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3 Levels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9C69FF-7027-469B-A945-6837DDDD0AD8}"/>
              </a:ext>
            </a:extLst>
          </p:cNvPr>
          <p:cNvGrpSpPr/>
          <p:nvPr/>
        </p:nvGrpSpPr>
        <p:grpSpPr>
          <a:xfrm>
            <a:off x="2541000" y="1559204"/>
            <a:ext cx="4062001" cy="4470007"/>
            <a:chOff x="2971800" y="635000"/>
            <a:chExt cx="653256" cy="7188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864F2E-6B50-4DE8-A1EC-E48BF063AA89}"/>
                </a:ext>
              </a:extLst>
            </p:cNvPr>
            <p:cNvSpPr/>
            <p:nvPr/>
          </p:nvSpPr>
          <p:spPr>
            <a:xfrm>
              <a:off x="3238500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2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32AE166-8FE2-4FEB-9026-484AA44619C5}"/>
                </a:ext>
              </a:extLst>
            </p:cNvPr>
            <p:cNvSpPr/>
            <p:nvPr/>
          </p:nvSpPr>
          <p:spPr>
            <a:xfrm>
              <a:off x="2971800" y="635000"/>
              <a:ext cx="65325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7079" y="14358"/>
                  </a:moveTo>
                  <a:cubicBezTo>
                    <a:pt x="17246" y="14400"/>
                    <a:pt x="17456" y="14442"/>
                    <a:pt x="17623" y="14442"/>
                  </a:cubicBezTo>
                  <a:cubicBezTo>
                    <a:pt x="18167" y="14442"/>
                    <a:pt x="18460" y="14146"/>
                    <a:pt x="18586" y="13849"/>
                  </a:cubicBezTo>
                  <a:lnTo>
                    <a:pt x="18628" y="13807"/>
                  </a:lnTo>
                  <a:lnTo>
                    <a:pt x="18628" y="13765"/>
                  </a:lnTo>
                  <a:cubicBezTo>
                    <a:pt x="18795" y="12918"/>
                    <a:pt x="16995" y="10038"/>
                    <a:pt x="15237" y="7539"/>
                  </a:cubicBezTo>
                  <a:cubicBezTo>
                    <a:pt x="15488" y="7496"/>
                    <a:pt x="15656" y="7412"/>
                    <a:pt x="15739" y="7285"/>
                  </a:cubicBezTo>
                  <a:lnTo>
                    <a:pt x="15781" y="7242"/>
                  </a:lnTo>
                  <a:lnTo>
                    <a:pt x="15823" y="7200"/>
                  </a:lnTo>
                  <a:cubicBezTo>
                    <a:pt x="15949" y="6904"/>
                    <a:pt x="15949" y="6395"/>
                    <a:pt x="14902" y="4744"/>
                  </a:cubicBezTo>
                  <a:cubicBezTo>
                    <a:pt x="14860" y="4701"/>
                    <a:pt x="11888" y="0"/>
                    <a:pt x="10842" y="0"/>
                  </a:cubicBezTo>
                  <a:cubicBezTo>
                    <a:pt x="10005" y="0"/>
                    <a:pt x="7619" y="2922"/>
                    <a:pt x="7033" y="3685"/>
                  </a:cubicBezTo>
                  <a:cubicBezTo>
                    <a:pt x="5107" y="6226"/>
                    <a:pt x="5316" y="6988"/>
                    <a:pt x="5400" y="7242"/>
                  </a:cubicBezTo>
                  <a:lnTo>
                    <a:pt x="5442" y="7327"/>
                  </a:lnTo>
                  <a:lnTo>
                    <a:pt x="5484" y="7412"/>
                  </a:lnTo>
                  <a:cubicBezTo>
                    <a:pt x="5609" y="7581"/>
                    <a:pt x="5819" y="7708"/>
                    <a:pt x="6112" y="7708"/>
                  </a:cubicBezTo>
                  <a:cubicBezTo>
                    <a:pt x="4898" y="9360"/>
                    <a:pt x="2637" y="12579"/>
                    <a:pt x="2637" y="13722"/>
                  </a:cubicBezTo>
                  <a:cubicBezTo>
                    <a:pt x="2637" y="14358"/>
                    <a:pt x="2972" y="14739"/>
                    <a:pt x="3516" y="14781"/>
                  </a:cubicBezTo>
                  <a:cubicBezTo>
                    <a:pt x="1172" y="16856"/>
                    <a:pt x="0" y="18339"/>
                    <a:pt x="0" y="19186"/>
                  </a:cubicBezTo>
                  <a:cubicBezTo>
                    <a:pt x="0" y="20075"/>
                    <a:pt x="1005" y="20075"/>
                    <a:pt x="1340" y="20075"/>
                  </a:cubicBezTo>
                  <a:cubicBezTo>
                    <a:pt x="1549" y="20075"/>
                    <a:pt x="1716" y="20075"/>
                    <a:pt x="1967" y="20075"/>
                  </a:cubicBezTo>
                  <a:cubicBezTo>
                    <a:pt x="2219" y="20075"/>
                    <a:pt x="2428" y="20075"/>
                    <a:pt x="2679" y="20075"/>
                  </a:cubicBezTo>
                  <a:cubicBezTo>
                    <a:pt x="3726" y="20075"/>
                    <a:pt x="4270" y="20287"/>
                    <a:pt x="4563" y="20753"/>
                  </a:cubicBezTo>
                  <a:cubicBezTo>
                    <a:pt x="4898" y="21304"/>
                    <a:pt x="5693" y="21600"/>
                    <a:pt x="6781" y="21600"/>
                  </a:cubicBezTo>
                  <a:cubicBezTo>
                    <a:pt x="8037" y="21600"/>
                    <a:pt x="9335" y="21219"/>
                    <a:pt x="10214" y="20541"/>
                  </a:cubicBezTo>
                  <a:cubicBezTo>
                    <a:pt x="10340" y="20456"/>
                    <a:pt x="10507" y="20414"/>
                    <a:pt x="10674" y="20414"/>
                  </a:cubicBezTo>
                  <a:cubicBezTo>
                    <a:pt x="11051" y="20414"/>
                    <a:pt x="11512" y="20668"/>
                    <a:pt x="12014" y="20922"/>
                  </a:cubicBezTo>
                  <a:cubicBezTo>
                    <a:pt x="12642" y="21261"/>
                    <a:pt x="13270" y="21558"/>
                    <a:pt x="13981" y="21558"/>
                  </a:cubicBezTo>
                  <a:lnTo>
                    <a:pt x="14023" y="21558"/>
                  </a:lnTo>
                  <a:cubicBezTo>
                    <a:pt x="15363" y="21515"/>
                    <a:pt x="16493" y="20965"/>
                    <a:pt x="17246" y="20584"/>
                  </a:cubicBezTo>
                  <a:cubicBezTo>
                    <a:pt x="17456" y="20499"/>
                    <a:pt x="17623" y="20414"/>
                    <a:pt x="17749" y="20329"/>
                  </a:cubicBezTo>
                  <a:cubicBezTo>
                    <a:pt x="17916" y="20245"/>
                    <a:pt x="18126" y="20202"/>
                    <a:pt x="18419" y="20202"/>
                  </a:cubicBezTo>
                  <a:cubicBezTo>
                    <a:pt x="18586" y="20202"/>
                    <a:pt x="18753" y="20202"/>
                    <a:pt x="18963" y="20245"/>
                  </a:cubicBezTo>
                  <a:cubicBezTo>
                    <a:pt x="19172" y="20245"/>
                    <a:pt x="19423" y="20287"/>
                    <a:pt x="19674" y="20287"/>
                  </a:cubicBezTo>
                  <a:cubicBezTo>
                    <a:pt x="20219" y="20287"/>
                    <a:pt x="20721" y="20202"/>
                    <a:pt x="21223" y="20075"/>
                  </a:cubicBezTo>
                  <a:lnTo>
                    <a:pt x="21474" y="19991"/>
                  </a:lnTo>
                  <a:lnTo>
                    <a:pt x="21516" y="19736"/>
                  </a:lnTo>
                  <a:cubicBezTo>
                    <a:pt x="21600" y="19355"/>
                    <a:pt x="21349" y="18847"/>
                    <a:pt x="20721" y="18085"/>
                  </a:cubicBezTo>
                  <a:cubicBezTo>
                    <a:pt x="19926" y="17068"/>
                    <a:pt x="18586" y="15713"/>
                    <a:pt x="17079" y="143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275D4EC-28F8-4658-B749-2AD83A2EF2F5}"/>
                </a:ext>
              </a:extLst>
            </p:cNvPr>
            <p:cNvSpPr/>
            <p:nvPr/>
          </p:nvSpPr>
          <p:spPr>
            <a:xfrm>
              <a:off x="2984499" y="933471"/>
              <a:ext cx="630067" cy="33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35" extrusionOk="0">
                  <a:moveTo>
                    <a:pt x="21342" y="18160"/>
                  </a:moveTo>
                  <a:cubicBezTo>
                    <a:pt x="19707" y="19120"/>
                    <a:pt x="18631" y="18000"/>
                    <a:pt x="17684" y="18720"/>
                  </a:cubicBezTo>
                  <a:cubicBezTo>
                    <a:pt x="16953" y="19280"/>
                    <a:pt x="15705" y="20960"/>
                    <a:pt x="14027" y="20960"/>
                  </a:cubicBezTo>
                  <a:cubicBezTo>
                    <a:pt x="12521" y="21040"/>
                    <a:pt x="11058" y="17600"/>
                    <a:pt x="9853" y="19200"/>
                  </a:cubicBezTo>
                  <a:cubicBezTo>
                    <a:pt x="8175" y="21440"/>
                    <a:pt x="5206" y="21600"/>
                    <a:pt x="4647" y="19840"/>
                  </a:cubicBezTo>
                  <a:cubicBezTo>
                    <a:pt x="3571" y="16480"/>
                    <a:pt x="0" y="19520"/>
                    <a:pt x="0" y="17360"/>
                  </a:cubicBezTo>
                  <a:cubicBezTo>
                    <a:pt x="0" y="13760"/>
                    <a:pt x="9681" y="0"/>
                    <a:pt x="10628" y="0"/>
                  </a:cubicBezTo>
                  <a:cubicBezTo>
                    <a:pt x="11618" y="80"/>
                    <a:pt x="21600" y="15600"/>
                    <a:pt x="21342" y="181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459000" rIns="28575" bIns="28575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Text Here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F48F43-7322-4A41-9F32-EF8C5F2C54BB}"/>
                </a:ext>
              </a:extLst>
            </p:cNvPr>
            <p:cNvSpPr/>
            <p:nvPr/>
          </p:nvSpPr>
          <p:spPr>
            <a:xfrm>
              <a:off x="3065737" y="720758"/>
              <a:ext cx="461218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161" extrusionOk="0">
                  <a:moveTo>
                    <a:pt x="21249" y="18735"/>
                  </a:moveTo>
                  <a:cubicBezTo>
                    <a:pt x="20546" y="20424"/>
                    <a:pt x="18088" y="17853"/>
                    <a:pt x="16917" y="18514"/>
                  </a:cubicBezTo>
                  <a:cubicBezTo>
                    <a:pt x="16390" y="18808"/>
                    <a:pt x="14810" y="19984"/>
                    <a:pt x="13463" y="20057"/>
                  </a:cubicBezTo>
                  <a:cubicBezTo>
                    <a:pt x="12293" y="20131"/>
                    <a:pt x="10771" y="17780"/>
                    <a:pt x="9190" y="18882"/>
                  </a:cubicBezTo>
                  <a:cubicBezTo>
                    <a:pt x="7844" y="19837"/>
                    <a:pt x="5561" y="20792"/>
                    <a:pt x="4624" y="19616"/>
                  </a:cubicBezTo>
                  <a:cubicBezTo>
                    <a:pt x="3395" y="18073"/>
                    <a:pt x="0" y="21600"/>
                    <a:pt x="0" y="18808"/>
                  </a:cubicBezTo>
                  <a:cubicBezTo>
                    <a:pt x="0" y="15796"/>
                    <a:pt x="9834" y="0"/>
                    <a:pt x="11005" y="0"/>
                  </a:cubicBezTo>
                  <a:cubicBezTo>
                    <a:pt x="12176" y="0"/>
                    <a:pt x="21600" y="16604"/>
                    <a:pt x="21249" y="18735"/>
                  </a:cubicBezTo>
                  <a:lnTo>
                    <a:pt x="21249" y="187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540000" rIns="28575" bIns="28575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Text</a:t>
              </a:r>
            </a:p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Here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402C58F-F19A-4182-B7AD-FDBC3F8EFC0C}"/>
                </a:ext>
              </a:extLst>
            </p:cNvPr>
            <p:cNvSpPr/>
            <p:nvPr/>
          </p:nvSpPr>
          <p:spPr>
            <a:xfrm>
              <a:off x="3147062" y="644557"/>
              <a:ext cx="292197" cy="2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74" extrusionOk="0">
                  <a:moveTo>
                    <a:pt x="20071" y="19705"/>
                  </a:moveTo>
                  <a:cubicBezTo>
                    <a:pt x="19371" y="20968"/>
                    <a:pt x="17010" y="17811"/>
                    <a:pt x="14737" y="19579"/>
                  </a:cubicBezTo>
                  <a:cubicBezTo>
                    <a:pt x="12288" y="21474"/>
                    <a:pt x="7041" y="20968"/>
                    <a:pt x="5817" y="20084"/>
                  </a:cubicBezTo>
                  <a:cubicBezTo>
                    <a:pt x="4068" y="18821"/>
                    <a:pt x="832" y="21600"/>
                    <a:pt x="45" y="20084"/>
                  </a:cubicBezTo>
                  <a:cubicBezTo>
                    <a:pt x="-742" y="15789"/>
                    <a:pt x="9052" y="0"/>
                    <a:pt x="10539" y="0"/>
                  </a:cubicBezTo>
                  <a:cubicBezTo>
                    <a:pt x="11938" y="0"/>
                    <a:pt x="20858" y="17432"/>
                    <a:pt x="20071" y="197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</a:t>
              </a:r>
            </a:p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Here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E148165-154C-4403-9CB4-77FE17B61399}"/>
              </a:ext>
            </a:extLst>
          </p:cNvPr>
          <p:cNvGrpSpPr/>
          <p:nvPr/>
        </p:nvGrpSpPr>
        <p:grpSpPr>
          <a:xfrm>
            <a:off x="3435283" y="2824370"/>
            <a:ext cx="555359" cy="632494"/>
            <a:chOff x="1502410" y="1512390"/>
            <a:chExt cx="2516414" cy="286592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D0F9079-380F-4DBB-90FE-6966F65A425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530C12B5-F5E8-4143-8BAA-9CA3EBD59D0B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5ED99B-4930-42E5-9C36-FE4F7CE635EB}"/>
              </a:ext>
            </a:extLst>
          </p:cNvPr>
          <p:cNvGrpSpPr/>
          <p:nvPr/>
        </p:nvGrpSpPr>
        <p:grpSpPr>
          <a:xfrm>
            <a:off x="5567451" y="4115564"/>
            <a:ext cx="555359" cy="632494"/>
            <a:chOff x="1502410" y="1512390"/>
            <a:chExt cx="2516414" cy="2865923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4F5C1B5-0D07-4B2B-8868-B9A18ED3AB8B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EACA9-A89D-41FA-9352-A233888F4CBC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8B30042-A519-4864-909F-5788DECB2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8188" y="2982407"/>
            <a:ext cx="389549" cy="389549"/>
          </a:xfrm>
          <a:prstGeom prst="rect">
            <a:avLst/>
          </a:prstGeom>
        </p:spPr>
      </p:pic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24030728-EF63-41A1-B171-CF93951D48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0127" y="4275603"/>
            <a:ext cx="389549" cy="38954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F755938-252C-42A2-AAB8-13B5B0422FB3}"/>
              </a:ext>
            </a:extLst>
          </p:cNvPr>
          <p:cNvGrpSpPr/>
          <p:nvPr/>
        </p:nvGrpSpPr>
        <p:grpSpPr>
          <a:xfrm>
            <a:off x="6169022" y="2701070"/>
            <a:ext cx="2194560" cy="1237868"/>
            <a:chOff x="6974393" y="2966533"/>
            <a:chExt cx="2194560" cy="1237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48C7D9-A469-44D1-8CF1-88BA0E67336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Text Here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EF330E-0F76-436F-BEC7-5FDFDB09C2A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E9FCC8-CA0D-4231-8F20-39AB4858225C}"/>
              </a:ext>
            </a:extLst>
          </p:cNvPr>
          <p:cNvGrpSpPr/>
          <p:nvPr/>
        </p:nvGrpSpPr>
        <p:grpSpPr>
          <a:xfrm>
            <a:off x="249702" y="4419132"/>
            <a:ext cx="2194560" cy="1237866"/>
            <a:chOff x="249702" y="4621698"/>
            <a:chExt cx="219456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ECA061-2436-48A6-B928-4796DFEADE3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Text Here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270A97-4D9C-430B-B512-9EBF973ED1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5B6FA0-15C3-4F18-96B4-FB494C1F8798}"/>
              </a:ext>
            </a:extLst>
          </p:cNvPr>
          <p:cNvGrpSpPr/>
          <p:nvPr/>
        </p:nvGrpSpPr>
        <p:grpSpPr>
          <a:xfrm>
            <a:off x="1050950" y="1603042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A811D8-A0D9-4472-B239-D3BEF8B5B72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Text Here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F99203-866E-48EE-9AB9-2BF040902E0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3 Levels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755938-252C-42A2-AAB8-13B5B0422FB3}"/>
              </a:ext>
            </a:extLst>
          </p:cNvPr>
          <p:cNvGrpSpPr/>
          <p:nvPr/>
        </p:nvGrpSpPr>
        <p:grpSpPr>
          <a:xfrm>
            <a:off x="6169022" y="2701450"/>
            <a:ext cx="2194560" cy="1237488"/>
            <a:chOff x="6974393" y="2966913"/>
            <a:chExt cx="2194560" cy="123748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48C7D9-A469-44D1-8CF1-88BA0E67336A}"/>
                </a:ext>
              </a:extLst>
            </p:cNvPr>
            <p:cNvSpPr txBox="1"/>
            <p:nvPr/>
          </p:nvSpPr>
          <p:spPr>
            <a:xfrm>
              <a:off x="6974393" y="296691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EF330E-0F76-436F-BEC7-5FDFDB09C2A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E9FCC8-CA0D-4231-8F20-39AB4858225C}"/>
              </a:ext>
            </a:extLst>
          </p:cNvPr>
          <p:cNvGrpSpPr/>
          <p:nvPr/>
        </p:nvGrpSpPr>
        <p:grpSpPr>
          <a:xfrm>
            <a:off x="249702" y="4419132"/>
            <a:ext cx="2194560" cy="1237866"/>
            <a:chOff x="249702" y="4621698"/>
            <a:chExt cx="219456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ECA061-2436-48A6-B928-4796DFEADE3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270A97-4D9C-430B-B512-9EBF973ED1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5B6FA0-15C3-4F18-96B4-FB494C1F8798}"/>
              </a:ext>
            </a:extLst>
          </p:cNvPr>
          <p:cNvGrpSpPr/>
          <p:nvPr/>
        </p:nvGrpSpPr>
        <p:grpSpPr>
          <a:xfrm>
            <a:off x="1050950" y="1603042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A811D8-A0D9-4472-B239-D3BEF8B5B72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F99203-866E-48EE-9AB9-2BF040902E0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00BF6D-32BF-4D73-8E46-1CFD600785B1}"/>
              </a:ext>
            </a:extLst>
          </p:cNvPr>
          <p:cNvGrpSpPr/>
          <p:nvPr/>
        </p:nvGrpSpPr>
        <p:grpSpPr>
          <a:xfrm>
            <a:off x="2541000" y="1559204"/>
            <a:ext cx="4062001" cy="4470007"/>
            <a:chOff x="2971800" y="635000"/>
            <a:chExt cx="653256" cy="718872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95CEF13-6B68-4B3B-B22B-6307ABD74BA1}"/>
                </a:ext>
              </a:extLst>
            </p:cNvPr>
            <p:cNvSpPr/>
            <p:nvPr/>
          </p:nvSpPr>
          <p:spPr>
            <a:xfrm>
              <a:off x="3238500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2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5643641D-1BB8-439E-8186-566C4471A472}"/>
                </a:ext>
              </a:extLst>
            </p:cNvPr>
            <p:cNvSpPr/>
            <p:nvPr/>
          </p:nvSpPr>
          <p:spPr>
            <a:xfrm>
              <a:off x="2971800" y="635000"/>
              <a:ext cx="65325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7079" y="14358"/>
                  </a:moveTo>
                  <a:cubicBezTo>
                    <a:pt x="17246" y="14400"/>
                    <a:pt x="17456" y="14442"/>
                    <a:pt x="17623" y="14442"/>
                  </a:cubicBezTo>
                  <a:cubicBezTo>
                    <a:pt x="18167" y="14442"/>
                    <a:pt x="18460" y="14146"/>
                    <a:pt x="18586" y="13849"/>
                  </a:cubicBezTo>
                  <a:lnTo>
                    <a:pt x="18628" y="13807"/>
                  </a:lnTo>
                  <a:lnTo>
                    <a:pt x="18628" y="13765"/>
                  </a:lnTo>
                  <a:cubicBezTo>
                    <a:pt x="18795" y="12918"/>
                    <a:pt x="16995" y="10038"/>
                    <a:pt x="15237" y="7539"/>
                  </a:cubicBezTo>
                  <a:cubicBezTo>
                    <a:pt x="15488" y="7496"/>
                    <a:pt x="15656" y="7412"/>
                    <a:pt x="15739" y="7285"/>
                  </a:cubicBezTo>
                  <a:lnTo>
                    <a:pt x="15781" y="7242"/>
                  </a:lnTo>
                  <a:lnTo>
                    <a:pt x="15823" y="7200"/>
                  </a:lnTo>
                  <a:cubicBezTo>
                    <a:pt x="15949" y="6904"/>
                    <a:pt x="15949" y="6395"/>
                    <a:pt x="14902" y="4744"/>
                  </a:cubicBezTo>
                  <a:cubicBezTo>
                    <a:pt x="14860" y="4701"/>
                    <a:pt x="11888" y="0"/>
                    <a:pt x="10842" y="0"/>
                  </a:cubicBezTo>
                  <a:cubicBezTo>
                    <a:pt x="10005" y="0"/>
                    <a:pt x="7619" y="2922"/>
                    <a:pt x="7033" y="3685"/>
                  </a:cubicBezTo>
                  <a:cubicBezTo>
                    <a:pt x="5107" y="6226"/>
                    <a:pt x="5316" y="6988"/>
                    <a:pt x="5400" y="7242"/>
                  </a:cubicBezTo>
                  <a:lnTo>
                    <a:pt x="5442" y="7327"/>
                  </a:lnTo>
                  <a:lnTo>
                    <a:pt x="5484" y="7412"/>
                  </a:lnTo>
                  <a:cubicBezTo>
                    <a:pt x="5609" y="7581"/>
                    <a:pt x="5819" y="7708"/>
                    <a:pt x="6112" y="7708"/>
                  </a:cubicBezTo>
                  <a:cubicBezTo>
                    <a:pt x="4898" y="9360"/>
                    <a:pt x="2637" y="12579"/>
                    <a:pt x="2637" y="13722"/>
                  </a:cubicBezTo>
                  <a:cubicBezTo>
                    <a:pt x="2637" y="14358"/>
                    <a:pt x="2972" y="14739"/>
                    <a:pt x="3516" y="14781"/>
                  </a:cubicBezTo>
                  <a:cubicBezTo>
                    <a:pt x="1172" y="16856"/>
                    <a:pt x="0" y="18339"/>
                    <a:pt x="0" y="19186"/>
                  </a:cubicBezTo>
                  <a:cubicBezTo>
                    <a:pt x="0" y="20075"/>
                    <a:pt x="1005" y="20075"/>
                    <a:pt x="1340" y="20075"/>
                  </a:cubicBezTo>
                  <a:cubicBezTo>
                    <a:pt x="1549" y="20075"/>
                    <a:pt x="1716" y="20075"/>
                    <a:pt x="1967" y="20075"/>
                  </a:cubicBezTo>
                  <a:cubicBezTo>
                    <a:pt x="2219" y="20075"/>
                    <a:pt x="2428" y="20075"/>
                    <a:pt x="2679" y="20075"/>
                  </a:cubicBezTo>
                  <a:cubicBezTo>
                    <a:pt x="3726" y="20075"/>
                    <a:pt x="4270" y="20287"/>
                    <a:pt x="4563" y="20753"/>
                  </a:cubicBezTo>
                  <a:cubicBezTo>
                    <a:pt x="4898" y="21304"/>
                    <a:pt x="5693" y="21600"/>
                    <a:pt x="6781" y="21600"/>
                  </a:cubicBezTo>
                  <a:cubicBezTo>
                    <a:pt x="8037" y="21600"/>
                    <a:pt x="9335" y="21219"/>
                    <a:pt x="10214" y="20541"/>
                  </a:cubicBezTo>
                  <a:cubicBezTo>
                    <a:pt x="10340" y="20456"/>
                    <a:pt x="10507" y="20414"/>
                    <a:pt x="10674" y="20414"/>
                  </a:cubicBezTo>
                  <a:cubicBezTo>
                    <a:pt x="11051" y="20414"/>
                    <a:pt x="11512" y="20668"/>
                    <a:pt x="12014" y="20922"/>
                  </a:cubicBezTo>
                  <a:cubicBezTo>
                    <a:pt x="12642" y="21261"/>
                    <a:pt x="13270" y="21558"/>
                    <a:pt x="13981" y="21558"/>
                  </a:cubicBezTo>
                  <a:lnTo>
                    <a:pt x="14023" y="21558"/>
                  </a:lnTo>
                  <a:cubicBezTo>
                    <a:pt x="15363" y="21515"/>
                    <a:pt x="16493" y="20965"/>
                    <a:pt x="17246" y="20584"/>
                  </a:cubicBezTo>
                  <a:cubicBezTo>
                    <a:pt x="17456" y="20499"/>
                    <a:pt x="17623" y="20414"/>
                    <a:pt x="17749" y="20329"/>
                  </a:cubicBezTo>
                  <a:cubicBezTo>
                    <a:pt x="17916" y="20245"/>
                    <a:pt x="18126" y="20202"/>
                    <a:pt x="18419" y="20202"/>
                  </a:cubicBezTo>
                  <a:cubicBezTo>
                    <a:pt x="18586" y="20202"/>
                    <a:pt x="18753" y="20202"/>
                    <a:pt x="18963" y="20245"/>
                  </a:cubicBezTo>
                  <a:cubicBezTo>
                    <a:pt x="19172" y="20245"/>
                    <a:pt x="19423" y="20287"/>
                    <a:pt x="19674" y="20287"/>
                  </a:cubicBezTo>
                  <a:cubicBezTo>
                    <a:pt x="20219" y="20287"/>
                    <a:pt x="20721" y="20202"/>
                    <a:pt x="21223" y="20075"/>
                  </a:cubicBezTo>
                  <a:lnTo>
                    <a:pt x="21474" y="19991"/>
                  </a:lnTo>
                  <a:lnTo>
                    <a:pt x="21516" y="19736"/>
                  </a:lnTo>
                  <a:cubicBezTo>
                    <a:pt x="21600" y="19355"/>
                    <a:pt x="21349" y="18847"/>
                    <a:pt x="20721" y="18085"/>
                  </a:cubicBezTo>
                  <a:cubicBezTo>
                    <a:pt x="19926" y="17068"/>
                    <a:pt x="18586" y="15713"/>
                    <a:pt x="17079" y="143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6FFE60D-A84B-4870-BB8B-C3BF639F51A1}"/>
                </a:ext>
              </a:extLst>
            </p:cNvPr>
            <p:cNvSpPr/>
            <p:nvPr/>
          </p:nvSpPr>
          <p:spPr>
            <a:xfrm>
              <a:off x="2984499" y="933471"/>
              <a:ext cx="630067" cy="33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35" extrusionOk="0">
                  <a:moveTo>
                    <a:pt x="21342" y="18160"/>
                  </a:moveTo>
                  <a:cubicBezTo>
                    <a:pt x="19707" y="19120"/>
                    <a:pt x="18631" y="18000"/>
                    <a:pt x="17684" y="18720"/>
                  </a:cubicBezTo>
                  <a:cubicBezTo>
                    <a:pt x="16953" y="19280"/>
                    <a:pt x="15705" y="20960"/>
                    <a:pt x="14027" y="20960"/>
                  </a:cubicBezTo>
                  <a:cubicBezTo>
                    <a:pt x="12521" y="21040"/>
                    <a:pt x="11058" y="17600"/>
                    <a:pt x="9853" y="19200"/>
                  </a:cubicBezTo>
                  <a:cubicBezTo>
                    <a:pt x="8175" y="21440"/>
                    <a:pt x="5206" y="21600"/>
                    <a:pt x="4647" y="19840"/>
                  </a:cubicBezTo>
                  <a:cubicBezTo>
                    <a:pt x="3571" y="16480"/>
                    <a:pt x="0" y="19520"/>
                    <a:pt x="0" y="17360"/>
                  </a:cubicBezTo>
                  <a:cubicBezTo>
                    <a:pt x="0" y="13760"/>
                    <a:pt x="9681" y="0"/>
                    <a:pt x="10628" y="0"/>
                  </a:cubicBezTo>
                  <a:cubicBezTo>
                    <a:pt x="11618" y="80"/>
                    <a:pt x="21600" y="15600"/>
                    <a:pt x="21342" y="181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459000" rIns="28575" bIns="28575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Text Here</a:t>
              </a: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439047B6-A8BD-4F15-ACA9-BD7D5CC1453C}"/>
                </a:ext>
              </a:extLst>
            </p:cNvPr>
            <p:cNvSpPr/>
            <p:nvPr/>
          </p:nvSpPr>
          <p:spPr>
            <a:xfrm>
              <a:off x="3065737" y="720758"/>
              <a:ext cx="461218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161" extrusionOk="0">
                  <a:moveTo>
                    <a:pt x="21249" y="18735"/>
                  </a:moveTo>
                  <a:cubicBezTo>
                    <a:pt x="20546" y="20424"/>
                    <a:pt x="18088" y="17853"/>
                    <a:pt x="16917" y="18514"/>
                  </a:cubicBezTo>
                  <a:cubicBezTo>
                    <a:pt x="16390" y="18808"/>
                    <a:pt x="14810" y="19984"/>
                    <a:pt x="13463" y="20057"/>
                  </a:cubicBezTo>
                  <a:cubicBezTo>
                    <a:pt x="12293" y="20131"/>
                    <a:pt x="10771" y="17780"/>
                    <a:pt x="9190" y="18882"/>
                  </a:cubicBezTo>
                  <a:cubicBezTo>
                    <a:pt x="7844" y="19837"/>
                    <a:pt x="5561" y="20792"/>
                    <a:pt x="4624" y="19616"/>
                  </a:cubicBezTo>
                  <a:cubicBezTo>
                    <a:pt x="3395" y="18073"/>
                    <a:pt x="0" y="21600"/>
                    <a:pt x="0" y="18808"/>
                  </a:cubicBezTo>
                  <a:cubicBezTo>
                    <a:pt x="0" y="15796"/>
                    <a:pt x="9834" y="0"/>
                    <a:pt x="11005" y="0"/>
                  </a:cubicBezTo>
                  <a:cubicBezTo>
                    <a:pt x="12176" y="0"/>
                    <a:pt x="21600" y="16604"/>
                    <a:pt x="21249" y="18735"/>
                  </a:cubicBezTo>
                  <a:lnTo>
                    <a:pt x="21249" y="187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540000" rIns="28575" bIns="28575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Text</a:t>
              </a:r>
            </a:p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Here</a:t>
              </a:r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ED9BF701-94CA-4EEF-8D10-7877F1BA7F71}"/>
                </a:ext>
              </a:extLst>
            </p:cNvPr>
            <p:cNvSpPr/>
            <p:nvPr/>
          </p:nvSpPr>
          <p:spPr>
            <a:xfrm>
              <a:off x="3147062" y="644557"/>
              <a:ext cx="292197" cy="2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74" extrusionOk="0">
                  <a:moveTo>
                    <a:pt x="20071" y="19705"/>
                  </a:moveTo>
                  <a:cubicBezTo>
                    <a:pt x="19371" y="20968"/>
                    <a:pt x="17010" y="17811"/>
                    <a:pt x="14737" y="19579"/>
                  </a:cubicBezTo>
                  <a:cubicBezTo>
                    <a:pt x="12288" y="21474"/>
                    <a:pt x="7041" y="20968"/>
                    <a:pt x="5817" y="20084"/>
                  </a:cubicBezTo>
                  <a:cubicBezTo>
                    <a:pt x="4068" y="18821"/>
                    <a:pt x="832" y="21600"/>
                    <a:pt x="45" y="20084"/>
                  </a:cubicBezTo>
                  <a:cubicBezTo>
                    <a:pt x="-742" y="15789"/>
                    <a:pt x="9052" y="0"/>
                    <a:pt x="10539" y="0"/>
                  </a:cubicBezTo>
                  <a:cubicBezTo>
                    <a:pt x="11938" y="0"/>
                    <a:pt x="20858" y="17432"/>
                    <a:pt x="20071" y="197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</a:t>
              </a:r>
            </a:p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Here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1711EB-AF1A-4660-BB8E-245C21EA2C0C}"/>
              </a:ext>
            </a:extLst>
          </p:cNvPr>
          <p:cNvGrpSpPr/>
          <p:nvPr/>
        </p:nvGrpSpPr>
        <p:grpSpPr>
          <a:xfrm>
            <a:off x="3435283" y="2824370"/>
            <a:ext cx="555359" cy="632494"/>
            <a:chOff x="1502410" y="1512390"/>
            <a:chExt cx="2516414" cy="28659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8C6856C3-733D-48C3-A6E7-F6CDEA986C64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1714E8D4-3306-4D37-A1A6-0D71709D4011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752F13B-4AE4-40F9-AA1F-E223B7CD4DB5}"/>
              </a:ext>
            </a:extLst>
          </p:cNvPr>
          <p:cNvGrpSpPr/>
          <p:nvPr/>
        </p:nvGrpSpPr>
        <p:grpSpPr>
          <a:xfrm>
            <a:off x="5567451" y="4115564"/>
            <a:ext cx="555359" cy="632494"/>
            <a:chOff x="1502410" y="1512390"/>
            <a:chExt cx="2516414" cy="2865923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1E1B9060-4A32-4605-BEFE-183730714021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FABCE964-3381-42CA-B886-F1CC701C6F23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3" name="Graphic 62" descr="Lightbulb">
            <a:extLst>
              <a:ext uri="{FF2B5EF4-FFF2-40B4-BE49-F238E27FC236}">
                <a16:creationId xmlns:a16="http://schemas.microsoft.com/office/drawing/2014/main" id="{15CE18C5-8CE7-49B7-9DB2-47116A7CD4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8188" y="2982407"/>
            <a:ext cx="389549" cy="389549"/>
          </a:xfrm>
          <a:prstGeom prst="rect">
            <a:avLst/>
          </a:prstGeom>
        </p:spPr>
      </p:pic>
      <p:pic>
        <p:nvPicPr>
          <p:cNvPr id="64" name="Graphic 63" descr="Gears">
            <a:extLst>
              <a:ext uri="{FF2B5EF4-FFF2-40B4-BE49-F238E27FC236}">
                <a16:creationId xmlns:a16="http://schemas.microsoft.com/office/drawing/2014/main" id="{F08577E4-470F-4945-A845-0072BF5D43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0127" y="4275603"/>
            <a:ext cx="389549" cy="38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14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222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Christmas Tree with 3 Levels – Slide Template</vt:lpstr>
      <vt:lpstr>Christmas Tree with 3 Levels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2021-07-02T07:50:26Z</dcterms:created>
  <dcterms:modified xsi:type="dcterms:W3CDTF">2021-07-02T07:50:31Z</dcterms:modified>
  <cp:category/>
</cp:coreProperties>
</file>