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6"/>
  </p:notesMasterIdLst>
  <p:sldIdLst>
    <p:sldId id="353" r:id="rId3"/>
    <p:sldId id="355" r:id="rId4"/>
    <p:sldId id="3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41" autoAdjust="0"/>
    <p:restoredTop sz="94291" autoAdjust="0"/>
  </p:normalViewPr>
  <p:slideViewPr>
    <p:cSldViewPr snapToGrid="0" showGuides="1">
      <p:cViewPr varScale="1">
        <p:scale>
          <a:sx n="72" d="100"/>
          <a:sy n="72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36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35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94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Stacked Cylinders – Slide Template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4F7437D-7B0D-401D-9340-6234C7EAA5E8}"/>
              </a:ext>
            </a:extLst>
          </p:cNvPr>
          <p:cNvGrpSpPr/>
          <p:nvPr/>
        </p:nvGrpSpPr>
        <p:grpSpPr>
          <a:xfrm>
            <a:off x="7068061" y="4399595"/>
            <a:ext cx="1822109" cy="1413892"/>
            <a:chOff x="8921977" y="4001571"/>
            <a:chExt cx="2926080" cy="188518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5A5B4CB-D054-4033-90A7-EAFD8D8E069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Text here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E066C42-9855-4A8E-BC27-7B4A656348F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00C5886-659B-43B0-822A-CE9E384CFA3B}"/>
              </a:ext>
            </a:extLst>
          </p:cNvPr>
          <p:cNvGrpSpPr/>
          <p:nvPr/>
        </p:nvGrpSpPr>
        <p:grpSpPr>
          <a:xfrm>
            <a:off x="253830" y="2793949"/>
            <a:ext cx="1822109" cy="1413892"/>
            <a:chOff x="332936" y="2555951"/>
            <a:chExt cx="2926080" cy="188518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1AD6605-431E-4B85-941D-957B683B591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/>
                <a:t>Text here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047C041-68BB-4003-AC86-7CC24F07CC5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GB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5752221-CF6F-46A6-ADEC-1BCBEA5F50B5}"/>
              </a:ext>
            </a:extLst>
          </p:cNvPr>
          <p:cNvGrpSpPr/>
          <p:nvPr/>
        </p:nvGrpSpPr>
        <p:grpSpPr>
          <a:xfrm>
            <a:off x="6237510" y="1178367"/>
            <a:ext cx="1822109" cy="1413892"/>
            <a:chOff x="8921977" y="1394910"/>
            <a:chExt cx="2926080" cy="188518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2A76BD8-9CD3-4BD9-A5D5-09DCB83A23A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Text here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9E81E47-922D-43CB-A8C3-1C7902F89F9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28D43F6-9FF7-4B0F-9889-49DA9A91C52E}"/>
              </a:ext>
            </a:extLst>
          </p:cNvPr>
          <p:cNvGrpSpPr/>
          <p:nvPr/>
        </p:nvGrpSpPr>
        <p:grpSpPr>
          <a:xfrm>
            <a:off x="2242044" y="1304009"/>
            <a:ext cx="4659912" cy="4305520"/>
            <a:chOff x="2242044" y="1304009"/>
            <a:chExt cx="4659912" cy="4305520"/>
          </a:xfrm>
        </p:grpSpPr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165BBABC-8FDB-42C8-89D3-9F99F0E77D21}"/>
                </a:ext>
              </a:extLst>
            </p:cNvPr>
            <p:cNvSpPr/>
            <p:nvPr/>
          </p:nvSpPr>
          <p:spPr>
            <a:xfrm>
              <a:off x="3771786" y="1304009"/>
              <a:ext cx="1228240" cy="150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566" y="15080"/>
                  </a:moveTo>
                  <a:cubicBezTo>
                    <a:pt x="566" y="15080"/>
                    <a:pt x="566" y="15080"/>
                    <a:pt x="566" y="15080"/>
                  </a:cubicBezTo>
                  <a:cubicBezTo>
                    <a:pt x="566" y="15160"/>
                    <a:pt x="566" y="15280"/>
                    <a:pt x="566" y="15360"/>
                  </a:cubicBezTo>
                  <a:cubicBezTo>
                    <a:pt x="566" y="15520"/>
                    <a:pt x="615" y="15640"/>
                    <a:pt x="615" y="15800"/>
                  </a:cubicBezTo>
                  <a:cubicBezTo>
                    <a:pt x="664" y="16000"/>
                    <a:pt x="664" y="16240"/>
                    <a:pt x="664" y="16440"/>
                  </a:cubicBezTo>
                  <a:cubicBezTo>
                    <a:pt x="664" y="16640"/>
                    <a:pt x="713" y="16880"/>
                    <a:pt x="713" y="17080"/>
                  </a:cubicBezTo>
                  <a:cubicBezTo>
                    <a:pt x="713" y="17480"/>
                    <a:pt x="713" y="17920"/>
                    <a:pt x="713" y="18320"/>
                  </a:cubicBezTo>
                  <a:cubicBezTo>
                    <a:pt x="713" y="18520"/>
                    <a:pt x="713" y="18720"/>
                    <a:pt x="713" y="18920"/>
                  </a:cubicBezTo>
                  <a:cubicBezTo>
                    <a:pt x="713" y="19000"/>
                    <a:pt x="713" y="19040"/>
                    <a:pt x="713" y="19120"/>
                  </a:cubicBezTo>
                  <a:cubicBezTo>
                    <a:pt x="713" y="19160"/>
                    <a:pt x="713" y="19240"/>
                    <a:pt x="713" y="19280"/>
                  </a:cubicBezTo>
                  <a:cubicBezTo>
                    <a:pt x="713" y="19320"/>
                    <a:pt x="713" y="19320"/>
                    <a:pt x="713" y="19360"/>
                  </a:cubicBezTo>
                  <a:cubicBezTo>
                    <a:pt x="713" y="19400"/>
                    <a:pt x="713" y="19440"/>
                    <a:pt x="762" y="19480"/>
                  </a:cubicBezTo>
                  <a:cubicBezTo>
                    <a:pt x="762" y="19520"/>
                    <a:pt x="762" y="19560"/>
                    <a:pt x="810" y="19600"/>
                  </a:cubicBezTo>
                  <a:cubicBezTo>
                    <a:pt x="810" y="19640"/>
                    <a:pt x="859" y="19680"/>
                    <a:pt x="859" y="19720"/>
                  </a:cubicBezTo>
                  <a:cubicBezTo>
                    <a:pt x="908" y="19800"/>
                    <a:pt x="957" y="19840"/>
                    <a:pt x="1006" y="19880"/>
                  </a:cubicBezTo>
                  <a:cubicBezTo>
                    <a:pt x="1055" y="19880"/>
                    <a:pt x="1055" y="19880"/>
                    <a:pt x="1104" y="19880"/>
                  </a:cubicBezTo>
                  <a:cubicBezTo>
                    <a:pt x="1153" y="19880"/>
                    <a:pt x="1201" y="19800"/>
                    <a:pt x="1201" y="19760"/>
                  </a:cubicBezTo>
                  <a:cubicBezTo>
                    <a:pt x="1201" y="19720"/>
                    <a:pt x="1250" y="19680"/>
                    <a:pt x="1250" y="19640"/>
                  </a:cubicBezTo>
                  <a:cubicBezTo>
                    <a:pt x="1250" y="19600"/>
                    <a:pt x="1250" y="19560"/>
                    <a:pt x="1250" y="19560"/>
                  </a:cubicBezTo>
                  <a:cubicBezTo>
                    <a:pt x="1250" y="19480"/>
                    <a:pt x="1250" y="19400"/>
                    <a:pt x="1250" y="19360"/>
                  </a:cubicBezTo>
                  <a:cubicBezTo>
                    <a:pt x="1250" y="19240"/>
                    <a:pt x="1250" y="19120"/>
                    <a:pt x="1250" y="19040"/>
                  </a:cubicBezTo>
                  <a:cubicBezTo>
                    <a:pt x="1250" y="18840"/>
                    <a:pt x="1250" y="18640"/>
                    <a:pt x="1201" y="18440"/>
                  </a:cubicBezTo>
                  <a:cubicBezTo>
                    <a:pt x="1201" y="18320"/>
                    <a:pt x="1201" y="18200"/>
                    <a:pt x="1153" y="18120"/>
                  </a:cubicBezTo>
                  <a:cubicBezTo>
                    <a:pt x="1153" y="18080"/>
                    <a:pt x="1201" y="18080"/>
                    <a:pt x="1201" y="18040"/>
                  </a:cubicBezTo>
                  <a:cubicBezTo>
                    <a:pt x="1250" y="17960"/>
                    <a:pt x="1348" y="17880"/>
                    <a:pt x="1397" y="17800"/>
                  </a:cubicBezTo>
                  <a:cubicBezTo>
                    <a:pt x="1495" y="17720"/>
                    <a:pt x="1543" y="17600"/>
                    <a:pt x="1641" y="17520"/>
                  </a:cubicBezTo>
                  <a:cubicBezTo>
                    <a:pt x="1690" y="17480"/>
                    <a:pt x="1690" y="1744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88" y="17360"/>
                    <a:pt x="1788" y="17360"/>
                  </a:cubicBezTo>
                  <a:cubicBezTo>
                    <a:pt x="1788" y="17360"/>
                    <a:pt x="1788" y="17360"/>
                    <a:pt x="1788" y="17360"/>
                  </a:cubicBezTo>
                  <a:cubicBezTo>
                    <a:pt x="1837" y="17320"/>
                    <a:pt x="1837" y="17280"/>
                    <a:pt x="1885" y="17240"/>
                  </a:cubicBezTo>
                  <a:cubicBezTo>
                    <a:pt x="1885" y="17240"/>
                    <a:pt x="1885" y="17240"/>
                    <a:pt x="1885" y="17240"/>
                  </a:cubicBezTo>
                  <a:cubicBezTo>
                    <a:pt x="1934" y="17200"/>
                    <a:pt x="1983" y="1712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81" y="17040"/>
                  </a:cubicBezTo>
                  <a:cubicBezTo>
                    <a:pt x="2081" y="17040"/>
                    <a:pt x="2081" y="17040"/>
                    <a:pt x="2081" y="17080"/>
                  </a:cubicBezTo>
                  <a:cubicBezTo>
                    <a:pt x="2081" y="17040"/>
                    <a:pt x="2130" y="17040"/>
                    <a:pt x="2130" y="17000"/>
                  </a:cubicBezTo>
                  <a:cubicBezTo>
                    <a:pt x="2130" y="17000"/>
                    <a:pt x="2130" y="17000"/>
                    <a:pt x="2130" y="17000"/>
                  </a:cubicBezTo>
                  <a:cubicBezTo>
                    <a:pt x="2179" y="16960"/>
                    <a:pt x="2228" y="16920"/>
                    <a:pt x="2228" y="16880"/>
                  </a:cubicBezTo>
                  <a:cubicBezTo>
                    <a:pt x="2228" y="16880"/>
                    <a:pt x="2228" y="16880"/>
                    <a:pt x="2228" y="16880"/>
                  </a:cubicBezTo>
                  <a:cubicBezTo>
                    <a:pt x="2228" y="1688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lnTo>
                    <a:pt x="2276" y="16840"/>
                  </a:ln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423" y="16640"/>
                    <a:pt x="2618" y="16480"/>
                    <a:pt x="2765" y="16320"/>
                  </a:cubicBezTo>
                  <a:cubicBezTo>
                    <a:pt x="2765" y="16320"/>
                    <a:pt x="2765" y="16320"/>
                    <a:pt x="2765" y="16320"/>
                  </a:cubicBezTo>
                  <a:cubicBezTo>
                    <a:pt x="2912" y="16200"/>
                    <a:pt x="3009" y="16040"/>
                    <a:pt x="3156" y="15920"/>
                  </a:cubicBezTo>
                  <a:cubicBezTo>
                    <a:pt x="3205" y="15880"/>
                    <a:pt x="3254" y="15800"/>
                    <a:pt x="3303" y="15760"/>
                  </a:cubicBezTo>
                  <a:cubicBezTo>
                    <a:pt x="3352" y="15720"/>
                    <a:pt x="3400" y="15680"/>
                    <a:pt x="3400" y="15640"/>
                  </a:cubicBezTo>
                  <a:cubicBezTo>
                    <a:pt x="3547" y="15600"/>
                    <a:pt x="3645" y="15600"/>
                    <a:pt x="3791" y="15560"/>
                  </a:cubicBezTo>
                  <a:cubicBezTo>
                    <a:pt x="4427" y="15400"/>
                    <a:pt x="5062" y="15200"/>
                    <a:pt x="5648" y="14960"/>
                  </a:cubicBezTo>
                  <a:cubicBezTo>
                    <a:pt x="5404" y="15240"/>
                    <a:pt x="5160" y="15560"/>
                    <a:pt x="4915" y="15840"/>
                  </a:cubicBezTo>
                  <a:cubicBezTo>
                    <a:pt x="4818" y="15960"/>
                    <a:pt x="4720" y="16080"/>
                    <a:pt x="4573" y="16240"/>
                  </a:cubicBezTo>
                  <a:cubicBezTo>
                    <a:pt x="4476" y="16360"/>
                    <a:pt x="4378" y="16480"/>
                    <a:pt x="4280" y="16560"/>
                  </a:cubicBezTo>
                  <a:cubicBezTo>
                    <a:pt x="4231" y="16600"/>
                    <a:pt x="4182" y="16680"/>
                    <a:pt x="4133" y="16720"/>
                  </a:cubicBezTo>
                  <a:cubicBezTo>
                    <a:pt x="3987" y="16880"/>
                    <a:pt x="3889" y="17040"/>
                    <a:pt x="3743" y="17200"/>
                  </a:cubicBezTo>
                  <a:cubicBezTo>
                    <a:pt x="3645" y="17320"/>
                    <a:pt x="3547" y="17400"/>
                    <a:pt x="3498" y="17520"/>
                  </a:cubicBezTo>
                  <a:cubicBezTo>
                    <a:pt x="3449" y="17560"/>
                    <a:pt x="3449" y="17600"/>
                    <a:pt x="3400" y="17640"/>
                  </a:cubicBezTo>
                  <a:cubicBezTo>
                    <a:pt x="3156" y="18000"/>
                    <a:pt x="2912" y="18360"/>
                    <a:pt x="2667" y="18680"/>
                  </a:cubicBezTo>
                  <a:cubicBezTo>
                    <a:pt x="2619" y="18720"/>
                    <a:pt x="2619" y="18760"/>
                    <a:pt x="2570" y="18800"/>
                  </a:cubicBezTo>
                  <a:cubicBezTo>
                    <a:pt x="2521" y="18920"/>
                    <a:pt x="2423" y="19040"/>
                    <a:pt x="2374" y="19160"/>
                  </a:cubicBezTo>
                  <a:cubicBezTo>
                    <a:pt x="2277" y="19320"/>
                    <a:pt x="2179" y="19440"/>
                    <a:pt x="2130" y="19600"/>
                  </a:cubicBezTo>
                  <a:cubicBezTo>
                    <a:pt x="2032" y="19760"/>
                    <a:pt x="1983" y="19920"/>
                    <a:pt x="1886" y="20080"/>
                  </a:cubicBezTo>
                  <a:cubicBezTo>
                    <a:pt x="1837" y="20160"/>
                    <a:pt x="1788" y="20200"/>
                    <a:pt x="1788" y="20280"/>
                  </a:cubicBezTo>
                  <a:cubicBezTo>
                    <a:pt x="1739" y="20280"/>
                    <a:pt x="1690" y="20280"/>
                    <a:pt x="1641" y="20240"/>
                  </a:cubicBezTo>
                  <a:cubicBezTo>
                    <a:pt x="1543" y="20240"/>
                    <a:pt x="1446" y="20200"/>
                    <a:pt x="1348" y="20200"/>
                  </a:cubicBezTo>
                  <a:cubicBezTo>
                    <a:pt x="1348" y="20200"/>
                    <a:pt x="1348" y="20200"/>
                    <a:pt x="1348" y="20200"/>
                  </a:cubicBezTo>
                  <a:cubicBezTo>
                    <a:pt x="1299" y="20200"/>
                    <a:pt x="1201" y="20160"/>
                    <a:pt x="1153" y="20160"/>
                  </a:cubicBezTo>
                  <a:cubicBezTo>
                    <a:pt x="1104" y="20160"/>
                    <a:pt x="1104" y="20200"/>
                    <a:pt x="1104" y="20200"/>
                  </a:cubicBezTo>
                  <a:cubicBezTo>
                    <a:pt x="1104" y="20200"/>
                    <a:pt x="1104" y="20200"/>
                    <a:pt x="1104" y="20200"/>
                  </a:cubicBezTo>
                  <a:cubicBezTo>
                    <a:pt x="1104" y="20240"/>
                    <a:pt x="1104" y="20240"/>
                    <a:pt x="1153" y="20240"/>
                  </a:cubicBezTo>
                  <a:cubicBezTo>
                    <a:pt x="1153" y="20240"/>
                    <a:pt x="1153" y="20240"/>
                    <a:pt x="1153" y="20240"/>
                  </a:cubicBezTo>
                  <a:cubicBezTo>
                    <a:pt x="1201" y="20240"/>
                    <a:pt x="1250" y="20240"/>
                    <a:pt x="1299" y="20280"/>
                  </a:cubicBezTo>
                  <a:cubicBezTo>
                    <a:pt x="1348" y="20280"/>
                    <a:pt x="1446" y="20320"/>
                    <a:pt x="1495" y="20360"/>
                  </a:cubicBezTo>
                  <a:cubicBezTo>
                    <a:pt x="1543" y="20400"/>
                    <a:pt x="1592" y="20400"/>
                    <a:pt x="1641" y="20440"/>
                  </a:cubicBezTo>
                  <a:cubicBezTo>
                    <a:pt x="1592" y="20480"/>
                    <a:pt x="1592" y="20520"/>
                    <a:pt x="1544" y="20560"/>
                  </a:cubicBezTo>
                  <a:cubicBezTo>
                    <a:pt x="1495" y="20600"/>
                    <a:pt x="1592" y="20680"/>
                    <a:pt x="1641" y="20640"/>
                  </a:cubicBezTo>
                  <a:cubicBezTo>
                    <a:pt x="1690" y="20600"/>
                    <a:pt x="1690" y="20560"/>
                    <a:pt x="1739" y="20480"/>
                  </a:cubicBezTo>
                  <a:cubicBezTo>
                    <a:pt x="1788" y="20480"/>
                    <a:pt x="1788" y="20520"/>
                    <a:pt x="1837" y="20520"/>
                  </a:cubicBezTo>
                  <a:cubicBezTo>
                    <a:pt x="1983" y="20560"/>
                    <a:pt x="2130" y="20640"/>
                    <a:pt x="2277" y="20680"/>
                  </a:cubicBezTo>
                  <a:cubicBezTo>
                    <a:pt x="2325" y="20680"/>
                    <a:pt x="2374" y="20720"/>
                    <a:pt x="2374" y="20720"/>
                  </a:cubicBezTo>
                  <a:cubicBezTo>
                    <a:pt x="2374" y="20720"/>
                    <a:pt x="2423" y="20720"/>
                    <a:pt x="2423" y="20720"/>
                  </a:cubicBezTo>
                  <a:cubicBezTo>
                    <a:pt x="2423" y="20720"/>
                    <a:pt x="2472" y="20720"/>
                    <a:pt x="2472" y="20720"/>
                  </a:cubicBezTo>
                  <a:cubicBezTo>
                    <a:pt x="2619" y="20760"/>
                    <a:pt x="2765" y="20800"/>
                    <a:pt x="2912" y="20840"/>
                  </a:cubicBezTo>
                  <a:cubicBezTo>
                    <a:pt x="3107" y="20880"/>
                    <a:pt x="3303" y="20960"/>
                    <a:pt x="3547" y="21000"/>
                  </a:cubicBezTo>
                  <a:cubicBezTo>
                    <a:pt x="3743" y="21040"/>
                    <a:pt x="3938" y="21120"/>
                    <a:pt x="4182" y="21160"/>
                  </a:cubicBezTo>
                  <a:cubicBezTo>
                    <a:pt x="4329" y="21200"/>
                    <a:pt x="4476" y="21240"/>
                    <a:pt x="4671" y="21280"/>
                  </a:cubicBezTo>
                  <a:cubicBezTo>
                    <a:pt x="4818" y="21320"/>
                    <a:pt x="5013" y="21320"/>
                    <a:pt x="5160" y="21360"/>
                  </a:cubicBezTo>
                  <a:cubicBezTo>
                    <a:pt x="5306" y="21400"/>
                    <a:pt x="5453" y="21400"/>
                    <a:pt x="5648" y="21400"/>
                  </a:cubicBezTo>
                  <a:cubicBezTo>
                    <a:pt x="5844" y="21440"/>
                    <a:pt x="6088" y="21440"/>
                    <a:pt x="6284" y="21480"/>
                  </a:cubicBezTo>
                  <a:cubicBezTo>
                    <a:pt x="6528" y="21480"/>
                    <a:pt x="6821" y="21520"/>
                    <a:pt x="7066" y="21520"/>
                  </a:cubicBezTo>
                  <a:cubicBezTo>
                    <a:pt x="7163" y="21520"/>
                    <a:pt x="7261" y="21520"/>
                    <a:pt x="7310" y="21520"/>
                  </a:cubicBezTo>
                  <a:cubicBezTo>
                    <a:pt x="7457" y="21520"/>
                    <a:pt x="7603" y="21520"/>
                    <a:pt x="7750" y="21560"/>
                  </a:cubicBezTo>
                  <a:cubicBezTo>
                    <a:pt x="8141" y="21600"/>
                    <a:pt x="8581" y="21600"/>
                    <a:pt x="8972" y="21600"/>
                  </a:cubicBezTo>
                  <a:cubicBezTo>
                    <a:pt x="9411" y="21600"/>
                    <a:pt x="9851" y="21600"/>
                    <a:pt x="10291" y="21600"/>
                  </a:cubicBezTo>
                  <a:cubicBezTo>
                    <a:pt x="10731" y="21560"/>
                    <a:pt x="11220" y="21560"/>
                    <a:pt x="11659" y="21520"/>
                  </a:cubicBezTo>
                  <a:cubicBezTo>
                    <a:pt x="12148" y="21480"/>
                    <a:pt x="12588" y="21440"/>
                    <a:pt x="13028" y="21400"/>
                  </a:cubicBezTo>
                  <a:cubicBezTo>
                    <a:pt x="13223" y="21400"/>
                    <a:pt x="13468" y="21360"/>
                    <a:pt x="13663" y="21320"/>
                  </a:cubicBezTo>
                  <a:cubicBezTo>
                    <a:pt x="13858" y="21280"/>
                    <a:pt x="14103" y="21240"/>
                    <a:pt x="14298" y="21200"/>
                  </a:cubicBezTo>
                  <a:cubicBezTo>
                    <a:pt x="14738" y="21120"/>
                    <a:pt x="15178" y="21000"/>
                    <a:pt x="15569" y="20920"/>
                  </a:cubicBezTo>
                  <a:cubicBezTo>
                    <a:pt x="15960" y="20840"/>
                    <a:pt x="16351" y="20720"/>
                    <a:pt x="16791" y="20600"/>
                  </a:cubicBezTo>
                  <a:cubicBezTo>
                    <a:pt x="16888" y="20560"/>
                    <a:pt x="16986" y="20520"/>
                    <a:pt x="17084" y="20520"/>
                  </a:cubicBezTo>
                  <a:cubicBezTo>
                    <a:pt x="17182" y="20480"/>
                    <a:pt x="17279" y="20440"/>
                    <a:pt x="17377" y="20400"/>
                  </a:cubicBezTo>
                  <a:cubicBezTo>
                    <a:pt x="17475" y="20360"/>
                    <a:pt x="17572" y="20320"/>
                    <a:pt x="17670" y="20280"/>
                  </a:cubicBezTo>
                  <a:cubicBezTo>
                    <a:pt x="17768" y="20240"/>
                    <a:pt x="17866" y="20200"/>
                    <a:pt x="17963" y="20120"/>
                  </a:cubicBezTo>
                  <a:cubicBezTo>
                    <a:pt x="18061" y="20080"/>
                    <a:pt x="18159" y="20000"/>
                    <a:pt x="18208" y="19960"/>
                  </a:cubicBezTo>
                  <a:cubicBezTo>
                    <a:pt x="18305" y="19880"/>
                    <a:pt x="18403" y="19840"/>
                    <a:pt x="18501" y="19800"/>
                  </a:cubicBezTo>
                  <a:cubicBezTo>
                    <a:pt x="18648" y="19680"/>
                    <a:pt x="18843" y="19600"/>
                    <a:pt x="18990" y="19480"/>
                  </a:cubicBezTo>
                  <a:cubicBezTo>
                    <a:pt x="19087" y="19400"/>
                    <a:pt x="19136" y="19360"/>
                    <a:pt x="19234" y="19280"/>
                  </a:cubicBezTo>
                  <a:cubicBezTo>
                    <a:pt x="19283" y="19240"/>
                    <a:pt x="19381" y="19160"/>
                    <a:pt x="19429" y="19080"/>
                  </a:cubicBezTo>
                  <a:cubicBezTo>
                    <a:pt x="19527" y="19000"/>
                    <a:pt x="19576" y="18920"/>
                    <a:pt x="19625" y="18840"/>
                  </a:cubicBezTo>
                  <a:cubicBezTo>
                    <a:pt x="19674" y="18800"/>
                    <a:pt x="19674" y="18760"/>
                    <a:pt x="19723" y="18720"/>
                  </a:cubicBezTo>
                  <a:cubicBezTo>
                    <a:pt x="19820" y="18600"/>
                    <a:pt x="19820" y="18480"/>
                    <a:pt x="19869" y="18400"/>
                  </a:cubicBezTo>
                  <a:cubicBezTo>
                    <a:pt x="19918" y="18320"/>
                    <a:pt x="19918" y="18240"/>
                    <a:pt x="19918" y="18160"/>
                  </a:cubicBezTo>
                  <a:cubicBezTo>
                    <a:pt x="19918" y="18080"/>
                    <a:pt x="19918" y="18000"/>
                    <a:pt x="19918" y="17880"/>
                  </a:cubicBezTo>
                  <a:cubicBezTo>
                    <a:pt x="19918" y="17840"/>
                    <a:pt x="19869" y="17760"/>
                    <a:pt x="19820" y="17760"/>
                  </a:cubicBezTo>
                  <a:cubicBezTo>
                    <a:pt x="19820" y="17760"/>
                    <a:pt x="19820" y="17760"/>
                    <a:pt x="19772" y="17760"/>
                  </a:cubicBezTo>
                  <a:cubicBezTo>
                    <a:pt x="19723" y="17760"/>
                    <a:pt x="19674" y="17800"/>
                    <a:pt x="19674" y="17840"/>
                  </a:cubicBezTo>
                  <a:cubicBezTo>
                    <a:pt x="19674" y="17920"/>
                    <a:pt x="19674" y="18040"/>
                    <a:pt x="19625" y="18120"/>
                  </a:cubicBezTo>
                  <a:cubicBezTo>
                    <a:pt x="19625" y="18240"/>
                    <a:pt x="19576" y="18320"/>
                    <a:pt x="19527" y="18400"/>
                  </a:cubicBezTo>
                  <a:cubicBezTo>
                    <a:pt x="19478" y="18480"/>
                    <a:pt x="19478" y="18520"/>
                    <a:pt x="19430" y="18600"/>
                  </a:cubicBezTo>
                  <a:cubicBezTo>
                    <a:pt x="19430" y="18640"/>
                    <a:pt x="19381" y="18640"/>
                    <a:pt x="19381" y="18680"/>
                  </a:cubicBezTo>
                  <a:cubicBezTo>
                    <a:pt x="19283" y="18800"/>
                    <a:pt x="19136" y="18920"/>
                    <a:pt x="18990" y="19000"/>
                  </a:cubicBezTo>
                  <a:cubicBezTo>
                    <a:pt x="18843" y="19120"/>
                    <a:pt x="18745" y="19240"/>
                    <a:pt x="18599" y="19320"/>
                  </a:cubicBezTo>
                  <a:cubicBezTo>
                    <a:pt x="18452" y="19440"/>
                    <a:pt x="18306" y="19520"/>
                    <a:pt x="18159" y="19600"/>
                  </a:cubicBezTo>
                  <a:cubicBezTo>
                    <a:pt x="18110" y="19640"/>
                    <a:pt x="18012" y="19680"/>
                    <a:pt x="17963" y="19720"/>
                  </a:cubicBezTo>
                  <a:cubicBezTo>
                    <a:pt x="17866" y="19760"/>
                    <a:pt x="17817" y="19800"/>
                    <a:pt x="17719" y="19840"/>
                  </a:cubicBezTo>
                  <a:cubicBezTo>
                    <a:pt x="17524" y="19920"/>
                    <a:pt x="17377" y="20000"/>
                    <a:pt x="17182" y="20040"/>
                  </a:cubicBezTo>
                  <a:cubicBezTo>
                    <a:pt x="16986" y="20120"/>
                    <a:pt x="16742" y="20160"/>
                    <a:pt x="16546" y="20200"/>
                  </a:cubicBezTo>
                  <a:cubicBezTo>
                    <a:pt x="16155" y="20320"/>
                    <a:pt x="15716" y="20400"/>
                    <a:pt x="15325" y="20480"/>
                  </a:cubicBezTo>
                  <a:cubicBezTo>
                    <a:pt x="14934" y="20560"/>
                    <a:pt x="14494" y="20640"/>
                    <a:pt x="14103" y="20720"/>
                  </a:cubicBezTo>
                  <a:cubicBezTo>
                    <a:pt x="13907" y="20760"/>
                    <a:pt x="13712" y="20800"/>
                    <a:pt x="13516" y="20800"/>
                  </a:cubicBezTo>
                  <a:cubicBezTo>
                    <a:pt x="13419" y="20800"/>
                    <a:pt x="13321" y="20840"/>
                    <a:pt x="13223" y="20840"/>
                  </a:cubicBezTo>
                  <a:cubicBezTo>
                    <a:pt x="13126" y="20840"/>
                    <a:pt x="12979" y="20880"/>
                    <a:pt x="12881" y="20880"/>
                  </a:cubicBezTo>
                  <a:cubicBezTo>
                    <a:pt x="12686" y="20880"/>
                    <a:pt x="12441" y="20920"/>
                    <a:pt x="12246" y="20920"/>
                  </a:cubicBezTo>
                  <a:cubicBezTo>
                    <a:pt x="12050" y="20920"/>
                    <a:pt x="11855" y="20960"/>
                    <a:pt x="11659" y="20960"/>
                  </a:cubicBezTo>
                  <a:cubicBezTo>
                    <a:pt x="11220" y="20960"/>
                    <a:pt x="10731" y="21000"/>
                    <a:pt x="10291" y="21040"/>
                  </a:cubicBezTo>
                  <a:cubicBezTo>
                    <a:pt x="10193" y="21040"/>
                    <a:pt x="10096" y="21040"/>
                    <a:pt x="9998" y="21040"/>
                  </a:cubicBezTo>
                  <a:cubicBezTo>
                    <a:pt x="9900" y="21040"/>
                    <a:pt x="9754" y="21040"/>
                    <a:pt x="9656" y="21040"/>
                  </a:cubicBezTo>
                  <a:cubicBezTo>
                    <a:pt x="9412" y="21040"/>
                    <a:pt x="9216" y="21040"/>
                    <a:pt x="8972" y="21040"/>
                  </a:cubicBezTo>
                  <a:cubicBezTo>
                    <a:pt x="8532" y="21040"/>
                    <a:pt x="8141" y="21000"/>
                    <a:pt x="7701" y="21000"/>
                  </a:cubicBezTo>
                  <a:cubicBezTo>
                    <a:pt x="7457" y="21000"/>
                    <a:pt x="7212" y="21000"/>
                    <a:pt x="6919" y="20960"/>
                  </a:cubicBezTo>
                  <a:cubicBezTo>
                    <a:pt x="6821" y="20960"/>
                    <a:pt x="6773" y="20960"/>
                    <a:pt x="6675" y="20960"/>
                  </a:cubicBezTo>
                  <a:cubicBezTo>
                    <a:pt x="6528" y="20960"/>
                    <a:pt x="6382" y="20960"/>
                    <a:pt x="6186" y="20920"/>
                  </a:cubicBezTo>
                  <a:cubicBezTo>
                    <a:pt x="5991" y="20920"/>
                    <a:pt x="5795" y="20880"/>
                    <a:pt x="5551" y="20880"/>
                  </a:cubicBezTo>
                  <a:cubicBezTo>
                    <a:pt x="5404" y="20880"/>
                    <a:pt x="5307" y="20840"/>
                    <a:pt x="5160" y="20840"/>
                  </a:cubicBezTo>
                  <a:cubicBezTo>
                    <a:pt x="5013" y="20840"/>
                    <a:pt x="4867" y="20800"/>
                    <a:pt x="4720" y="20800"/>
                  </a:cubicBezTo>
                  <a:cubicBezTo>
                    <a:pt x="4573" y="20760"/>
                    <a:pt x="4378" y="20760"/>
                    <a:pt x="4231" y="20720"/>
                  </a:cubicBezTo>
                  <a:cubicBezTo>
                    <a:pt x="3987" y="20680"/>
                    <a:pt x="3743" y="20600"/>
                    <a:pt x="3498" y="20560"/>
                  </a:cubicBezTo>
                  <a:cubicBezTo>
                    <a:pt x="3303" y="20520"/>
                    <a:pt x="3107" y="20440"/>
                    <a:pt x="2863" y="20400"/>
                  </a:cubicBezTo>
                  <a:cubicBezTo>
                    <a:pt x="2863" y="20400"/>
                    <a:pt x="2863" y="20400"/>
                    <a:pt x="2863" y="20400"/>
                  </a:cubicBezTo>
                  <a:cubicBezTo>
                    <a:pt x="2863" y="20400"/>
                    <a:pt x="2863" y="20400"/>
                    <a:pt x="2814" y="20400"/>
                  </a:cubicBezTo>
                  <a:cubicBezTo>
                    <a:pt x="2814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16" y="20400"/>
                    <a:pt x="2716" y="20400"/>
                  </a:cubicBezTo>
                  <a:cubicBezTo>
                    <a:pt x="2716" y="20400"/>
                    <a:pt x="2716" y="20400"/>
                    <a:pt x="2716" y="20400"/>
                  </a:cubicBezTo>
                  <a:cubicBezTo>
                    <a:pt x="2716" y="20400"/>
                    <a:pt x="2716" y="20400"/>
                    <a:pt x="2716" y="20400"/>
                  </a:cubicBezTo>
                  <a:cubicBezTo>
                    <a:pt x="2716" y="20400"/>
                    <a:pt x="2668" y="20400"/>
                    <a:pt x="2668" y="20400"/>
                  </a:cubicBezTo>
                  <a:cubicBezTo>
                    <a:pt x="2668" y="20400"/>
                    <a:pt x="2668" y="20400"/>
                    <a:pt x="2716" y="20400"/>
                  </a:cubicBezTo>
                  <a:cubicBezTo>
                    <a:pt x="2619" y="20360"/>
                    <a:pt x="2472" y="20360"/>
                    <a:pt x="2374" y="20320"/>
                  </a:cubicBezTo>
                  <a:cubicBezTo>
                    <a:pt x="2374" y="20320"/>
                    <a:pt x="2374" y="20320"/>
                    <a:pt x="2374" y="20320"/>
                  </a:cubicBezTo>
                  <a:cubicBezTo>
                    <a:pt x="2374" y="20320"/>
                    <a:pt x="2374" y="20320"/>
                    <a:pt x="2374" y="20320"/>
                  </a:cubicBezTo>
                  <a:cubicBezTo>
                    <a:pt x="2374" y="20320"/>
                    <a:pt x="2374" y="20320"/>
                    <a:pt x="2326" y="20320"/>
                  </a:cubicBezTo>
                  <a:cubicBezTo>
                    <a:pt x="2326" y="20320"/>
                    <a:pt x="2326" y="20320"/>
                    <a:pt x="2326" y="20320"/>
                  </a:cubicBezTo>
                  <a:cubicBezTo>
                    <a:pt x="2326" y="20320"/>
                    <a:pt x="2326" y="20320"/>
                    <a:pt x="2326" y="20320"/>
                  </a:cubicBezTo>
                  <a:cubicBezTo>
                    <a:pt x="2326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130" y="20280"/>
                    <a:pt x="1983" y="20280"/>
                    <a:pt x="1837" y="20240"/>
                  </a:cubicBezTo>
                  <a:cubicBezTo>
                    <a:pt x="1788" y="20240"/>
                    <a:pt x="1788" y="20240"/>
                    <a:pt x="1739" y="20240"/>
                  </a:cubicBezTo>
                  <a:cubicBezTo>
                    <a:pt x="1788" y="20200"/>
                    <a:pt x="1788" y="20120"/>
                    <a:pt x="1837" y="20080"/>
                  </a:cubicBezTo>
                  <a:cubicBezTo>
                    <a:pt x="1935" y="19920"/>
                    <a:pt x="2081" y="19720"/>
                    <a:pt x="2179" y="19560"/>
                  </a:cubicBezTo>
                  <a:cubicBezTo>
                    <a:pt x="2326" y="19360"/>
                    <a:pt x="2423" y="19200"/>
                    <a:pt x="2570" y="19000"/>
                  </a:cubicBezTo>
                  <a:cubicBezTo>
                    <a:pt x="2668" y="18880"/>
                    <a:pt x="2717" y="18760"/>
                    <a:pt x="2814" y="18680"/>
                  </a:cubicBezTo>
                  <a:cubicBezTo>
                    <a:pt x="2961" y="18480"/>
                    <a:pt x="3107" y="18320"/>
                    <a:pt x="3254" y="18120"/>
                  </a:cubicBezTo>
                  <a:cubicBezTo>
                    <a:pt x="3303" y="18040"/>
                    <a:pt x="3401" y="17960"/>
                    <a:pt x="3450" y="17840"/>
                  </a:cubicBezTo>
                  <a:cubicBezTo>
                    <a:pt x="3450" y="17800"/>
                    <a:pt x="3498" y="17760"/>
                    <a:pt x="3498" y="17760"/>
                  </a:cubicBezTo>
                  <a:cubicBezTo>
                    <a:pt x="3645" y="17600"/>
                    <a:pt x="3743" y="17480"/>
                    <a:pt x="3889" y="17320"/>
                  </a:cubicBezTo>
                  <a:cubicBezTo>
                    <a:pt x="3987" y="17200"/>
                    <a:pt x="4085" y="17120"/>
                    <a:pt x="4183" y="17000"/>
                  </a:cubicBezTo>
                  <a:cubicBezTo>
                    <a:pt x="4231" y="16960"/>
                    <a:pt x="4231" y="16920"/>
                    <a:pt x="4280" y="16880"/>
                  </a:cubicBezTo>
                  <a:cubicBezTo>
                    <a:pt x="4573" y="16600"/>
                    <a:pt x="4867" y="16320"/>
                    <a:pt x="5111" y="16000"/>
                  </a:cubicBezTo>
                  <a:cubicBezTo>
                    <a:pt x="5404" y="15680"/>
                    <a:pt x="5746" y="15360"/>
                    <a:pt x="6040" y="15040"/>
                  </a:cubicBezTo>
                  <a:cubicBezTo>
                    <a:pt x="6040" y="15040"/>
                    <a:pt x="6040" y="15040"/>
                    <a:pt x="6040" y="15040"/>
                  </a:cubicBezTo>
                  <a:cubicBezTo>
                    <a:pt x="6040" y="15040"/>
                    <a:pt x="6040" y="15040"/>
                    <a:pt x="6040" y="15040"/>
                  </a:cubicBezTo>
                  <a:cubicBezTo>
                    <a:pt x="6040" y="15040"/>
                    <a:pt x="6088" y="15000"/>
                    <a:pt x="6088" y="15000"/>
                  </a:cubicBezTo>
                  <a:cubicBezTo>
                    <a:pt x="6088" y="15000"/>
                    <a:pt x="6088" y="15000"/>
                    <a:pt x="6088" y="15000"/>
                  </a:cubicBezTo>
                  <a:cubicBezTo>
                    <a:pt x="6137" y="14920"/>
                    <a:pt x="6235" y="14840"/>
                    <a:pt x="6284" y="14800"/>
                  </a:cubicBezTo>
                  <a:cubicBezTo>
                    <a:pt x="6382" y="14720"/>
                    <a:pt x="6431" y="14640"/>
                    <a:pt x="6528" y="14520"/>
                  </a:cubicBezTo>
                  <a:cubicBezTo>
                    <a:pt x="6577" y="14480"/>
                    <a:pt x="6626" y="14440"/>
                    <a:pt x="6675" y="14400"/>
                  </a:cubicBezTo>
                  <a:cubicBezTo>
                    <a:pt x="6724" y="14400"/>
                    <a:pt x="6724" y="14360"/>
                    <a:pt x="6773" y="14360"/>
                  </a:cubicBezTo>
                  <a:cubicBezTo>
                    <a:pt x="6968" y="14280"/>
                    <a:pt x="7212" y="14200"/>
                    <a:pt x="7408" y="14120"/>
                  </a:cubicBezTo>
                  <a:cubicBezTo>
                    <a:pt x="7701" y="14000"/>
                    <a:pt x="7945" y="13880"/>
                    <a:pt x="8239" y="13760"/>
                  </a:cubicBezTo>
                  <a:cubicBezTo>
                    <a:pt x="8434" y="13680"/>
                    <a:pt x="8581" y="13600"/>
                    <a:pt x="8776" y="13520"/>
                  </a:cubicBezTo>
                  <a:cubicBezTo>
                    <a:pt x="8874" y="13480"/>
                    <a:pt x="8923" y="13440"/>
                    <a:pt x="9021" y="13400"/>
                  </a:cubicBezTo>
                  <a:cubicBezTo>
                    <a:pt x="8972" y="13440"/>
                    <a:pt x="8972" y="13480"/>
                    <a:pt x="8923" y="13520"/>
                  </a:cubicBezTo>
                  <a:cubicBezTo>
                    <a:pt x="8874" y="13600"/>
                    <a:pt x="8776" y="13680"/>
                    <a:pt x="8727" y="13760"/>
                  </a:cubicBezTo>
                  <a:cubicBezTo>
                    <a:pt x="8727" y="13760"/>
                    <a:pt x="8678" y="13800"/>
                    <a:pt x="8678" y="13800"/>
                  </a:cubicBezTo>
                  <a:cubicBezTo>
                    <a:pt x="8630" y="13840"/>
                    <a:pt x="8581" y="13920"/>
                    <a:pt x="8581" y="13960"/>
                  </a:cubicBezTo>
                  <a:cubicBezTo>
                    <a:pt x="8434" y="14160"/>
                    <a:pt x="8288" y="14360"/>
                    <a:pt x="8141" y="14560"/>
                  </a:cubicBezTo>
                  <a:cubicBezTo>
                    <a:pt x="7994" y="14800"/>
                    <a:pt x="7799" y="15040"/>
                    <a:pt x="7652" y="15280"/>
                  </a:cubicBezTo>
                  <a:cubicBezTo>
                    <a:pt x="7603" y="15360"/>
                    <a:pt x="7555" y="15440"/>
                    <a:pt x="7506" y="15480"/>
                  </a:cubicBezTo>
                  <a:cubicBezTo>
                    <a:pt x="7457" y="15560"/>
                    <a:pt x="7408" y="15640"/>
                    <a:pt x="7359" y="15680"/>
                  </a:cubicBezTo>
                  <a:cubicBezTo>
                    <a:pt x="7066" y="16080"/>
                    <a:pt x="6773" y="16440"/>
                    <a:pt x="6479" y="16840"/>
                  </a:cubicBezTo>
                  <a:cubicBezTo>
                    <a:pt x="6284" y="17080"/>
                    <a:pt x="6088" y="17360"/>
                    <a:pt x="5942" y="17600"/>
                  </a:cubicBezTo>
                  <a:cubicBezTo>
                    <a:pt x="5844" y="17720"/>
                    <a:pt x="5795" y="17840"/>
                    <a:pt x="5697" y="17920"/>
                  </a:cubicBezTo>
                  <a:cubicBezTo>
                    <a:pt x="5404" y="18360"/>
                    <a:pt x="5111" y="18800"/>
                    <a:pt x="4867" y="19200"/>
                  </a:cubicBezTo>
                  <a:cubicBezTo>
                    <a:pt x="4769" y="19320"/>
                    <a:pt x="4720" y="19440"/>
                    <a:pt x="4622" y="19560"/>
                  </a:cubicBezTo>
                  <a:cubicBezTo>
                    <a:pt x="4525" y="19680"/>
                    <a:pt x="4476" y="19800"/>
                    <a:pt x="4378" y="19920"/>
                  </a:cubicBezTo>
                  <a:cubicBezTo>
                    <a:pt x="4329" y="20000"/>
                    <a:pt x="4280" y="20040"/>
                    <a:pt x="4231" y="20120"/>
                  </a:cubicBezTo>
                  <a:cubicBezTo>
                    <a:pt x="4183" y="20160"/>
                    <a:pt x="4280" y="20240"/>
                    <a:pt x="4329" y="20200"/>
                  </a:cubicBezTo>
                  <a:cubicBezTo>
                    <a:pt x="4378" y="20120"/>
                    <a:pt x="4427" y="20040"/>
                    <a:pt x="4476" y="19960"/>
                  </a:cubicBezTo>
                  <a:cubicBezTo>
                    <a:pt x="4573" y="19800"/>
                    <a:pt x="4671" y="19680"/>
                    <a:pt x="4769" y="19560"/>
                  </a:cubicBezTo>
                  <a:cubicBezTo>
                    <a:pt x="4818" y="19480"/>
                    <a:pt x="4867" y="19440"/>
                    <a:pt x="4916" y="19360"/>
                  </a:cubicBezTo>
                  <a:cubicBezTo>
                    <a:pt x="4964" y="19320"/>
                    <a:pt x="5013" y="19240"/>
                    <a:pt x="5062" y="19200"/>
                  </a:cubicBezTo>
                  <a:cubicBezTo>
                    <a:pt x="5404" y="18760"/>
                    <a:pt x="5746" y="18280"/>
                    <a:pt x="6088" y="17840"/>
                  </a:cubicBezTo>
                  <a:cubicBezTo>
                    <a:pt x="6088" y="17800"/>
                    <a:pt x="6137" y="17800"/>
                    <a:pt x="6186" y="17760"/>
                  </a:cubicBezTo>
                  <a:cubicBezTo>
                    <a:pt x="6284" y="17640"/>
                    <a:pt x="6382" y="17560"/>
                    <a:pt x="6479" y="17440"/>
                  </a:cubicBezTo>
                  <a:cubicBezTo>
                    <a:pt x="6675" y="17200"/>
                    <a:pt x="6870" y="16960"/>
                    <a:pt x="7066" y="16760"/>
                  </a:cubicBezTo>
                  <a:cubicBezTo>
                    <a:pt x="7359" y="16440"/>
                    <a:pt x="7652" y="16120"/>
                    <a:pt x="7945" y="15800"/>
                  </a:cubicBezTo>
                  <a:cubicBezTo>
                    <a:pt x="7945" y="15800"/>
                    <a:pt x="7945" y="15800"/>
                    <a:pt x="7945" y="15840"/>
                  </a:cubicBezTo>
                  <a:cubicBezTo>
                    <a:pt x="7994" y="15800"/>
                    <a:pt x="7994" y="15760"/>
                    <a:pt x="8043" y="15720"/>
                  </a:cubicBezTo>
                  <a:cubicBezTo>
                    <a:pt x="8092" y="15640"/>
                    <a:pt x="8190" y="15520"/>
                    <a:pt x="8239" y="15440"/>
                  </a:cubicBezTo>
                  <a:cubicBezTo>
                    <a:pt x="8385" y="15280"/>
                    <a:pt x="8483" y="15120"/>
                    <a:pt x="8630" y="14960"/>
                  </a:cubicBezTo>
                  <a:cubicBezTo>
                    <a:pt x="8825" y="14680"/>
                    <a:pt x="9069" y="14440"/>
                    <a:pt x="9265" y="14160"/>
                  </a:cubicBezTo>
                  <a:cubicBezTo>
                    <a:pt x="9412" y="14000"/>
                    <a:pt x="9607" y="13800"/>
                    <a:pt x="9754" y="13640"/>
                  </a:cubicBezTo>
                  <a:cubicBezTo>
                    <a:pt x="9900" y="13480"/>
                    <a:pt x="10047" y="13320"/>
                    <a:pt x="10193" y="13160"/>
                  </a:cubicBezTo>
                  <a:cubicBezTo>
                    <a:pt x="10340" y="13000"/>
                    <a:pt x="10535" y="12800"/>
                    <a:pt x="10682" y="12640"/>
                  </a:cubicBezTo>
                  <a:cubicBezTo>
                    <a:pt x="10731" y="12600"/>
                    <a:pt x="10731" y="12560"/>
                    <a:pt x="10780" y="12520"/>
                  </a:cubicBezTo>
                  <a:cubicBezTo>
                    <a:pt x="10829" y="12480"/>
                    <a:pt x="10878" y="12480"/>
                    <a:pt x="10926" y="12440"/>
                  </a:cubicBezTo>
                  <a:cubicBezTo>
                    <a:pt x="11073" y="12360"/>
                    <a:pt x="11220" y="12280"/>
                    <a:pt x="11366" y="12160"/>
                  </a:cubicBezTo>
                  <a:cubicBezTo>
                    <a:pt x="11611" y="12000"/>
                    <a:pt x="11855" y="11880"/>
                    <a:pt x="12099" y="11720"/>
                  </a:cubicBezTo>
                  <a:cubicBezTo>
                    <a:pt x="12197" y="11680"/>
                    <a:pt x="12295" y="11600"/>
                    <a:pt x="12392" y="11560"/>
                  </a:cubicBezTo>
                  <a:cubicBezTo>
                    <a:pt x="12295" y="11680"/>
                    <a:pt x="12197" y="11840"/>
                    <a:pt x="12099" y="11960"/>
                  </a:cubicBezTo>
                  <a:cubicBezTo>
                    <a:pt x="11904" y="12200"/>
                    <a:pt x="11757" y="12440"/>
                    <a:pt x="11562" y="12720"/>
                  </a:cubicBezTo>
                  <a:cubicBezTo>
                    <a:pt x="11171" y="13320"/>
                    <a:pt x="10780" y="13880"/>
                    <a:pt x="10438" y="14480"/>
                  </a:cubicBezTo>
                  <a:cubicBezTo>
                    <a:pt x="10096" y="15040"/>
                    <a:pt x="9754" y="15560"/>
                    <a:pt x="9363" y="16120"/>
                  </a:cubicBezTo>
                  <a:cubicBezTo>
                    <a:pt x="9216" y="16360"/>
                    <a:pt x="9069" y="16600"/>
                    <a:pt x="8923" y="16800"/>
                  </a:cubicBezTo>
                  <a:cubicBezTo>
                    <a:pt x="8825" y="16960"/>
                    <a:pt x="8727" y="17160"/>
                    <a:pt x="8630" y="17320"/>
                  </a:cubicBezTo>
                  <a:cubicBezTo>
                    <a:pt x="8581" y="17400"/>
                    <a:pt x="8581" y="17440"/>
                    <a:pt x="8532" y="17520"/>
                  </a:cubicBezTo>
                  <a:cubicBezTo>
                    <a:pt x="8190" y="18120"/>
                    <a:pt x="7897" y="18720"/>
                    <a:pt x="7555" y="19360"/>
                  </a:cubicBezTo>
                  <a:cubicBezTo>
                    <a:pt x="7310" y="19840"/>
                    <a:pt x="7017" y="20320"/>
                    <a:pt x="6773" y="20800"/>
                  </a:cubicBezTo>
                  <a:cubicBezTo>
                    <a:pt x="6773" y="20840"/>
                    <a:pt x="6773" y="20880"/>
                    <a:pt x="6821" y="20880"/>
                  </a:cubicBezTo>
                  <a:cubicBezTo>
                    <a:pt x="6821" y="20880"/>
                    <a:pt x="6821" y="20880"/>
                    <a:pt x="6821" y="20880"/>
                  </a:cubicBezTo>
                  <a:cubicBezTo>
                    <a:pt x="6870" y="20880"/>
                    <a:pt x="6870" y="20880"/>
                    <a:pt x="6870" y="20880"/>
                  </a:cubicBezTo>
                  <a:cubicBezTo>
                    <a:pt x="6870" y="20880"/>
                    <a:pt x="6870" y="20880"/>
                    <a:pt x="6870" y="20880"/>
                  </a:cubicBezTo>
                  <a:cubicBezTo>
                    <a:pt x="6919" y="20800"/>
                    <a:pt x="6968" y="20720"/>
                    <a:pt x="7017" y="20640"/>
                  </a:cubicBezTo>
                  <a:cubicBezTo>
                    <a:pt x="7066" y="20560"/>
                    <a:pt x="7164" y="20440"/>
                    <a:pt x="7212" y="20360"/>
                  </a:cubicBezTo>
                  <a:cubicBezTo>
                    <a:pt x="7261" y="20280"/>
                    <a:pt x="7359" y="20160"/>
                    <a:pt x="7408" y="20080"/>
                  </a:cubicBezTo>
                  <a:cubicBezTo>
                    <a:pt x="7506" y="19920"/>
                    <a:pt x="7603" y="19800"/>
                    <a:pt x="7701" y="19640"/>
                  </a:cubicBezTo>
                  <a:cubicBezTo>
                    <a:pt x="7799" y="19520"/>
                    <a:pt x="7848" y="19400"/>
                    <a:pt x="7897" y="19320"/>
                  </a:cubicBezTo>
                  <a:cubicBezTo>
                    <a:pt x="8043" y="19080"/>
                    <a:pt x="8190" y="18840"/>
                    <a:pt x="8336" y="18600"/>
                  </a:cubicBezTo>
                  <a:cubicBezTo>
                    <a:pt x="8434" y="18400"/>
                    <a:pt x="8581" y="18240"/>
                    <a:pt x="8679" y="18040"/>
                  </a:cubicBezTo>
                  <a:cubicBezTo>
                    <a:pt x="8727" y="17960"/>
                    <a:pt x="8776" y="17840"/>
                    <a:pt x="8825" y="17760"/>
                  </a:cubicBezTo>
                  <a:cubicBezTo>
                    <a:pt x="9021" y="17480"/>
                    <a:pt x="9216" y="17160"/>
                    <a:pt x="9412" y="16880"/>
                  </a:cubicBezTo>
                  <a:cubicBezTo>
                    <a:pt x="9460" y="16760"/>
                    <a:pt x="9558" y="16680"/>
                    <a:pt x="9607" y="16560"/>
                  </a:cubicBezTo>
                  <a:cubicBezTo>
                    <a:pt x="9656" y="16480"/>
                    <a:pt x="9705" y="16400"/>
                    <a:pt x="9803" y="16320"/>
                  </a:cubicBezTo>
                  <a:cubicBezTo>
                    <a:pt x="10194" y="15760"/>
                    <a:pt x="10633" y="15240"/>
                    <a:pt x="11073" y="14680"/>
                  </a:cubicBezTo>
                  <a:cubicBezTo>
                    <a:pt x="11220" y="14480"/>
                    <a:pt x="11415" y="14280"/>
                    <a:pt x="11562" y="14040"/>
                  </a:cubicBezTo>
                  <a:cubicBezTo>
                    <a:pt x="11757" y="13760"/>
                    <a:pt x="11953" y="13520"/>
                    <a:pt x="12197" y="13240"/>
                  </a:cubicBezTo>
                  <a:cubicBezTo>
                    <a:pt x="12588" y="12760"/>
                    <a:pt x="13028" y="12240"/>
                    <a:pt x="13419" y="11760"/>
                  </a:cubicBezTo>
                  <a:cubicBezTo>
                    <a:pt x="13517" y="11640"/>
                    <a:pt x="13614" y="11520"/>
                    <a:pt x="13663" y="11400"/>
                  </a:cubicBezTo>
                  <a:cubicBezTo>
                    <a:pt x="13712" y="11360"/>
                    <a:pt x="13712" y="11320"/>
                    <a:pt x="13761" y="11280"/>
                  </a:cubicBezTo>
                  <a:cubicBezTo>
                    <a:pt x="13810" y="11240"/>
                    <a:pt x="13810" y="11160"/>
                    <a:pt x="13859" y="11120"/>
                  </a:cubicBezTo>
                  <a:cubicBezTo>
                    <a:pt x="13907" y="11040"/>
                    <a:pt x="13956" y="11000"/>
                    <a:pt x="13956" y="10920"/>
                  </a:cubicBezTo>
                  <a:cubicBezTo>
                    <a:pt x="14005" y="10880"/>
                    <a:pt x="14005" y="10800"/>
                    <a:pt x="14054" y="10760"/>
                  </a:cubicBezTo>
                  <a:cubicBezTo>
                    <a:pt x="14103" y="10680"/>
                    <a:pt x="14152" y="10600"/>
                    <a:pt x="14152" y="10520"/>
                  </a:cubicBezTo>
                  <a:cubicBezTo>
                    <a:pt x="14152" y="10520"/>
                    <a:pt x="14152" y="10480"/>
                    <a:pt x="14152" y="10480"/>
                  </a:cubicBezTo>
                  <a:cubicBezTo>
                    <a:pt x="14396" y="10320"/>
                    <a:pt x="14592" y="10160"/>
                    <a:pt x="14836" y="10000"/>
                  </a:cubicBezTo>
                  <a:cubicBezTo>
                    <a:pt x="15227" y="9720"/>
                    <a:pt x="15618" y="9440"/>
                    <a:pt x="16009" y="9160"/>
                  </a:cubicBezTo>
                  <a:cubicBezTo>
                    <a:pt x="16058" y="9120"/>
                    <a:pt x="16155" y="9080"/>
                    <a:pt x="16204" y="9040"/>
                  </a:cubicBezTo>
                  <a:cubicBezTo>
                    <a:pt x="16058" y="9240"/>
                    <a:pt x="15960" y="9440"/>
                    <a:pt x="15813" y="9600"/>
                  </a:cubicBezTo>
                  <a:cubicBezTo>
                    <a:pt x="15618" y="9920"/>
                    <a:pt x="15422" y="10240"/>
                    <a:pt x="15227" y="10560"/>
                  </a:cubicBezTo>
                  <a:cubicBezTo>
                    <a:pt x="14836" y="11160"/>
                    <a:pt x="14494" y="11760"/>
                    <a:pt x="14152" y="12400"/>
                  </a:cubicBezTo>
                  <a:cubicBezTo>
                    <a:pt x="13907" y="12840"/>
                    <a:pt x="13663" y="13240"/>
                    <a:pt x="13419" y="13680"/>
                  </a:cubicBezTo>
                  <a:cubicBezTo>
                    <a:pt x="13272" y="13960"/>
                    <a:pt x="13077" y="14240"/>
                    <a:pt x="12930" y="14520"/>
                  </a:cubicBezTo>
                  <a:cubicBezTo>
                    <a:pt x="12735" y="14840"/>
                    <a:pt x="12539" y="15120"/>
                    <a:pt x="12344" y="15440"/>
                  </a:cubicBezTo>
                  <a:cubicBezTo>
                    <a:pt x="12099" y="15840"/>
                    <a:pt x="11855" y="16280"/>
                    <a:pt x="11611" y="16680"/>
                  </a:cubicBezTo>
                  <a:cubicBezTo>
                    <a:pt x="11464" y="16960"/>
                    <a:pt x="11317" y="17200"/>
                    <a:pt x="11171" y="17480"/>
                  </a:cubicBezTo>
                  <a:cubicBezTo>
                    <a:pt x="10975" y="17800"/>
                    <a:pt x="10829" y="18160"/>
                    <a:pt x="10633" y="18480"/>
                  </a:cubicBezTo>
                  <a:cubicBezTo>
                    <a:pt x="10487" y="18800"/>
                    <a:pt x="10291" y="19120"/>
                    <a:pt x="10145" y="19480"/>
                  </a:cubicBezTo>
                  <a:cubicBezTo>
                    <a:pt x="10047" y="19640"/>
                    <a:pt x="9949" y="19800"/>
                    <a:pt x="9851" y="19960"/>
                  </a:cubicBezTo>
                  <a:cubicBezTo>
                    <a:pt x="9803" y="20040"/>
                    <a:pt x="9754" y="20120"/>
                    <a:pt x="9705" y="20200"/>
                  </a:cubicBezTo>
                  <a:cubicBezTo>
                    <a:pt x="9656" y="20320"/>
                    <a:pt x="9558" y="20440"/>
                    <a:pt x="9460" y="20560"/>
                  </a:cubicBezTo>
                  <a:cubicBezTo>
                    <a:pt x="9460" y="20600"/>
                    <a:pt x="9509" y="20680"/>
                    <a:pt x="9558" y="20640"/>
                  </a:cubicBezTo>
                  <a:cubicBezTo>
                    <a:pt x="9558" y="20640"/>
                    <a:pt x="9558" y="20640"/>
                    <a:pt x="9558" y="20640"/>
                  </a:cubicBezTo>
                  <a:cubicBezTo>
                    <a:pt x="9558" y="20640"/>
                    <a:pt x="9558" y="20640"/>
                    <a:pt x="9558" y="20640"/>
                  </a:cubicBezTo>
                  <a:cubicBezTo>
                    <a:pt x="9656" y="20520"/>
                    <a:pt x="9705" y="20400"/>
                    <a:pt x="9802" y="20240"/>
                  </a:cubicBezTo>
                  <a:cubicBezTo>
                    <a:pt x="9851" y="20120"/>
                    <a:pt x="9949" y="20040"/>
                    <a:pt x="9998" y="19920"/>
                  </a:cubicBezTo>
                  <a:cubicBezTo>
                    <a:pt x="10096" y="19800"/>
                    <a:pt x="10193" y="19640"/>
                    <a:pt x="10291" y="19520"/>
                  </a:cubicBezTo>
                  <a:cubicBezTo>
                    <a:pt x="10438" y="19320"/>
                    <a:pt x="10536" y="19120"/>
                    <a:pt x="10682" y="18920"/>
                  </a:cubicBezTo>
                  <a:cubicBezTo>
                    <a:pt x="10780" y="18800"/>
                    <a:pt x="10829" y="18680"/>
                    <a:pt x="10926" y="18600"/>
                  </a:cubicBezTo>
                  <a:cubicBezTo>
                    <a:pt x="11171" y="18200"/>
                    <a:pt x="11415" y="17800"/>
                    <a:pt x="11660" y="17400"/>
                  </a:cubicBezTo>
                  <a:cubicBezTo>
                    <a:pt x="11806" y="17160"/>
                    <a:pt x="12002" y="16880"/>
                    <a:pt x="12148" y="16640"/>
                  </a:cubicBezTo>
                  <a:cubicBezTo>
                    <a:pt x="12295" y="16400"/>
                    <a:pt x="12441" y="16200"/>
                    <a:pt x="12588" y="15960"/>
                  </a:cubicBezTo>
                  <a:cubicBezTo>
                    <a:pt x="12637" y="15880"/>
                    <a:pt x="12686" y="15800"/>
                    <a:pt x="12784" y="15680"/>
                  </a:cubicBezTo>
                  <a:cubicBezTo>
                    <a:pt x="13077" y="15280"/>
                    <a:pt x="13321" y="14920"/>
                    <a:pt x="13614" y="14520"/>
                  </a:cubicBezTo>
                  <a:cubicBezTo>
                    <a:pt x="14005" y="13960"/>
                    <a:pt x="14396" y="13400"/>
                    <a:pt x="14836" y="12840"/>
                  </a:cubicBezTo>
                  <a:cubicBezTo>
                    <a:pt x="15129" y="12440"/>
                    <a:pt x="15374" y="12080"/>
                    <a:pt x="15667" y="11680"/>
                  </a:cubicBezTo>
                  <a:cubicBezTo>
                    <a:pt x="15862" y="11400"/>
                    <a:pt x="16107" y="11120"/>
                    <a:pt x="16302" y="10840"/>
                  </a:cubicBezTo>
                  <a:cubicBezTo>
                    <a:pt x="16791" y="10200"/>
                    <a:pt x="17231" y="9600"/>
                    <a:pt x="17719" y="8960"/>
                  </a:cubicBezTo>
                  <a:cubicBezTo>
                    <a:pt x="17817" y="8880"/>
                    <a:pt x="17866" y="8760"/>
                    <a:pt x="17964" y="8640"/>
                  </a:cubicBezTo>
                  <a:cubicBezTo>
                    <a:pt x="18061" y="8520"/>
                    <a:pt x="18159" y="8360"/>
                    <a:pt x="18257" y="8240"/>
                  </a:cubicBezTo>
                  <a:cubicBezTo>
                    <a:pt x="18306" y="8160"/>
                    <a:pt x="18354" y="8080"/>
                    <a:pt x="18403" y="8000"/>
                  </a:cubicBezTo>
                  <a:cubicBezTo>
                    <a:pt x="18452" y="7920"/>
                    <a:pt x="18452" y="7880"/>
                    <a:pt x="18501" y="7800"/>
                  </a:cubicBezTo>
                  <a:cubicBezTo>
                    <a:pt x="18501" y="7760"/>
                    <a:pt x="18550" y="7720"/>
                    <a:pt x="18550" y="7680"/>
                  </a:cubicBezTo>
                  <a:cubicBezTo>
                    <a:pt x="18599" y="7600"/>
                    <a:pt x="18599" y="7560"/>
                    <a:pt x="18648" y="7480"/>
                  </a:cubicBezTo>
                  <a:cubicBezTo>
                    <a:pt x="18648" y="7440"/>
                    <a:pt x="18697" y="7400"/>
                    <a:pt x="18697" y="7320"/>
                  </a:cubicBezTo>
                  <a:cubicBezTo>
                    <a:pt x="18745" y="7240"/>
                    <a:pt x="18745" y="7160"/>
                    <a:pt x="18745" y="7080"/>
                  </a:cubicBezTo>
                  <a:cubicBezTo>
                    <a:pt x="18745" y="7000"/>
                    <a:pt x="18745" y="6920"/>
                    <a:pt x="18745" y="6840"/>
                  </a:cubicBezTo>
                  <a:cubicBezTo>
                    <a:pt x="18745" y="6760"/>
                    <a:pt x="18697" y="6720"/>
                    <a:pt x="18648" y="6680"/>
                  </a:cubicBezTo>
                  <a:cubicBezTo>
                    <a:pt x="18648" y="6680"/>
                    <a:pt x="18648" y="6680"/>
                    <a:pt x="18648" y="6680"/>
                  </a:cubicBezTo>
                  <a:cubicBezTo>
                    <a:pt x="18794" y="6520"/>
                    <a:pt x="18941" y="6400"/>
                    <a:pt x="19088" y="6240"/>
                  </a:cubicBezTo>
                  <a:cubicBezTo>
                    <a:pt x="19283" y="6040"/>
                    <a:pt x="19430" y="5840"/>
                    <a:pt x="19625" y="5640"/>
                  </a:cubicBezTo>
                  <a:cubicBezTo>
                    <a:pt x="19821" y="5400"/>
                    <a:pt x="20016" y="5160"/>
                    <a:pt x="20114" y="4880"/>
                  </a:cubicBezTo>
                  <a:cubicBezTo>
                    <a:pt x="20309" y="4560"/>
                    <a:pt x="20407" y="4200"/>
                    <a:pt x="20505" y="3840"/>
                  </a:cubicBezTo>
                  <a:cubicBezTo>
                    <a:pt x="20554" y="3640"/>
                    <a:pt x="20651" y="3440"/>
                    <a:pt x="20700" y="3240"/>
                  </a:cubicBezTo>
                  <a:cubicBezTo>
                    <a:pt x="20749" y="3080"/>
                    <a:pt x="20798" y="2920"/>
                    <a:pt x="20847" y="2760"/>
                  </a:cubicBezTo>
                  <a:cubicBezTo>
                    <a:pt x="20896" y="2920"/>
                    <a:pt x="20945" y="3080"/>
                    <a:pt x="20993" y="3280"/>
                  </a:cubicBezTo>
                  <a:cubicBezTo>
                    <a:pt x="21042" y="3520"/>
                    <a:pt x="21091" y="3720"/>
                    <a:pt x="21091" y="3960"/>
                  </a:cubicBezTo>
                  <a:cubicBezTo>
                    <a:pt x="21091" y="4160"/>
                    <a:pt x="21140" y="4320"/>
                    <a:pt x="21140" y="4520"/>
                  </a:cubicBezTo>
                  <a:cubicBezTo>
                    <a:pt x="21140" y="4680"/>
                    <a:pt x="21140" y="4840"/>
                    <a:pt x="21140" y="5040"/>
                  </a:cubicBezTo>
                  <a:cubicBezTo>
                    <a:pt x="21140" y="5240"/>
                    <a:pt x="21091" y="5440"/>
                    <a:pt x="21091" y="5640"/>
                  </a:cubicBezTo>
                  <a:cubicBezTo>
                    <a:pt x="21042" y="5880"/>
                    <a:pt x="21042" y="6120"/>
                    <a:pt x="20993" y="6360"/>
                  </a:cubicBezTo>
                  <a:cubicBezTo>
                    <a:pt x="20945" y="6840"/>
                    <a:pt x="20847" y="7360"/>
                    <a:pt x="20798" y="7840"/>
                  </a:cubicBezTo>
                  <a:cubicBezTo>
                    <a:pt x="20749" y="8280"/>
                    <a:pt x="20651" y="8720"/>
                    <a:pt x="20603" y="9160"/>
                  </a:cubicBezTo>
                  <a:cubicBezTo>
                    <a:pt x="20554" y="9400"/>
                    <a:pt x="20554" y="9640"/>
                    <a:pt x="20505" y="9920"/>
                  </a:cubicBezTo>
                  <a:cubicBezTo>
                    <a:pt x="20456" y="10160"/>
                    <a:pt x="20407" y="10400"/>
                    <a:pt x="20407" y="10600"/>
                  </a:cubicBezTo>
                  <a:cubicBezTo>
                    <a:pt x="20358" y="10840"/>
                    <a:pt x="20309" y="11080"/>
                    <a:pt x="20309" y="11320"/>
                  </a:cubicBezTo>
                  <a:cubicBezTo>
                    <a:pt x="20261" y="11560"/>
                    <a:pt x="20261" y="11760"/>
                    <a:pt x="20212" y="12000"/>
                  </a:cubicBezTo>
                  <a:cubicBezTo>
                    <a:pt x="20212" y="12120"/>
                    <a:pt x="20163" y="12240"/>
                    <a:pt x="20163" y="12400"/>
                  </a:cubicBezTo>
                  <a:cubicBezTo>
                    <a:pt x="20163" y="12520"/>
                    <a:pt x="20114" y="12600"/>
                    <a:pt x="20114" y="12720"/>
                  </a:cubicBezTo>
                  <a:cubicBezTo>
                    <a:pt x="20114" y="12840"/>
                    <a:pt x="20065" y="12960"/>
                    <a:pt x="20065" y="13080"/>
                  </a:cubicBezTo>
                  <a:cubicBezTo>
                    <a:pt x="20065" y="13120"/>
                    <a:pt x="20065" y="13200"/>
                    <a:pt x="20065" y="13240"/>
                  </a:cubicBezTo>
                  <a:cubicBezTo>
                    <a:pt x="20065" y="13240"/>
                    <a:pt x="20065" y="13200"/>
                    <a:pt x="20065" y="13200"/>
                  </a:cubicBezTo>
                  <a:cubicBezTo>
                    <a:pt x="20016" y="13160"/>
                    <a:pt x="19918" y="13120"/>
                    <a:pt x="19870" y="13120"/>
                  </a:cubicBezTo>
                  <a:cubicBezTo>
                    <a:pt x="19821" y="13120"/>
                    <a:pt x="19772" y="13120"/>
                    <a:pt x="19723" y="13160"/>
                  </a:cubicBezTo>
                  <a:cubicBezTo>
                    <a:pt x="19674" y="13200"/>
                    <a:pt x="19625" y="13200"/>
                    <a:pt x="19625" y="13240"/>
                  </a:cubicBezTo>
                  <a:cubicBezTo>
                    <a:pt x="19625" y="13240"/>
                    <a:pt x="19576" y="13280"/>
                    <a:pt x="19528" y="13280"/>
                  </a:cubicBezTo>
                  <a:cubicBezTo>
                    <a:pt x="19528" y="13280"/>
                    <a:pt x="19479" y="13320"/>
                    <a:pt x="19479" y="13320"/>
                  </a:cubicBezTo>
                  <a:cubicBezTo>
                    <a:pt x="19430" y="13400"/>
                    <a:pt x="19381" y="13440"/>
                    <a:pt x="19283" y="13520"/>
                  </a:cubicBezTo>
                  <a:cubicBezTo>
                    <a:pt x="19185" y="13640"/>
                    <a:pt x="19088" y="13800"/>
                    <a:pt x="18990" y="13920"/>
                  </a:cubicBezTo>
                  <a:cubicBezTo>
                    <a:pt x="18795" y="14160"/>
                    <a:pt x="18648" y="14360"/>
                    <a:pt x="18501" y="14600"/>
                  </a:cubicBezTo>
                  <a:cubicBezTo>
                    <a:pt x="18355" y="14800"/>
                    <a:pt x="18208" y="15040"/>
                    <a:pt x="18061" y="15240"/>
                  </a:cubicBezTo>
                  <a:cubicBezTo>
                    <a:pt x="17964" y="15400"/>
                    <a:pt x="17817" y="15600"/>
                    <a:pt x="17719" y="15760"/>
                  </a:cubicBezTo>
                  <a:cubicBezTo>
                    <a:pt x="17426" y="16240"/>
                    <a:pt x="17084" y="16720"/>
                    <a:pt x="16791" y="17200"/>
                  </a:cubicBezTo>
                  <a:cubicBezTo>
                    <a:pt x="16693" y="17360"/>
                    <a:pt x="16595" y="17480"/>
                    <a:pt x="16498" y="17640"/>
                  </a:cubicBezTo>
                  <a:cubicBezTo>
                    <a:pt x="16449" y="17680"/>
                    <a:pt x="16449" y="17760"/>
                    <a:pt x="16400" y="17800"/>
                  </a:cubicBezTo>
                  <a:cubicBezTo>
                    <a:pt x="16205" y="18080"/>
                    <a:pt x="16009" y="18320"/>
                    <a:pt x="15814" y="18600"/>
                  </a:cubicBezTo>
                  <a:cubicBezTo>
                    <a:pt x="15667" y="18800"/>
                    <a:pt x="15520" y="19040"/>
                    <a:pt x="15374" y="19240"/>
                  </a:cubicBezTo>
                  <a:cubicBezTo>
                    <a:pt x="15325" y="19320"/>
                    <a:pt x="15276" y="19440"/>
                    <a:pt x="15227" y="19520"/>
                  </a:cubicBezTo>
                  <a:cubicBezTo>
                    <a:pt x="15129" y="19680"/>
                    <a:pt x="15032" y="19840"/>
                    <a:pt x="14934" y="20000"/>
                  </a:cubicBezTo>
                  <a:cubicBezTo>
                    <a:pt x="14934" y="20000"/>
                    <a:pt x="14934" y="20000"/>
                    <a:pt x="14934" y="20000"/>
                  </a:cubicBezTo>
                  <a:cubicBezTo>
                    <a:pt x="14885" y="20040"/>
                    <a:pt x="14983" y="20120"/>
                    <a:pt x="15032" y="20080"/>
                  </a:cubicBezTo>
                  <a:cubicBezTo>
                    <a:pt x="15032" y="20080"/>
                    <a:pt x="15032" y="20080"/>
                    <a:pt x="15032" y="20080"/>
                  </a:cubicBezTo>
                  <a:cubicBezTo>
                    <a:pt x="15032" y="20080"/>
                    <a:pt x="15032" y="20080"/>
                    <a:pt x="15032" y="20080"/>
                  </a:cubicBezTo>
                  <a:cubicBezTo>
                    <a:pt x="15080" y="20000"/>
                    <a:pt x="15129" y="19960"/>
                    <a:pt x="15178" y="19880"/>
                  </a:cubicBezTo>
                  <a:cubicBezTo>
                    <a:pt x="15227" y="19840"/>
                    <a:pt x="15276" y="19760"/>
                    <a:pt x="15325" y="19720"/>
                  </a:cubicBezTo>
                  <a:cubicBezTo>
                    <a:pt x="15423" y="19640"/>
                    <a:pt x="15472" y="19560"/>
                    <a:pt x="15569" y="19480"/>
                  </a:cubicBezTo>
                  <a:cubicBezTo>
                    <a:pt x="15667" y="19400"/>
                    <a:pt x="15765" y="19280"/>
                    <a:pt x="15814" y="19200"/>
                  </a:cubicBezTo>
                  <a:cubicBezTo>
                    <a:pt x="15911" y="19120"/>
                    <a:pt x="16009" y="19000"/>
                    <a:pt x="16058" y="18920"/>
                  </a:cubicBezTo>
                  <a:cubicBezTo>
                    <a:pt x="16253" y="18680"/>
                    <a:pt x="16449" y="18440"/>
                    <a:pt x="16644" y="18200"/>
                  </a:cubicBezTo>
                  <a:cubicBezTo>
                    <a:pt x="16791" y="18040"/>
                    <a:pt x="16889" y="17840"/>
                    <a:pt x="17035" y="17680"/>
                  </a:cubicBezTo>
                  <a:cubicBezTo>
                    <a:pt x="17182" y="17480"/>
                    <a:pt x="17329" y="17240"/>
                    <a:pt x="17524" y="17040"/>
                  </a:cubicBezTo>
                  <a:cubicBezTo>
                    <a:pt x="17719" y="16800"/>
                    <a:pt x="17915" y="16520"/>
                    <a:pt x="18062" y="16280"/>
                  </a:cubicBezTo>
                  <a:cubicBezTo>
                    <a:pt x="18110" y="16200"/>
                    <a:pt x="18208" y="16080"/>
                    <a:pt x="18257" y="16000"/>
                  </a:cubicBezTo>
                  <a:cubicBezTo>
                    <a:pt x="18306" y="15920"/>
                    <a:pt x="18355" y="15840"/>
                    <a:pt x="18453" y="15800"/>
                  </a:cubicBezTo>
                  <a:cubicBezTo>
                    <a:pt x="18550" y="15640"/>
                    <a:pt x="18697" y="15520"/>
                    <a:pt x="18795" y="15360"/>
                  </a:cubicBezTo>
                  <a:cubicBezTo>
                    <a:pt x="18843" y="15280"/>
                    <a:pt x="18892" y="15200"/>
                    <a:pt x="18990" y="15160"/>
                  </a:cubicBezTo>
                  <a:cubicBezTo>
                    <a:pt x="19186" y="14960"/>
                    <a:pt x="19332" y="14760"/>
                    <a:pt x="19528" y="14560"/>
                  </a:cubicBezTo>
                  <a:cubicBezTo>
                    <a:pt x="19625" y="14440"/>
                    <a:pt x="19723" y="14320"/>
                    <a:pt x="19821" y="14200"/>
                  </a:cubicBezTo>
                  <a:cubicBezTo>
                    <a:pt x="19821" y="14200"/>
                    <a:pt x="19870" y="14160"/>
                    <a:pt x="19870" y="14160"/>
                  </a:cubicBezTo>
                  <a:cubicBezTo>
                    <a:pt x="19919" y="14120"/>
                    <a:pt x="19919" y="14080"/>
                    <a:pt x="19967" y="14040"/>
                  </a:cubicBezTo>
                  <a:cubicBezTo>
                    <a:pt x="19967" y="14000"/>
                    <a:pt x="20016" y="13960"/>
                    <a:pt x="20016" y="13920"/>
                  </a:cubicBezTo>
                  <a:cubicBezTo>
                    <a:pt x="20016" y="13920"/>
                    <a:pt x="20016" y="13920"/>
                    <a:pt x="20016" y="13920"/>
                  </a:cubicBezTo>
                  <a:cubicBezTo>
                    <a:pt x="20016" y="14040"/>
                    <a:pt x="20016" y="14160"/>
                    <a:pt x="19967" y="14280"/>
                  </a:cubicBezTo>
                  <a:cubicBezTo>
                    <a:pt x="19919" y="14520"/>
                    <a:pt x="19919" y="14760"/>
                    <a:pt x="19870" y="15000"/>
                  </a:cubicBezTo>
                  <a:cubicBezTo>
                    <a:pt x="19821" y="15200"/>
                    <a:pt x="19821" y="15440"/>
                    <a:pt x="19772" y="15640"/>
                  </a:cubicBezTo>
                  <a:cubicBezTo>
                    <a:pt x="19772" y="15760"/>
                    <a:pt x="19723" y="15880"/>
                    <a:pt x="19723" y="16000"/>
                  </a:cubicBezTo>
                  <a:cubicBezTo>
                    <a:pt x="19723" y="16120"/>
                    <a:pt x="19674" y="16240"/>
                    <a:pt x="19674" y="16360"/>
                  </a:cubicBezTo>
                  <a:cubicBezTo>
                    <a:pt x="19674" y="16480"/>
                    <a:pt x="19625" y="16600"/>
                    <a:pt x="19625" y="16680"/>
                  </a:cubicBezTo>
                  <a:cubicBezTo>
                    <a:pt x="19625" y="16720"/>
                    <a:pt x="19625" y="16760"/>
                    <a:pt x="19577" y="16800"/>
                  </a:cubicBezTo>
                  <a:cubicBezTo>
                    <a:pt x="19577" y="16880"/>
                    <a:pt x="19528" y="17000"/>
                    <a:pt x="19528" y="17080"/>
                  </a:cubicBezTo>
                  <a:cubicBezTo>
                    <a:pt x="19528" y="17160"/>
                    <a:pt x="19528" y="17280"/>
                    <a:pt x="19625" y="17320"/>
                  </a:cubicBezTo>
                  <a:cubicBezTo>
                    <a:pt x="19674" y="17360"/>
                    <a:pt x="19821" y="17360"/>
                    <a:pt x="19821" y="17280"/>
                  </a:cubicBezTo>
                  <a:cubicBezTo>
                    <a:pt x="19870" y="17200"/>
                    <a:pt x="19870" y="17160"/>
                    <a:pt x="19919" y="17080"/>
                  </a:cubicBezTo>
                  <a:cubicBezTo>
                    <a:pt x="19919" y="17040"/>
                    <a:pt x="19919" y="17040"/>
                    <a:pt x="19967" y="17000"/>
                  </a:cubicBezTo>
                  <a:cubicBezTo>
                    <a:pt x="19967" y="16960"/>
                    <a:pt x="20016" y="16880"/>
                    <a:pt x="20016" y="16840"/>
                  </a:cubicBezTo>
                  <a:cubicBezTo>
                    <a:pt x="20065" y="16720"/>
                    <a:pt x="20065" y="16600"/>
                    <a:pt x="20114" y="16480"/>
                  </a:cubicBezTo>
                  <a:cubicBezTo>
                    <a:pt x="20163" y="16360"/>
                    <a:pt x="20163" y="16240"/>
                    <a:pt x="20163" y="16120"/>
                  </a:cubicBezTo>
                  <a:cubicBezTo>
                    <a:pt x="20163" y="16000"/>
                    <a:pt x="20212" y="15880"/>
                    <a:pt x="20212" y="15760"/>
                  </a:cubicBezTo>
                  <a:cubicBezTo>
                    <a:pt x="20261" y="15320"/>
                    <a:pt x="20358" y="14880"/>
                    <a:pt x="20456" y="14400"/>
                  </a:cubicBezTo>
                  <a:cubicBezTo>
                    <a:pt x="20505" y="14160"/>
                    <a:pt x="20505" y="13920"/>
                    <a:pt x="20554" y="13680"/>
                  </a:cubicBezTo>
                  <a:cubicBezTo>
                    <a:pt x="20554" y="13560"/>
                    <a:pt x="20603" y="13440"/>
                    <a:pt x="20603" y="13320"/>
                  </a:cubicBezTo>
                  <a:cubicBezTo>
                    <a:pt x="20603" y="13200"/>
                    <a:pt x="20651" y="13120"/>
                    <a:pt x="20651" y="13000"/>
                  </a:cubicBezTo>
                  <a:cubicBezTo>
                    <a:pt x="20700" y="12760"/>
                    <a:pt x="20749" y="12520"/>
                    <a:pt x="20798" y="12320"/>
                  </a:cubicBezTo>
                  <a:cubicBezTo>
                    <a:pt x="20847" y="12080"/>
                    <a:pt x="20896" y="11880"/>
                    <a:pt x="20896" y="11640"/>
                  </a:cubicBezTo>
                  <a:cubicBezTo>
                    <a:pt x="20994" y="11160"/>
                    <a:pt x="21091" y="10720"/>
                    <a:pt x="21140" y="10240"/>
                  </a:cubicBezTo>
                  <a:cubicBezTo>
                    <a:pt x="21189" y="9800"/>
                    <a:pt x="21238" y="9320"/>
                    <a:pt x="21336" y="8880"/>
                  </a:cubicBezTo>
                  <a:cubicBezTo>
                    <a:pt x="21385" y="8400"/>
                    <a:pt x="21433" y="7920"/>
                    <a:pt x="21482" y="7440"/>
                  </a:cubicBezTo>
                  <a:cubicBezTo>
                    <a:pt x="21531" y="6960"/>
                    <a:pt x="21531" y="6440"/>
                    <a:pt x="21580" y="5960"/>
                  </a:cubicBezTo>
                  <a:cubicBezTo>
                    <a:pt x="21580" y="5720"/>
                    <a:pt x="21580" y="5480"/>
                    <a:pt x="21580" y="5240"/>
                  </a:cubicBezTo>
                  <a:cubicBezTo>
                    <a:pt x="21580" y="5200"/>
                    <a:pt x="21580" y="5160"/>
                    <a:pt x="21580" y="5120"/>
                  </a:cubicBezTo>
                  <a:cubicBezTo>
                    <a:pt x="21580" y="5040"/>
                    <a:pt x="21580" y="4960"/>
                    <a:pt x="21580" y="4840"/>
                  </a:cubicBezTo>
                  <a:cubicBezTo>
                    <a:pt x="21580" y="4640"/>
                    <a:pt x="21531" y="4440"/>
                    <a:pt x="21531" y="4240"/>
                  </a:cubicBezTo>
                  <a:cubicBezTo>
                    <a:pt x="21482" y="3880"/>
                    <a:pt x="21433" y="3520"/>
                    <a:pt x="21336" y="3200"/>
                  </a:cubicBezTo>
                  <a:cubicBezTo>
                    <a:pt x="21287" y="3000"/>
                    <a:pt x="21189" y="2800"/>
                    <a:pt x="21140" y="2640"/>
                  </a:cubicBezTo>
                  <a:cubicBezTo>
                    <a:pt x="21091" y="2480"/>
                    <a:pt x="21042" y="2320"/>
                    <a:pt x="20994" y="2120"/>
                  </a:cubicBezTo>
                  <a:cubicBezTo>
                    <a:pt x="20994" y="1960"/>
                    <a:pt x="20994" y="1840"/>
                    <a:pt x="20945" y="1680"/>
                  </a:cubicBezTo>
                  <a:cubicBezTo>
                    <a:pt x="20896" y="1560"/>
                    <a:pt x="20847" y="140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40"/>
                    <a:pt x="20749" y="1240"/>
                  </a:cubicBezTo>
                  <a:cubicBezTo>
                    <a:pt x="20700" y="1160"/>
                    <a:pt x="20651" y="1040"/>
                    <a:pt x="20554" y="960"/>
                  </a:cubicBezTo>
                  <a:cubicBezTo>
                    <a:pt x="20358" y="720"/>
                    <a:pt x="20114" y="520"/>
                    <a:pt x="19870" y="400"/>
                  </a:cubicBezTo>
                  <a:cubicBezTo>
                    <a:pt x="19332" y="120"/>
                    <a:pt x="18697" y="0"/>
                    <a:pt x="18110" y="0"/>
                  </a:cubicBezTo>
                  <a:cubicBezTo>
                    <a:pt x="18110" y="0"/>
                    <a:pt x="18061" y="0"/>
                    <a:pt x="18061" y="0"/>
                  </a:cubicBezTo>
                  <a:cubicBezTo>
                    <a:pt x="17719" y="0"/>
                    <a:pt x="17377" y="40"/>
                    <a:pt x="17084" y="80"/>
                  </a:cubicBezTo>
                  <a:cubicBezTo>
                    <a:pt x="16742" y="120"/>
                    <a:pt x="16351" y="200"/>
                    <a:pt x="16009" y="320"/>
                  </a:cubicBezTo>
                  <a:cubicBezTo>
                    <a:pt x="15325" y="480"/>
                    <a:pt x="14738" y="760"/>
                    <a:pt x="14103" y="1040"/>
                  </a:cubicBezTo>
                  <a:cubicBezTo>
                    <a:pt x="13566" y="1280"/>
                    <a:pt x="13028" y="1560"/>
                    <a:pt x="12490" y="1840"/>
                  </a:cubicBezTo>
                  <a:cubicBezTo>
                    <a:pt x="12393" y="1880"/>
                    <a:pt x="12344" y="1920"/>
                    <a:pt x="12246" y="1960"/>
                  </a:cubicBezTo>
                  <a:cubicBezTo>
                    <a:pt x="12051" y="2080"/>
                    <a:pt x="11855" y="2200"/>
                    <a:pt x="11660" y="2320"/>
                  </a:cubicBezTo>
                  <a:cubicBezTo>
                    <a:pt x="11513" y="2400"/>
                    <a:pt x="11415" y="2480"/>
                    <a:pt x="11269" y="2560"/>
                  </a:cubicBezTo>
                  <a:cubicBezTo>
                    <a:pt x="11122" y="2640"/>
                    <a:pt x="11024" y="2720"/>
                    <a:pt x="10927" y="2800"/>
                  </a:cubicBezTo>
                  <a:cubicBezTo>
                    <a:pt x="10731" y="2920"/>
                    <a:pt x="10536" y="3080"/>
                    <a:pt x="10291" y="3200"/>
                  </a:cubicBezTo>
                  <a:cubicBezTo>
                    <a:pt x="10194" y="3280"/>
                    <a:pt x="10194" y="3320"/>
                    <a:pt x="10145" y="3440"/>
                  </a:cubicBezTo>
                  <a:cubicBezTo>
                    <a:pt x="10145" y="3440"/>
                    <a:pt x="10145" y="3440"/>
                    <a:pt x="10145" y="3440"/>
                  </a:cubicBezTo>
                  <a:cubicBezTo>
                    <a:pt x="9998" y="3520"/>
                    <a:pt x="9851" y="3640"/>
                    <a:pt x="9705" y="3720"/>
                  </a:cubicBezTo>
                  <a:cubicBezTo>
                    <a:pt x="9118" y="4080"/>
                    <a:pt x="8581" y="4480"/>
                    <a:pt x="8043" y="4880"/>
                  </a:cubicBezTo>
                  <a:cubicBezTo>
                    <a:pt x="7652" y="5160"/>
                    <a:pt x="7310" y="5400"/>
                    <a:pt x="6919" y="5680"/>
                  </a:cubicBezTo>
                  <a:cubicBezTo>
                    <a:pt x="6577" y="5960"/>
                    <a:pt x="6186" y="6240"/>
                    <a:pt x="5844" y="6480"/>
                  </a:cubicBezTo>
                  <a:cubicBezTo>
                    <a:pt x="5502" y="6760"/>
                    <a:pt x="5111" y="7040"/>
                    <a:pt x="4769" y="7320"/>
                  </a:cubicBezTo>
                  <a:cubicBezTo>
                    <a:pt x="4427" y="7600"/>
                    <a:pt x="4085" y="7920"/>
                    <a:pt x="3743" y="8200"/>
                  </a:cubicBezTo>
                  <a:cubicBezTo>
                    <a:pt x="3645" y="8280"/>
                    <a:pt x="3547" y="8400"/>
                    <a:pt x="3450" y="8520"/>
                  </a:cubicBezTo>
                  <a:cubicBezTo>
                    <a:pt x="3254" y="8720"/>
                    <a:pt x="3059" y="8920"/>
                    <a:pt x="2863" y="9160"/>
                  </a:cubicBezTo>
                  <a:cubicBezTo>
                    <a:pt x="2570" y="9440"/>
                    <a:pt x="2326" y="9720"/>
                    <a:pt x="2081" y="10000"/>
                  </a:cubicBezTo>
                  <a:cubicBezTo>
                    <a:pt x="1739" y="10360"/>
                    <a:pt x="1397" y="10720"/>
                    <a:pt x="1104" y="11120"/>
                  </a:cubicBezTo>
                  <a:cubicBezTo>
                    <a:pt x="1006" y="11240"/>
                    <a:pt x="909" y="11360"/>
                    <a:pt x="811" y="11480"/>
                  </a:cubicBezTo>
                  <a:cubicBezTo>
                    <a:pt x="713" y="11600"/>
                    <a:pt x="615" y="11720"/>
                    <a:pt x="566" y="11840"/>
                  </a:cubicBezTo>
                  <a:cubicBezTo>
                    <a:pt x="371" y="12160"/>
                    <a:pt x="273" y="12480"/>
                    <a:pt x="175" y="12800"/>
                  </a:cubicBezTo>
                  <a:cubicBezTo>
                    <a:pt x="78" y="13080"/>
                    <a:pt x="78" y="13360"/>
                    <a:pt x="29" y="13640"/>
                  </a:cubicBezTo>
                  <a:cubicBezTo>
                    <a:pt x="-20" y="14000"/>
                    <a:pt x="-20" y="14400"/>
                    <a:pt x="127" y="14760"/>
                  </a:cubicBezTo>
                  <a:cubicBezTo>
                    <a:pt x="322" y="14800"/>
                    <a:pt x="420" y="14920"/>
                    <a:pt x="566" y="15080"/>
                  </a:cubicBezTo>
                  <a:close/>
                  <a:moveTo>
                    <a:pt x="1788" y="17320"/>
                  </a:moveTo>
                  <a:cubicBezTo>
                    <a:pt x="1788" y="17320"/>
                    <a:pt x="1788" y="17320"/>
                    <a:pt x="1788" y="17320"/>
                  </a:cubicBezTo>
                  <a:cubicBezTo>
                    <a:pt x="1788" y="17320"/>
                    <a:pt x="1788" y="17320"/>
                    <a:pt x="1788" y="17320"/>
                  </a:cubicBezTo>
                  <a:cubicBezTo>
                    <a:pt x="1788" y="17320"/>
                    <a:pt x="1788" y="17320"/>
                    <a:pt x="1788" y="17320"/>
                  </a:cubicBezTo>
                  <a:close/>
                  <a:moveTo>
                    <a:pt x="1837" y="17320"/>
                  </a:moveTo>
                  <a:cubicBezTo>
                    <a:pt x="1837" y="17320"/>
                    <a:pt x="1837" y="17320"/>
                    <a:pt x="1837" y="17320"/>
                  </a:cubicBezTo>
                  <a:cubicBezTo>
                    <a:pt x="1837" y="17320"/>
                    <a:pt x="1837" y="17320"/>
                    <a:pt x="1837" y="17320"/>
                  </a:cubicBezTo>
                  <a:cubicBezTo>
                    <a:pt x="1837" y="17280"/>
                    <a:pt x="1837" y="17320"/>
                    <a:pt x="1837" y="17320"/>
                  </a:cubicBezTo>
                  <a:close/>
                  <a:moveTo>
                    <a:pt x="1348" y="13880"/>
                  </a:moveTo>
                  <a:cubicBezTo>
                    <a:pt x="1397" y="13680"/>
                    <a:pt x="1495" y="13480"/>
                    <a:pt x="1544" y="13280"/>
                  </a:cubicBezTo>
                  <a:cubicBezTo>
                    <a:pt x="1739" y="12880"/>
                    <a:pt x="1983" y="12480"/>
                    <a:pt x="2228" y="12080"/>
                  </a:cubicBezTo>
                  <a:cubicBezTo>
                    <a:pt x="2374" y="11880"/>
                    <a:pt x="2521" y="11720"/>
                    <a:pt x="2619" y="11560"/>
                  </a:cubicBezTo>
                  <a:cubicBezTo>
                    <a:pt x="2863" y="11280"/>
                    <a:pt x="3059" y="11000"/>
                    <a:pt x="3303" y="10720"/>
                  </a:cubicBezTo>
                  <a:cubicBezTo>
                    <a:pt x="3694" y="10200"/>
                    <a:pt x="4134" y="9720"/>
                    <a:pt x="4573" y="9200"/>
                  </a:cubicBezTo>
                  <a:cubicBezTo>
                    <a:pt x="4720" y="9040"/>
                    <a:pt x="4867" y="8920"/>
                    <a:pt x="5013" y="8760"/>
                  </a:cubicBezTo>
                  <a:cubicBezTo>
                    <a:pt x="5160" y="8600"/>
                    <a:pt x="5306" y="8440"/>
                    <a:pt x="5453" y="8280"/>
                  </a:cubicBezTo>
                  <a:cubicBezTo>
                    <a:pt x="5746" y="7960"/>
                    <a:pt x="6088" y="7640"/>
                    <a:pt x="6382" y="7360"/>
                  </a:cubicBezTo>
                  <a:cubicBezTo>
                    <a:pt x="6577" y="7160"/>
                    <a:pt x="6773" y="6960"/>
                    <a:pt x="6968" y="6800"/>
                  </a:cubicBezTo>
                  <a:cubicBezTo>
                    <a:pt x="7115" y="6680"/>
                    <a:pt x="7212" y="6560"/>
                    <a:pt x="7359" y="6440"/>
                  </a:cubicBezTo>
                  <a:cubicBezTo>
                    <a:pt x="7750" y="6120"/>
                    <a:pt x="8141" y="5800"/>
                    <a:pt x="8483" y="5480"/>
                  </a:cubicBezTo>
                  <a:cubicBezTo>
                    <a:pt x="8825" y="5160"/>
                    <a:pt x="9216" y="4880"/>
                    <a:pt x="9558" y="4600"/>
                  </a:cubicBezTo>
                  <a:cubicBezTo>
                    <a:pt x="9754" y="4440"/>
                    <a:pt x="9949" y="4280"/>
                    <a:pt x="10144" y="4160"/>
                  </a:cubicBezTo>
                  <a:cubicBezTo>
                    <a:pt x="10242" y="4080"/>
                    <a:pt x="10389" y="4000"/>
                    <a:pt x="10487" y="3880"/>
                  </a:cubicBezTo>
                  <a:cubicBezTo>
                    <a:pt x="10633" y="4000"/>
                    <a:pt x="10829" y="4120"/>
                    <a:pt x="11073" y="3960"/>
                  </a:cubicBezTo>
                  <a:cubicBezTo>
                    <a:pt x="11757" y="3520"/>
                    <a:pt x="12490" y="3040"/>
                    <a:pt x="13174" y="2600"/>
                  </a:cubicBezTo>
                  <a:cubicBezTo>
                    <a:pt x="13272" y="2560"/>
                    <a:pt x="13321" y="2520"/>
                    <a:pt x="13419" y="2440"/>
                  </a:cubicBezTo>
                  <a:cubicBezTo>
                    <a:pt x="13614" y="2320"/>
                    <a:pt x="13810" y="2240"/>
                    <a:pt x="13956" y="2120"/>
                  </a:cubicBezTo>
                  <a:cubicBezTo>
                    <a:pt x="14347" y="1880"/>
                    <a:pt x="14787" y="1640"/>
                    <a:pt x="15227" y="1440"/>
                  </a:cubicBezTo>
                  <a:cubicBezTo>
                    <a:pt x="16106" y="1040"/>
                    <a:pt x="17035" y="720"/>
                    <a:pt x="18061" y="600"/>
                  </a:cubicBezTo>
                  <a:cubicBezTo>
                    <a:pt x="18208" y="600"/>
                    <a:pt x="18403" y="600"/>
                    <a:pt x="18550" y="600"/>
                  </a:cubicBezTo>
                  <a:cubicBezTo>
                    <a:pt x="18745" y="600"/>
                    <a:pt x="18892" y="640"/>
                    <a:pt x="19087" y="680"/>
                  </a:cubicBezTo>
                  <a:cubicBezTo>
                    <a:pt x="19283" y="720"/>
                    <a:pt x="19478" y="800"/>
                    <a:pt x="19674" y="880"/>
                  </a:cubicBezTo>
                  <a:cubicBezTo>
                    <a:pt x="19772" y="920"/>
                    <a:pt x="19869" y="1000"/>
                    <a:pt x="19967" y="1040"/>
                  </a:cubicBezTo>
                  <a:cubicBezTo>
                    <a:pt x="20016" y="1080"/>
                    <a:pt x="20065" y="1160"/>
                    <a:pt x="20114" y="1200"/>
                  </a:cubicBezTo>
                  <a:cubicBezTo>
                    <a:pt x="20162" y="1240"/>
                    <a:pt x="20162" y="1320"/>
                    <a:pt x="20211" y="1360"/>
                  </a:cubicBezTo>
                  <a:cubicBezTo>
                    <a:pt x="20260" y="1440"/>
                    <a:pt x="20260" y="1520"/>
                    <a:pt x="20309" y="1640"/>
                  </a:cubicBezTo>
                  <a:cubicBezTo>
                    <a:pt x="20309" y="1720"/>
                    <a:pt x="20309" y="1800"/>
                    <a:pt x="20309" y="1880"/>
                  </a:cubicBezTo>
                  <a:cubicBezTo>
                    <a:pt x="20260" y="2080"/>
                    <a:pt x="20211" y="2320"/>
                    <a:pt x="20162" y="2520"/>
                  </a:cubicBezTo>
                  <a:cubicBezTo>
                    <a:pt x="20065" y="2800"/>
                    <a:pt x="19918" y="3120"/>
                    <a:pt x="19771" y="3400"/>
                  </a:cubicBezTo>
                  <a:cubicBezTo>
                    <a:pt x="19723" y="3520"/>
                    <a:pt x="19625" y="3680"/>
                    <a:pt x="19576" y="3800"/>
                  </a:cubicBezTo>
                  <a:cubicBezTo>
                    <a:pt x="19429" y="4120"/>
                    <a:pt x="19185" y="4440"/>
                    <a:pt x="18941" y="4760"/>
                  </a:cubicBezTo>
                  <a:cubicBezTo>
                    <a:pt x="18696" y="5000"/>
                    <a:pt x="18501" y="5240"/>
                    <a:pt x="18256" y="5440"/>
                  </a:cubicBezTo>
                  <a:cubicBezTo>
                    <a:pt x="18110" y="5560"/>
                    <a:pt x="17963" y="5720"/>
                    <a:pt x="17817" y="5840"/>
                  </a:cubicBezTo>
                  <a:cubicBezTo>
                    <a:pt x="17475" y="6160"/>
                    <a:pt x="17084" y="6520"/>
                    <a:pt x="16742" y="6880"/>
                  </a:cubicBezTo>
                  <a:cubicBezTo>
                    <a:pt x="16595" y="7000"/>
                    <a:pt x="16448" y="7120"/>
                    <a:pt x="16302" y="7280"/>
                  </a:cubicBezTo>
                  <a:cubicBezTo>
                    <a:pt x="16155" y="7400"/>
                    <a:pt x="16009" y="7560"/>
                    <a:pt x="15862" y="7680"/>
                  </a:cubicBezTo>
                  <a:cubicBezTo>
                    <a:pt x="15520" y="7960"/>
                    <a:pt x="15129" y="8240"/>
                    <a:pt x="14787" y="8560"/>
                  </a:cubicBezTo>
                  <a:cubicBezTo>
                    <a:pt x="14445" y="8840"/>
                    <a:pt x="14054" y="9120"/>
                    <a:pt x="13663" y="9400"/>
                  </a:cubicBezTo>
                  <a:cubicBezTo>
                    <a:pt x="13418" y="9560"/>
                    <a:pt x="13174" y="9760"/>
                    <a:pt x="12979" y="9920"/>
                  </a:cubicBezTo>
                  <a:cubicBezTo>
                    <a:pt x="12832" y="10000"/>
                    <a:pt x="12685" y="10120"/>
                    <a:pt x="12588" y="10200"/>
                  </a:cubicBezTo>
                  <a:cubicBezTo>
                    <a:pt x="12197" y="10480"/>
                    <a:pt x="11806" y="10720"/>
                    <a:pt x="11415" y="11000"/>
                  </a:cubicBezTo>
                  <a:cubicBezTo>
                    <a:pt x="11024" y="11240"/>
                    <a:pt x="10584" y="11520"/>
                    <a:pt x="10193" y="11760"/>
                  </a:cubicBezTo>
                  <a:cubicBezTo>
                    <a:pt x="10046" y="11840"/>
                    <a:pt x="9851" y="11960"/>
                    <a:pt x="9704" y="12040"/>
                  </a:cubicBezTo>
                  <a:cubicBezTo>
                    <a:pt x="9607" y="12080"/>
                    <a:pt x="9558" y="12160"/>
                    <a:pt x="9460" y="12200"/>
                  </a:cubicBezTo>
                  <a:cubicBezTo>
                    <a:pt x="9167" y="12360"/>
                    <a:pt x="8923" y="12480"/>
                    <a:pt x="8629" y="12640"/>
                  </a:cubicBezTo>
                  <a:cubicBezTo>
                    <a:pt x="8434" y="12760"/>
                    <a:pt x="8238" y="12840"/>
                    <a:pt x="8043" y="12920"/>
                  </a:cubicBezTo>
                  <a:cubicBezTo>
                    <a:pt x="7799" y="13040"/>
                    <a:pt x="7554" y="13160"/>
                    <a:pt x="7310" y="13280"/>
                  </a:cubicBezTo>
                  <a:cubicBezTo>
                    <a:pt x="6821" y="13480"/>
                    <a:pt x="6333" y="13720"/>
                    <a:pt x="5844" y="13920"/>
                  </a:cubicBezTo>
                  <a:cubicBezTo>
                    <a:pt x="4818" y="14360"/>
                    <a:pt x="3742" y="14840"/>
                    <a:pt x="2521" y="14960"/>
                  </a:cubicBezTo>
                  <a:cubicBezTo>
                    <a:pt x="2276" y="14960"/>
                    <a:pt x="2032" y="14960"/>
                    <a:pt x="1837" y="14920"/>
                  </a:cubicBezTo>
                  <a:cubicBezTo>
                    <a:pt x="1690" y="14880"/>
                    <a:pt x="1592" y="14840"/>
                    <a:pt x="1446" y="14800"/>
                  </a:cubicBezTo>
                  <a:cubicBezTo>
                    <a:pt x="1397" y="14760"/>
                    <a:pt x="1299" y="14720"/>
                    <a:pt x="1250" y="14680"/>
                  </a:cubicBezTo>
                  <a:cubicBezTo>
                    <a:pt x="1250" y="14680"/>
                    <a:pt x="1250" y="14680"/>
                    <a:pt x="1250" y="14640"/>
                  </a:cubicBezTo>
                  <a:cubicBezTo>
                    <a:pt x="1250" y="14640"/>
                    <a:pt x="1250" y="14640"/>
                    <a:pt x="1250" y="14640"/>
                  </a:cubicBezTo>
                  <a:cubicBezTo>
                    <a:pt x="1250" y="14640"/>
                    <a:pt x="1250" y="14640"/>
                    <a:pt x="1250" y="14600"/>
                  </a:cubicBezTo>
                  <a:cubicBezTo>
                    <a:pt x="1250" y="14280"/>
                    <a:pt x="1299" y="14080"/>
                    <a:pt x="1348" y="13880"/>
                  </a:cubicBezTo>
                  <a:close/>
                  <a:moveTo>
                    <a:pt x="1886" y="15640"/>
                  </a:moveTo>
                  <a:cubicBezTo>
                    <a:pt x="2228" y="15680"/>
                    <a:pt x="2521" y="15640"/>
                    <a:pt x="2863" y="15600"/>
                  </a:cubicBezTo>
                  <a:cubicBezTo>
                    <a:pt x="2912" y="15600"/>
                    <a:pt x="2912" y="15600"/>
                    <a:pt x="2961" y="15600"/>
                  </a:cubicBezTo>
                  <a:cubicBezTo>
                    <a:pt x="2912" y="15680"/>
                    <a:pt x="2863" y="15720"/>
                    <a:pt x="2814" y="15800"/>
                  </a:cubicBezTo>
                  <a:cubicBezTo>
                    <a:pt x="2765" y="15880"/>
                    <a:pt x="2667" y="15960"/>
                    <a:pt x="2619" y="16040"/>
                  </a:cubicBezTo>
                  <a:cubicBezTo>
                    <a:pt x="2521" y="16200"/>
                    <a:pt x="2374" y="16320"/>
                    <a:pt x="2277" y="16480"/>
                  </a:cubicBezTo>
                  <a:cubicBezTo>
                    <a:pt x="2130" y="16680"/>
                    <a:pt x="1934" y="16920"/>
                    <a:pt x="1788" y="17120"/>
                  </a:cubicBezTo>
                  <a:cubicBezTo>
                    <a:pt x="1641" y="17320"/>
                    <a:pt x="1495" y="17560"/>
                    <a:pt x="1299" y="17760"/>
                  </a:cubicBezTo>
                  <a:cubicBezTo>
                    <a:pt x="1299" y="17800"/>
                    <a:pt x="1250" y="17800"/>
                    <a:pt x="1250" y="17840"/>
                  </a:cubicBezTo>
                  <a:cubicBezTo>
                    <a:pt x="1250" y="17600"/>
                    <a:pt x="1201" y="17320"/>
                    <a:pt x="1201" y="17080"/>
                  </a:cubicBezTo>
                  <a:cubicBezTo>
                    <a:pt x="1201" y="16880"/>
                    <a:pt x="1153" y="16680"/>
                    <a:pt x="1153" y="16480"/>
                  </a:cubicBezTo>
                  <a:cubicBezTo>
                    <a:pt x="1104" y="16280"/>
                    <a:pt x="1104" y="16040"/>
                    <a:pt x="1055" y="15840"/>
                  </a:cubicBezTo>
                  <a:cubicBezTo>
                    <a:pt x="1006" y="15720"/>
                    <a:pt x="1006" y="15560"/>
                    <a:pt x="957" y="15440"/>
                  </a:cubicBezTo>
                  <a:cubicBezTo>
                    <a:pt x="957" y="15440"/>
                    <a:pt x="957" y="15400"/>
                    <a:pt x="957" y="15400"/>
                  </a:cubicBezTo>
                  <a:cubicBezTo>
                    <a:pt x="1201" y="15520"/>
                    <a:pt x="1544" y="15600"/>
                    <a:pt x="1886" y="1564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5" name="Line">
              <a:extLst>
                <a:ext uri="{FF2B5EF4-FFF2-40B4-BE49-F238E27FC236}">
                  <a16:creationId xmlns:a16="http://schemas.microsoft.com/office/drawing/2014/main" id="{9D1ECC54-0BFC-4CC4-8E5F-9E7F78023A54}"/>
                </a:ext>
              </a:extLst>
            </p:cNvPr>
            <p:cNvSpPr/>
            <p:nvPr/>
          </p:nvSpPr>
          <p:spPr>
            <a:xfrm>
              <a:off x="3910853" y="2722496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6" name="Line">
              <a:extLst>
                <a:ext uri="{FF2B5EF4-FFF2-40B4-BE49-F238E27FC236}">
                  <a16:creationId xmlns:a16="http://schemas.microsoft.com/office/drawing/2014/main" id="{1A2B5295-AB68-4784-B220-36B6E0A97EAE}"/>
                </a:ext>
              </a:extLst>
            </p:cNvPr>
            <p:cNvSpPr/>
            <p:nvPr/>
          </p:nvSpPr>
          <p:spPr>
            <a:xfrm>
              <a:off x="3910853" y="2722496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0F3E4622-80B8-490C-A72F-1C748BE0A766}"/>
                </a:ext>
              </a:extLst>
            </p:cNvPr>
            <p:cNvSpPr/>
            <p:nvPr/>
          </p:nvSpPr>
          <p:spPr>
            <a:xfrm>
              <a:off x="2603619" y="2305292"/>
              <a:ext cx="3427997" cy="3304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21508" y="8400"/>
                  </a:moveTo>
                  <a:cubicBezTo>
                    <a:pt x="21473" y="8291"/>
                    <a:pt x="21438" y="8182"/>
                    <a:pt x="21386" y="8091"/>
                  </a:cubicBezTo>
                  <a:cubicBezTo>
                    <a:pt x="21368" y="8036"/>
                    <a:pt x="21333" y="7982"/>
                    <a:pt x="21298" y="7927"/>
                  </a:cubicBezTo>
                  <a:cubicBezTo>
                    <a:pt x="21246" y="7855"/>
                    <a:pt x="21193" y="7764"/>
                    <a:pt x="21141" y="7691"/>
                  </a:cubicBezTo>
                  <a:cubicBezTo>
                    <a:pt x="21035" y="7564"/>
                    <a:pt x="20913" y="7455"/>
                    <a:pt x="20790" y="7364"/>
                  </a:cubicBezTo>
                  <a:cubicBezTo>
                    <a:pt x="20545" y="7182"/>
                    <a:pt x="20265" y="7073"/>
                    <a:pt x="19984" y="7000"/>
                  </a:cubicBezTo>
                  <a:cubicBezTo>
                    <a:pt x="19687" y="6909"/>
                    <a:pt x="19371" y="6855"/>
                    <a:pt x="19056" y="6855"/>
                  </a:cubicBezTo>
                  <a:cubicBezTo>
                    <a:pt x="19003" y="6855"/>
                    <a:pt x="18951" y="6855"/>
                    <a:pt x="18881" y="6855"/>
                  </a:cubicBezTo>
                  <a:cubicBezTo>
                    <a:pt x="18776" y="6855"/>
                    <a:pt x="18670" y="6855"/>
                    <a:pt x="18565" y="6855"/>
                  </a:cubicBezTo>
                  <a:cubicBezTo>
                    <a:pt x="18408" y="6855"/>
                    <a:pt x="18250" y="6873"/>
                    <a:pt x="18092" y="6891"/>
                  </a:cubicBezTo>
                  <a:cubicBezTo>
                    <a:pt x="18057" y="6891"/>
                    <a:pt x="18022" y="6909"/>
                    <a:pt x="17987" y="6927"/>
                  </a:cubicBezTo>
                  <a:cubicBezTo>
                    <a:pt x="17987" y="6855"/>
                    <a:pt x="17987" y="6782"/>
                    <a:pt x="17987" y="6709"/>
                  </a:cubicBezTo>
                  <a:cubicBezTo>
                    <a:pt x="17987" y="6527"/>
                    <a:pt x="17987" y="6345"/>
                    <a:pt x="18005" y="6145"/>
                  </a:cubicBezTo>
                  <a:cubicBezTo>
                    <a:pt x="18005" y="5964"/>
                    <a:pt x="18022" y="5764"/>
                    <a:pt x="18022" y="5582"/>
                  </a:cubicBezTo>
                  <a:cubicBezTo>
                    <a:pt x="18022" y="5455"/>
                    <a:pt x="18022" y="5345"/>
                    <a:pt x="18022" y="5218"/>
                  </a:cubicBezTo>
                  <a:cubicBezTo>
                    <a:pt x="18022" y="5145"/>
                    <a:pt x="18022" y="5091"/>
                    <a:pt x="18022" y="5018"/>
                  </a:cubicBezTo>
                  <a:cubicBezTo>
                    <a:pt x="18022" y="4909"/>
                    <a:pt x="18022" y="4782"/>
                    <a:pt x="18005" y="4673"/>
                  </a:cubicBezTo>
                  <a:cubicBezTo>
                    <a:pt x="18005" y="4600"/>
                    <a:pt x="18005" y="4527"/>
                    <a:pt x="18005" y="4436"/>
                  </a:cubicBezTo>
                  <a:cubicBezTo>
                    <a:pt x="17987" y="4236"/>
                    <a:pt x="17970" y="4018"/>
                    <a:pt x="17952" y="3818"/>
                  </a:cubicBezTo>
                  <a:cubicBezTo>
                    <a:pt x="17952" y="3745"/>
                    <a:pt x="17935" y="3673"/>
                    <a:pt x="17935" y="3582"/>
                  </a:cubicBezTo>
                  <a:cubicBezTo>
                    <a:pt x="17917" y="3473"/>
                    <a:pt x="17917" y="3345"/>
                    <a:pt x="17900" y="3236"/>
                  </a:cubicBezTo>
                  <a:cubicBezTo>
                    <a:pt x="17900" y="3164"/>
                    <a:pt x="17882" y="3091"/>
                    <a:pt x="17882" y="3018"/>
                  </a:cubicBezTo>
                  <a:cubicBezTo>
                    <a:pt x="17882" y="2909"/>
                    <a:pt x="17865" y="2800"/>
                    <a:pt x="17865" y="2691"/>
                  </a:cubicBezTo>
                  <a:cubicBezTo>
                    <a:pt x="17865" y="2600"/>
                    <a:pt x="17865" y="2509"/>
                    <a:pt x="17865" y="2436"/>
                  </a:cubicBezTo>
                  <a:cubicBezTo>
                    <a:pt x="17865" y="2382"/>
                    <a:pt x="17865" y="2309"/>
                    <a:pt x="17865" y="2255"/>
                  </a:cubicBezTo>
                  <a:cubicBezTo>
                    <a:pt x="17865" y="2236"/>
                    <a:pt x="17882" y="2218"/>
                    <a:pt x="17882" y="2200"/>
                  </a:cubicBezTo>
                  <a:cubicBezTo>
                    <a:pt x="17917" y="2073"/>
                    <a:pt x="17917" y="1945"/>
                    <a:pt x="17917" y="1800"/>
                  </a:cubicBezTo>
                  <a:cubicBezTo>
                    <a:pt x="17917" y="1691"/>
                    <a:pt x="17917" y="1600"/>
                    <a:pt x="17900" y="1491"/>
                  </a:cubicBezTo>
                  <a:cubicBezTo>
                    <a:pt x="17882" y="1418"/>
                    <a:pt x="17882" y="1345"/>
                    <a:pt x="17865" y="1273"/>
                  </a:cubicBezTo>
                  <a:cubicBezTo>
                    <a:pt x="17847" y="1200"/>
                    <a:pt x="17830" y="1145"/>
                    <a:pt x="17795" y="1091"/>
                  </a:cubicBezTo>
                  <a:cubicBezTo>
                    <a:pt x="17742" y="982"/>
                    <a:pt x="17689" y="873"/>
                    <a:pt x="17619" y="782"/>
                  </a:cubicBezTo>
                  <a:cubicBezTo>
                    <a:pt x="17549" y="691"/>
                    <a:pt x="17479" y="618"/>
                    <a:pt x="17392" y="545"/>
                  </a:cubicBezTo>
                  <a:cubicBezTo>
                    <a:pt x="17304" y="473"/>
                    <a:pt x="17216" y="418"/>
                    <a:pt x="17129" y="364"/>
                  </a:cubicBezTo>
                  <a:cubicBezTo>
                    <a:pt x="17041" y="309"/>
                    <a:pt x="16954" y="273"/>
                    <a:pt x="16866" y="236"/>
                  </a:cubicBezTo>
                  <a:cubicBezTo>
                    <a:pt x="16761" y="200"/>
                    <a:pt x="16656" y="164"/>
                    <a:pt x="16533" y="127"/>
                  </a:cubicBezTo>
                  <a:cubicBezTo>
                    <a:pt x="16323" y="73"/>
                    <a:pt x="16113" y="36"/>
                    <a:pt x="15903" y="18"/>
                  </a:cubicBezTo>
                  <a:cubicBezTo>
                    <a:pt x="15797" y="18"/>
                    <a:pt x="15710" y="0"/>
                    <a:pt x="15605" y="0"/>
                  </a:cubicBezTo>
                  <a:cubicBezTo>
                    <a:pt x="15570" y="0"/>
                    <a:pt x="15552" y="0"/>
                    <a:pt x="15517" y="0"/>
                  </a:cubicBezTo>
                  <a:cubicBezTo>
                    <a:pt x="15430" y="0"/>
                    <a:pt x="15359" y="0"/>
                    <a:pt x="15272" y="0"/>
                  </a:cubicBezTo>
                  <a:cubicBezTo>
                    <a:pt x="15167" y="0"/>
                    <a:pt x="15132" y="91"/>
                    <a:pt x="15149" y="182"/>
                  </a:cubicBezTo>
                  <a:cubicBezTo>
                    <a:pt x="15149" y="273"/>
                    <a:pt x="15219" y="400"/>
                    <a:pt x="15324" y="418"/>
                  </a:cubicBezTo>
                  <a:cubicBezTo>
                    <a:pt x="15517" y="436"/>
                    <a:pt x="15710" y="473"/>
                    <a:pt x="15903" y="491"/>
                  </a:cubicBezTo>
                  <a:cubicBezTo>
                    <a:pt x="16078" y="509"/>
                    <a:pt x="16270" y="545"/>
                    <a:pt x="16446" y="600"/>
                  </a:cubicBezTo>
                  <a:cubicBezTo>
                    <a:pt x="16656" y="655"/>
                    <a:pt x="16849" y="727"/>
                    <a:pt x="17041" y="836"/>
                  </a:cubicBezTo>
                  <a:cubicBezTo>
                    <a:pt x="17111" y="891"/>
                    <a:pt x="17199" y="945"/>
                    <a:pt x="17251" y="1018"/>
                  </a:cubicBezTo>
                  <a:cubicBezTo>
                    <a:pt x="17287" y="1055"/>
                    <a:pt x="17304" y="1091"/>
                    <a:pt x="17339" y="1127"/>
                  </a:cubicBezTo>
                  <a:cubicBezTo>
                    <a:pt x="17357" y="1164"/>
                    <a:pt x="17374" y="1200"/>
                    <a:pt x="17392" y="1236"/>
                  </a:cubicBezTo>
                  <a:cubicBezTo>
                    <a:pt x="17409" y="1273"/>
                    <a:pt x="17409" y="1309"/>
                    <a:pt x="17427" y="1327"/>
                  </a:cubicBezTo>
                  <a:cubicBezTo>
                    <a:pt x="17427" y="1400"/>
                    <a:pt x="17444" y="1455"/>
                    <a:pt x="17444" y="1527"/>
                  </a:cubicBezTo>
                  <a:cubicBezTo>
                    <a:pt x="17444" y="1618"/>
                    <a:pt x="17427" y="1691"/>
                    <a:pt x="17409" y="1782"/>
                  </a:cubicBezTo>
                  <a:cubicBezTo>
                    <a:pt x="17357" y="1927"/>
                    <a:pt x="17287" y="2073"/>
                    <a:pt x="17199" y="2200"/>
                  </a:cubicBezTo>
                  <a:cubicBezTo>
                    <a:pt x="17041" y="2400"/>
                    <a:pt x="16866" y="2582"/>
                    <a:pt x="16673" y="2745"/>
                  </a:cubicBezTo>
                  <a:cubicBezTo>
                    <a:pt x="16568" y="2836"/>
                    <a:pt x="16463" y="2909"/>
                    <a:pt x="16358" y="2982"/>
                  </a:cubicBezTo>
                  <a:cubicBezTo>
                    <a:pt x="16305" y="3018"/>
                    <a:pt x="16235" y="3073"/>
                    <a:pt x="16183" y="3109"/>
                  </a:cubicBezTo>
                  <a:cubicBezTo>
                    <a:pt x="16130" y="3145"/>
                    <a:pt x="16078" y="3182"/>
                    <a:pt x="16025" y="3218"/>
                  </a:cubicBezTo>
                  <a:cubicBezTo>
                    <a:pt x="15885" y="3309"/>
                    <a:pt x="15727" y="3400"/>
                    <a:pt x="15587" y="3491"/>
                  </a:cubicBezTo>
                  <a:cubicBezTo>
                    <a:pt x="15412" y="3582"/>
                    <a:pt x="15254" y="3673"/>
                    <a:pt x="15079" y="3764"/>
                  </a:cubicBezTo>
                  <a:cubicBezTo>
                    <a:pt x="14922" y="3855"/>
                    <a:pt x="14764" y="3927"/>
                    <a:pt x="14606" y="4000"/>
                  </a:cubicBezTo>
                  <a:cubicBezTo>
                    <a:pt x="14554" y="4036"/>
                    <a:pt x="14501" y="4055"/>
                    <a:pt x="14431" y="4091"/>
                  </a:cubicBezTo>
                  <a:cubicBezTo>
                    <a:pt x="14343" y="4127"/>
                    <a:pt x="14256" y="4164"/>
                    <a:pt x="14168" y="4200"/>
                  </a:cubicBezTo>
                  <a:cubicBezTo>
                    <a:pt x="14028" y="4273"/>
                    <a:pt x="13870" y="4327"/>
                    <a:pt x="13730" y="4382"/>
                  </a:cubicBezTo>
                  <a:cubicBezTo>
                    <a:pt x="13520" y="4455"/>
                    <a:pt x="13292" y="4527"/>
                    <a:pt x="13082" y="4618"/>
                  </a:cubicBezTo>
                  <a:cubicBezTo>
                    <a:pt x="13047" y="4636"/>
                    <a:pt x="13012" y="4636"/>
                    <a:pt x="12960" y="4655"/>
                  </a:cubicBezTo>
                  <a:cubicBezTo>
                    <a:pt x="12837" y="4691"/>
                    <a:pt x="12732" y="4727"/>
                    <a:pt x="12609" y="4764"/>
                  </a:cubicBezTo>
                  <a:cubicBezTo>
                    <a:pt x="12469" y="4800"/>
                    <a:pt x="12329" y="4855"/>
                    <a:pt x="12171" y="4891"/>
                  </a:cubicBezTo>
                  <a:cubicBezTo>
                    <a:pt x="11943" y="4945"/>
                    <a:pt x="11733" y="5000"/>
                    <a:pt x="11505" y="5073"/>
                  </a:cubicBezTo>
                  <a:cubicBezTo>
                    <a:pt x="11348" y="5109"/>
                    <a:pt x="11208" y="5145"/>
                    <a:pt x="11050" y="5182"/>
                  </a:cubicBezTo>
                  <a:cubicBezTo>
                    <a:pt x="10892" y="5218"/>
                    <a:pt x="10752" y="5255"/>
                    <a:pt x="10595" y="5291"/>
                  </a:cubicBezTo>
                  <a:cubicBezTo>
                    <a:pt x="10367" y="5327"/>
                    <a:pt x="10139" y="5382"/>
                    <a:pt x="9911" y="5418"/>
                  </a:cubicBezTo>
                  <a:cubicBezTo>
                    <a:pt x="9771" y="5436"/>
                    <a:pt x="9631" y="5473"/>
                    <a:pt x="9491" y="5491"/>
                  </a:cubicBezTo>
                  <a:cubicBezTo>
                    <a:pt x="9386" y="5509"/>
                    <a:pt x="9263" y="5527"/>
                    <a:pt x="9158" y="5545"/>
                  </a:cubicBezTo>
                  <a:cubicBezTo>
                    <a:pt x="9105" y="5545"/>
                    <a:pt x="9053" y="5564"/>
                    <a:pt x="9000" y="5564"/>
                  </a:cubicBezTo>
                  <a:cubicBezTo>
                    <a:pt x="9018" y="5564"/>
                    <a:pt x="9035" y="5564"/>
                    <a:pt x="9053" y="5564"/>
                  </a:cubicBezTo>
                  <a:cubicBezTo>
                    <a:pt x="8843" y="5582"/>
                    <a:pt x="8650" y="5600"/>
                    <a:pt x="8440" y="5636"/>
                  </a:cubicBezTo>
                  <a:cubicBezTo>
                    <a:pt x="8370" y="5636"/>
                    <a:pt x="8282" y="5655"/>
                    <a:pt x="8212" y="5655"/>
                  </a:cubicBezTo>
                  <a:cubicBezTo>
                    <a:pt x="8142" y="5655"/>
                    <a:pt x="8089" y="5655"/>
                    <a:pt x="8019" y="5673"/>
                  </a:cubicBezTo>
                  <a:cubicBezTo>
                    <a:pt x="7897" y="5673"/>
                    <a:pt x="7757" y="5691"/>
                    <a:pt x="7634" y="5691"/>
                  </a:cubicBezTo>
                  <a:cubicBezTo>
                    <a:pt x="7581" y="5691"/>
                    <a:pt x="7511" y="5709"/>
                    <a:pt x="7459" y="5709"/>
                  </a:cubicBezTo>
                  <a:cubicBezTo>
                    <a:pt x="7249" y="5709"/>
                    <a:pt x="7038" y="5709"/>
                    <a:pt x="6828" y="5709"/>
                  </a:cubicBezTo>
                  <a:cubicBezTo>
                    <a:pt x="6758" y="5709"/>
                    <a:pt x="6688" y="5709"/>
                    <a:pt x="6635" y="5691"/>
                  </a:cubicBezTo>
                  <a:cubicBezTo>
                    <a:pt x="6478" y="5673"/>
                    <a:pt x="6338" y="5673"/>
                    <a:pt x="6180" y="5655"/>
                  </a:cubicBezTo>
                  <a:cubicBezTo>
                    <a:pt x="5882" y="5618"/>
                    <a:pt x="5602" y="5564"/>
                    <a:pt x="5304" y="5491"/>
                  </a:cubicBezTo>
                  <a:cubicBezTo>
                    <a:pt x="5146" y="5455"/>
                    <a:pt x="4989" y="5400"/>
                    <a:pt x="4831" y="5327"/>
                  </a:cubicBezTo>
                  <a:cubicBezTo>
                    <a:pt x="4691" y="5273"/>
                    <a:pt x="4551" y="5200"/>
                    <a:pt x="4411" y="5127"/>
                  </a:cubicBezTo>
                  <a:cubicBezTo>
                    <a:pt x="4341" y="5073"/>
                    <a:pt x="4270" y="5036"/>
                    <a:pt x="4218" y="4964"/>
                  </a:cubicBezTo>
                  <a:cubicBezTo>
                    <a:pt x="4165" y="4891"/>
                    <a:pt x="4113" y="4836"/>
                    <a:pt x="4060" y="4764"/>
                  </a:cubicBezTo>
                  <a:cubicBezTo>
                    <a:pt x="4025" y="4691"/>
                    <a:pt x="3973" y="4618"/>
                    <a:pt x="3955" y="4545"/>
                  </a:cubicBezTo>
                  <a:cubicBezTo>
                    <a:pt x="3920" y="4455"/>
                    <a:pt x="3903" y="4382"/>
                    <a:pt x="3885" y="4291"/>
                  </a:cubicBezTo>
                  <a:cubicBezTo>
                    <a:pt x="3868" y="4182"/>
                    <a:pt x="3868" y="4091"/>
                    <a:pt x="3868" y="3982"/>
                  </a:cubicBezTo>
                  <a:cubicBezTo>
                    <a:pt x="3868" y="3909"/>
                    <a:pt x="3885" y="3818"/>
                    <a:pt x="3903" y="3745"/>
                  </a:cubicBezTo>
                  <a:cubicBezTo>
                    <a:pt x="3938" y="3655"/>
                    <a:pt x="3973" y="3564"/>
                    <a:pt x="4025" y="3473"/>
                  </a:cubicBezTo>
                  <a:cubicBezTo>
                    <a:pt x="4078" y="3382"/>
                    <a:pt x="4130" y="3291"/>
                    <a:pt x="4183" y="3200"/>
                  </a:cubicBezTo>
                  <a:cubicBezTo>
                    <a:pt x="4305" y="3036"/>
                    <a:pt x="4428" y="2909"/>
                    <a:pt x="4568" y="2782"/>
                  </a:cubicBezTo>
                  <a:cubicBezTo>
                    <a:pt x="4638" y="2727"/>
                    <a:pt x="4708" y="2655"/>
                    <a:pt x="4778" y="2600"/>
                  </a:cubicBezTo>
                  <a:cubicBezTo>
                    <a:pt x="4901" y="2509"/>
                    <a:pt x="5024" y="2400"/>
                    <a:pt x="5129" y="2309"/>
                  </a:cubicBezTo>
                  <a:cubicBezTo>
                    <a:pt x="5234" y="2218"/>
                    <a:pt x="5357" y="2145"/>
                    <a:pt x="5462" y="2055"/>
                  </a:cubicBezTo>
                  <a:cubicBezTo>
                    <a:pt x="5514" y="2018"/>
                    <a:pt x="5567" y="1982"/>
                    <a:pt x="5602" y="1964"/>
                  </a:cubicBezTo>
                  <a:cubicBezTo>
                    <a:pt x="5672" y="1927"/>
                    <a:pt x="5724" y="1891"/>
                    <a:pt x="5795" y="1836"/>
                  </a:cubicBezTo>
                  <a:cubicBezTo>
                    <a:pt x="5970" y="1727"/>
                    <a:pt x="6162" y="1618"/>
                    <a:pt x="6338" y="1527"/>
                  </a:cubicBezTo>
                  <a:cubicBezTo>
                    <a:pt x="6618" y="1364"/>
                    <a:pt x="6898" y="1218"/>
                    <a:pt x="7231" y="1164"/>
                  </a:cubicBezTo>
                  <a:cubicBezTo>
                    <a:pt x="7301" y="1164"/>
                    <a:pt x="7354" y="1164"/>
                    <a:pt x="7424" y="1164"/>
                  </a:cubicBezTo>
                  <a:cubicBezTo>
                    <a:pt x="7424" y="1164"/>
                    <a:pt x="7441" y="1164"/>
                    <a:pt x="7441" y="1164"/>
                  </a:cubicBezTo>
                  <a:cubicBezTo>
                    <a:pt x="7441" y="1164"/>
                    <a:pt x="7441" y="1164"/>
                    <a:pt x="7441" y="1164"/>
                  </a:cubicBezTo>
                  <a:cubicBezTo>
                    <a:pt x="7459" y="1164"/>
                    <a:pt x="7476" y="1145"/>
                    <a:pt x="7459" y="1127"/>
                  </a:cubicBezTo>
                  <a:cubicBezTo>
                    <a:pt x="7459" y="1109"/>
                    <a:pt x="7441" y="1109"/>
                    <a:pt x="7424" y="1109"/>
                  </a:cubicBezTo>
                  <a:cubicBezTo>
                    <a:pt x="7371" y="1109"/>
                    <a:pt x="7319" y="1091"/>
                    <a:pt x="7249" y="1073"/>
                  </a:cubicBezTo>
                  <a:cubicBezTo>
                    <a:pt x="7196" y="1073"/>
                    <a:pt x="7143" y="1055"/>
                    <a:pt x="7091" y="1073"/>
                  </a:cubicBezTo>
                  <a:cubicBezTo>
                    <a:pt x="7021" y="1073"/>
                    <a:pt x="6951" y="1091"/>
                    <a:pt x="6898" y="1109"/>
                  </a:cubicBezTo>
                  <a:cubicBezTo>
                    <a:pt x="6740" y="1164"/>
                    <a:pt x="6600" y="1236"/>
                    <a:pt x="6460" y="1309"/>
                  </a:cubicBezTo>
                  <a:cubicBezTo>
                    <a:pt x="6320" y="1382"/>
                    <a:pt x="6162" y="1455"/>
                    <a:pt x="6022" y="1545"/>
                  </a:cubicBezTo>
                  <a:cubicBezTo>
                    <a:pt x="5935" y="1600"/>
                    <a:pt x="5830" y="1636"/>
                    <a:pt x="5742" y="1691"/>
                  </a:cubicBezTo>
                  <a:cubicBezTo>
                    <a:pt x="5654" y="1727"/>
                    <a:pt x="5584" y="1782"/>
                    <a:pt x="5497" y="1836"/>
                  </a:cubicBezTo>
                  <a:cubicBezTo>
                    <a:pt x="5357" y="1927"/>
                    <a:pt x="5216" y="2018"/>
                    <a:pt x="5076" y="2109"/>
                  </a:cubicBezTo>
                  <a:cubicBezTo>
                    <a:pt x="4919" y="2218"/>
                    <a:pt x="4778" y="2327"/>
                    <a:pt x="4621" y="2436"/>
                  </a:cubicBezTo>
                  <a:cubicBezTo>
                    <a:pt x="4498" y="2527"/>
                    <a:pt x="4358" y="2636"/>
                    <a:pt x="4235" y="2745"/>
                  </a:cubicBezTo>
                  <a:cubicBezTo>
                    <a:pt x="4148" y="2836"/>
                    <a:pt x="4060" y="2927"/>
                    <a:pt x="3990" y="3036"/>
                  </a:cubicBezTo>
                  <a:cubicBezTo>
                    <a:pt x="3920" y="3145"/>
                    <a:pt x="3850" y="3255"/>
                    <a:pt x="3780" y="3382"/>
                  </a:cubicBezTo>
                  <a:cubicBezTo>
                    <a:pt x="3727" y="3491"/>
                    <a:pt x="3692" y="3582"/>
                    <a:pt x="3657" y="3709"/>
                  </a:cubicBezTo>
                  <a:cubicBezTo>
                    <a:pt x="3622" y="3836"/>
                    <a:pt x="3622" y="3964"/>
                    <a:pt x="3640" y="4091"/>
                  </a:cubicBezTo>
                  <a:cubicBezTo>
                    <a:pt x="3622" y="4145"/>
                    <a:pt x="3622" y="4182"/>
                    <a:pt x="3605" y="4236"/>
                  </a:cubicBezTo>
                  <a:cubicBezTo>
                    <a:pt x="3587" y="4327"/>
                    <a:pt x="3570" y="4436"/>
                    <a:pt x="3570" y="4527"/>
                  </a:cubicBezTo>
                  <a:cubicBezTo>
                    <a:pt x="3570" y="4636"/>
                    <a:pt x="3570" y="4764"/>
                    <a:pt x="3552" y="4873"/>
                  </a:cubicBezTo>
                  <a:cubicBezTo>
                    <a:pt x="3552" y="5055"/>
                    <a:pt x="3552" y="5236"/>
                    <a:pt x="3552" y="5418"/>
                  </a:cubicBezTo>
                  <a:cubicBezTo>
                    <a:pt x="3552" y="5491"/>
                    <a:pt x="3552" y="5582"/>
                    <a:pt x="3552" y="5655"/>
                  </a:cubicBezTo>
                  <a:cubicBezTo>
                    <a:pt x="3552" y="5745"/>
                    <a:pt x="3570" y="5836"/>
                    <a:pt x="3570" y="5927"/>
                  </a:cubicBezTo>
                  <a:cubicBezTo>
                    <a:pt x="3570" y="6036"/>
                    <a:pt x="3570" y="6127"/>
                    <a:pt x="3570" y="6236"/>
                  </a:cubicBezTo>
                  <a:cubicBezTo>
                    <a:pt x="3570" y="6309"/>
                    <a:pt x="3570" y="6400"/>
                    <a:pt x="3570" y="6473"/>
                  </a:cubicBezTo>
                  <a:cubicBezTo>
                    <a:pt x="3570" y="6618"/>
                    <a:pt x="3552" y="6782"/>
                    <a:pt x="3552" y="6927"/>
                  </a:cubicBezTo>
                  <a:cubicBezTo>
                    <a:pt x="3535" y="7036"/>
                    <a:pt x="3535" y="7164"/>
                    <a:pt x="3517" y="7273"/>
                  </a:cubicBezTo>
                  <a:cubicBezTo>
                    <a:pt x="3395" y="7255"/>
                    <a:pt x="3272" y="7255"/>
                    <a:pt x="3149" y="7291"/>
                  </a:cubicBezTo>
                  <a:cubicBezTo>
                    <a:pt x="2992" y="7309"/>
                    <a:pt x="2851" y="7364"/>
                    <a:pt x="2711" y="7400"/>
                  </a:cubicBezTo>
                  <a:cubicBezTo>
                    <a:pt x="2554" y="7455"/>
                    <a:pt x="2414" y="7509"/>
                    <a:pt x="2273" y="7582"/>
                  </a:cubicBezTo>
                  <a:cubicBezTo>
                    <a:pt x="1993" y="7727"/>
                    <a:pt x="1730" y="7909"/>
                    <a:pt x="1468" y="8109"/>
                  </a:cubicBezTo>
                  <a:cubicBezTo>
                    <a:pt x="1205" y="8309"/>
                    <a:pt x="977" y="8527"/>
                    <a:pt x="767" y="8782"/>
                  </a:cubicBezTo>
                  <a:cubicBezTo>
                    <a:pt x="662" y="8891"/>
                    <a:pt x="574" y="9018"/>
                    <a:pt x="487" y="9145"/>
                  </a:cubicBezTo>
                  <a:cubicBezTo>
                    <a:pt x="399" y="9273"/>
                    <a:pt x="311" y="9418"/>
                    <a:pt x="241" y="9582"/>
                  </a:cubicBezTo>
                  <a:cubicBezTo>
                    <a:pt x="101" y="9873"/>
                    <a:pt x="31" y="10200"/>
                    <a:pt x="14" y="10527"/>
                  </a:cubicBezTo>
                  <a:cubicBezTo>
                    <a:pt x="-4" y="10691"/>
                    <a:pt x="-4" y="10873"/>
                    <a:pt x="14" y="11036"/>
                  </a:cubicBezTo>
                  <a:cubicBezTo>
                    <a:pt x="31" y="11164"/>
                    <a:pt x="49" y="11309"/>
                    <a:pt x="84" y="11436"/>
                  </a:cubicBezTo>
                  <a:cubicBezTo>
                    <a:pt x="84" y="11564"/>
                    <a:pt x="84" y="11691"/>
                    <a:pt x="84" y="11818"/>
                  </a:cubicBezTo>
                  <a:cubicBezTo>
                    <a:pt x="84" y="12000"/>
                    <a:pt x="84" y="12200"/>
                    <a:pt x="101" y="12382"/>
                  </a:cubicBezTo>
                  <a:cubicBezTo>
                    <a:pt x="119" y="12727"/>
                    <a:pt x="119" y="13073"/>
                    <a:pt x="136" y="13436"/>
                  </a:cubicBezTo>
                  <a:cubicBezTo>
                    <a:pt x="154" y="13800"/>
                    <a:pt x="154" y="14164"/>
                    <a:pt x="171" y="14509"/>
                  </a:cubicBezTo>
                  <a:cubicBezTo>
                    <a:pt x="189" y="14709"/>
                    <a:pt x="189" y="14927"/>
                    <a:pt x="206" y="15127"/>
                  </a:cubicBezTo>
                  <a:cubicBezTo>
                    <a:pt x="206" y="15200"/>
                    <a:pt x="206" y="15273"/>
                    <a:pt x="206" y="15327"/>
                  </a:cubicBezTo>
                  <a:cubicBezTo>
                    <a:pt x="206" y="15455"/>
                    <a:pt x="206" y="15582"/>
                    <a:pt x="206" y="15709"/>
                  </a:cubicBezTo>
                  <a:cubicBezTo>
                    <a:pt x="206" y="15727"/>
                    <a:pt x="206" y="15764"/>
                    <a:pt x="206" y="15782"/>
                  </a:cubicBezTo>
                  <a:cubicBezTo>
                    <a:pt x="206" y="15945"/>
                    <a:pt x="189" y="16109"/>
                    <a:pt x="189" y="16291"/>
                  </a:cubicBezTo>
                  <a:cubicBezTo>
                    <a:pt x="189" y="16364"/>
                    <a:pt x="171" y="16436"/>
                    <a:pt x="171" y="16509"/>
                  </a:cubicBezTo>
                  <a:cubicBezTo>
                    <a:pt x="154" y="16618"/>
                    <a:pt x="154" y="16709"/>
                    <a:pt x="136" y="16818"/>
                  </a:cubicBezTo>
                  <a:cubicBezTo>
                    <a:pt x="119" y="16982"/>
                    <a:pt x="101" y="17145"/>
                    <a:pt x="84" y="17309"/>
                  </a:cubicBezTo>
                  <a:cubicBezTo>
                    <a:pt x="66" y="17509"/>
                    <a:pt x="49" y="17727"/>
                    <a:pt x="49" y="17927"/>
                  </a:cubicBezTo>
                  <a:cubicBezTo>
                    <a:pt x="49" y="18018"/>
                    <a:pt x="31" y="18127"/>
                    <a:pt x="31" y="18218"/>
                  </a:cubicBezTo>
                  <a:cubicBezTo>
                    <a:pt x="31" y="18291"/>
                    <a:pt x="31" y="18382"/>
                    <a:pt x="31" y="18455"/>
                  </a:cubicBezTo>
                  <a:cubicBezTo>
                    <a:pt x="31" y="18509"/>
                    <a:pt x="31" y="18545"/>
                    <a:pt x="49" y="18600"/>
                  </a:cubicBezTo>
                  <a:cubicBezTo>
                    <a:pt x="49" y="18673"/>
                    <a:pt x="66" y="18727"/>
                    <a:pt x="84" y="18800"/>
                  </a:cubicBezTo>
                  <a:cubicBezTo>
                    <a:pt x="84" y="18836"/>
                    <a:pt x="101" y="18873"/>
                    <a:pt x="101" y="18891"/>
                  </a:cubicBezTo>
                  <a:cubicBezTo>
                    <a:pt x="101" y="18909"/>
                    <a:pt x="119" y="18927"/>
                    <a:pt x="119" y="18945"/>
                  </a:cubicBezTo>
                  <a:cubicBezTo>
                    <a:pt x="136" y="19000"/>
                    <a:pt x="154" y="19036"/>
                    <a:pt x="189" y="19091"/>
                  </a:cubicBezTo>
                  <a:cubicBezTo>
                    <a:pt x="206" y="19109"/>
                    <a:pt x="206" y="19109"/>
                    <a:pt x="224" y="19127"/>
                  </a:cubicBezTo>
                  <a:cubicBezTo>
                    <a:pt x="259" y="19164"/>
                    <a:pt x="294" y="19200"/>
                    <a:pt x="364" y="19218"/>
                  </a:cubicBezTo>
                  <a:cubicBezTo>
                    <a:pt x="416" y="19218"/>
                    <a:pt x="469" y="19182"/>
                    <a:pt x="486" y="19127"/>
                  </a:cubicBezTo>
                  <a:cubicBezTo>
                    <a:pt x="486" y="19109"/>
                    <a:pt x="504" y="19109"/>
                    <a:pt x="504" y="19091"/>
                  </a:cubicBezTo>
                  <a:cubicBezTo>
                    <a:pt x="504" y="19091"/>
                    <a:pt x="504" y="19073"/>
                    <a:pt x="522" y="19055"/>
                  </a:cubicBezTo>
                  <a:cubicBezTo>
                    <a:pt x="522" y="19055"/>
                    <a:pt x="522" y="19055"/>
                    <a:pt x="539" y="19073"/>
                  </a:cubicBezTo>
                  <a:cubicBezTo>
                    <a:pt x="574" y="19109"/>
                    <a:pt x="592" y="19145"/>
                    <a:pt x="627" y="19182"/>
                  </a:cubicBezTo>
                  <a:cubicBezTo>
                    <a:pt x="662" y="19218"/>
                    <a:pt x="714" y="19273"/>
                    <a:pt x="749" y="19309"/>
                  </a:cubicBezTo>
                  <a:cubicBezTo>
                    <a:pt x="767" y="19327"/>
                    <a:pt x="802" y="19345"/>
                    <a:pt x="819" y="19382"/>
                  </a:cubicBezTo>
                  <a:cubicBezTo>
                    <a:pt x="802" y="19400"/>
                    <a:pt x="802" y="19418"/>
                    <a:pt x="784" y="19436"/>
                  </a:cubicBezTo>
                  <a:cubicBezTo>
                    <a:pt x="784" y="19455"/>
                    <a:pt x="784" y="19455"/>
                    <a:pt x="784" y="19473"/>
                  </a:cubicBezTo>
                  <a:cubicBezTo>
                    <a:pt x="784" y="19473"/>
                    <a:pt x="802" y="19491"/>
                    <a:pt x="819" y="19473"/>
                  </a:cubicBezTo>
                  <a:cubicBezTo>
                    <a:pt x="819" y="19455"/>
                    <a:pt x="837" y="19436"/>
                    <a:pt x="854" y="19418"/>
                  </a:cubicBezTo>
                  <a:cubicBezTo>
                    <a:pt x="872" y="19436"/>
                    <a:pt x="872" y="19436"/>
                    <a:pt x="889" y="19455"/>
                  </a:cubicBezTo>
                  <a:cubicBezTo>
                    <a:pt x="977" y="19527"/>
                    <a:pt x="1082" y="19600"/>
                    <a:pt x="1170" y="19673"/>
                  </a:cubicBezTo>
                  <a:cubicBezTo>
                    <a:pt x="1310" y="19764"/>
                    <a:pt x="1450" y="19855"/>
                    <a:pt x="1608" y="19927"/>
                  </a:cubicBezTo>
                  <a:cubicBezTo>
                    <a:pt x="1643" y="19945"/>
                    <a:pt x="1660" y="19964"/>
                    <a:pt x="1695" y="19982"/>
                  </a:cubicBezTo>
                  <a:cubicBezTo>
                    <a:pt x="1765" y="20018"/>
                    <a:pt x="1835" y="20055"/>
                    <a:pt x="1905" y="20091"/>
                  </a:cubicBezTo>
                  <a:cubicBezTo>
                    <a:pt x="2011" y="20145"/>
                    <a:pt x="2116" y="20182"/>
                    <a:pt x="2203" y="20218"/>
                  </a:cubicBezTo>
                  <a:cubicBezTo>
                    <a:pt x="2396" y="20291"/>
                    <a:pt x="2571" y="20382"/>
                    <a:pt x="2764" y="20473"/>
                  </a:cubicBezTo>
                  <a:cubicBezTo>
                    <a:pt x="2869" y="20527"/>
                    <a:pt x="2974" y="20564"/>
                    <a:pt x="3062" y="20618"/>
                  </a:cubicBezTo>
                  <a:cubicBezTo>
                    <a:pt x="3149" y="20673"/>
                    <a:pt x="3237" y="20709"/>
                    <a:pt x="3342" y="20745"/>
                  </a:cubicBezTo>
                  <a:cubicBezTo>
                    <a:pt x="3412" y="20782"/>
                    <a:pt x="3465" y="20800"/>
                    <a:pt x="3535" y="20836"/>
                  </a:cubicBezTo>
                  <a:cubicBezTo>
                    <a:pt x="3570" y="20855"/>
                    <a:pt x="3605" y="20873"/>
                    <a:pt x="3640" y="20873"/>
                  </a:cubicBezTo>
                  <a:cubicBezTo>
                    <a:pt x="3710" y="20891"/>
                    <a:pt x="3780" y="20927"/>
                    <a:pt x="3850" y="20945"/>
                  </a:cubicBezTo>
                  <a:cubicBezTo>
                    <a:pt x="3885" y="20964"/>
                    <a:pt x="3920" y="20964"/>
                    <a:pt x="3937" y="20982"/>
                  </a:cubicBezTo>
                  <a:cubicBezTo>
                    <a:pt x="4060" y="21018"/>
                    <a:pt x="4183" y="21055"/>
                    <a:pt x="4305" y="21091"/>
                  </a:cubicBezTo>
                  <a:cubicBezTo>
                    <a:pt x="4340" y="21109"/>
                    <a:pt x="4375" y="21109"/>
                    <a:pt x="4428" y="21127"/>
                  </a:cubicBezTo>
                  <a:cubicBezTo>
                    <a:pt x="4498" y="21145"/>
                    <a:pt x="4586" y="21164"/>
                    <a:pt x="4656" y="21182"/>
                  </a:cubicBezTo>
                  <a:cubicBezTo>
                    <a:pt x="4761" y="21218"/>
                    <a:pt x="4866" y="21236"/>
                    <a:pt x="4971" y="21255"/>
                  </a:cubicBezTo>
                  <a:cubicBezTo>
                    <a:pt x="5024" y="21273"/>
                    <a:pt x="5076" y="21273"/>
                    <a:pt x="5129" y="21291"/>
                  </a:cubicBezTo>
                  <a:cubicBezTo>
                    <a:pt x="5164" y="21309"/>
                    <a:pt x="5216" y="21309"/>
                    <a:pt x="5251" y="21309"/>
                  </a:cubicBezTo>
                  <a:cubicBezTo>
                    <a:pt x="5321" y="21327"/>
                    <a:pt x="5392" y="21345"/>
                    <a:pt x="5462" y="21345"/>
                  </a:cubicBezTo>
                  <a:cubicBezTo>
                    <a:pt x="5497" y="21345"/>
                    <a:pt x="5514" y="21364"/>
                    <a:pt x="5549" y="21364"/>
                  </a:cubicBezTo>
                  <a:cubicBezTo>
                    <a:pt x="5689" y="21382"/>
                    <a:pt x="5829" y="21400"/>
                    <a:pt x="5970" y="21418"/>
                  </a:cubicBezTo>
                  <a:cubicBezTo>
                    <a:pt x="6040" y="21436"/>
                    <a:pt x="6127" y="21436"/>
                    <a:pt x="6197" y="21455"/>
                  </a:cubicBezTo>
                  <a:cubicBezTo>
                    <a:pt x="6338" y="21473"/>
                    <a:pt x="6495" y="21491"/>
                    <a:pt x="6635" y="21509"/>
                  </a:cubicBezTo>
                  <a:cubicBezTo>
                    <a:pt x="6723" y="21527"/>
                    <a:pt x="6810" y="21527"/>
                    <a:pt x="6916" y="21545"/>
                  </a:cubicBezTo>
                  <a:cubicBezTo>
                    <a:pt x="7021" y="21564"/>
                    <a:pt x="7108" y="21564"/>
                    <a:pt x="7213" y="21564"/>
                  </a:cubicBezTo>
                  <a:cubicBezTo>
                    <a:pt x="7319" y="21564"/>
                    <a:pt x="7424" y="21582"/>
                    <a:pt x="7529" y="21582"/>
                  </a:cubicBezTo>
                  <a:cubicBezTo>
                    <a:pt x="7634" y="21582"/>
                    <a:pt x="7756" y="21582"/>
                    <a:pt x="7862" y="21600"/>
                  </a:cubicBezTo>
                  <a:cubicBezTo>
                    <a:pt x="8300" y="21600"/>
                    <a:pt x="8738" y="21600"/>
                    <a:pt x="9158" y="21600"/>
                  </a:cubicBezTo>
                  <a:cubicBezTo>
                    <a:pt x="9263" y="21600"/>
                    <a:pt x="9368" y="21600"/>
                    <a:pt x="9473" y="21582"/>
                  </a:cubicBezTo>
                  <a:cubicBezTo>
                    <a:pt x="9578" y="21582"/>
                    <a:pt x="9701" y="21582"/>
                    <a:pt x="9806" y="21564"/>
                  </a:cubicBezTo>
                  <a:cubicBezTo>
                    <a:pt x="9911" y="21564"/>
                    <a:pt x="10016" y="21545"/>
                    <a:pt x="10121" y="21545"/>
                  </a:cubicBezTo>
                  <a:cubicBezTo>
                    <a:pt x="10227" y="21545"/>
                    <a:pt x="10332" y="21527"/>
                    <a:pt x="10437" y="21527"/>
                  </a:cubicBezTo>
                  <a:cubicBezTo>
                    <a:pt x="10857" y="21491"/>
                    <a:pt x="11295" y="21473"/>
                    <a:pt x="11716" y="21436"/>
                  </a:cubicBezTo>
                  <a:cubicBezTo>
                    <a:pt x="11943" y="21418"/>
                    <a:pt x="12171" y="21382"/>
                    <a:pt x="12381" y="21364"/>
                  </a:cubicBezTo>
                  <a:cubicBezTo>
                    <a:pt x="12486" y="21345"/>
                    <a:pt x="12609" y="21345"/>
                    <a:pt x="12714" y="21327"/>
                  </a:cubicBezTo>
                  <a:cubicBezTo>
                    <a:pt x="12819" y="21309"/>
                    <a:pt x="12942" y="21291"/>
                    <a:pt x="13047" y="21273"/>
                  </a:cubicBezTo>
                  <a:cubicBezTo>
                    <a:pt x="13152" y="21255"/>
                    <a:pt x="13275" y="21236"/>
                    <a:pt x="13380" y="21218"/>
                  </a:cubicBezTo>
                  <a:cubicBezTo>
                    <a:pt x="13485" y="21200"/>
                    <a:pt x="13608" y="21182"/>
                    <a:pt x="13713" y="21164"/>
                  </a:cubicBezTo>
                  <a:cubicBezTo>
                    <a:pt x="13818" y="21145"/>
                    <a:pt x="13923" y="21127"/>
                    <a:pt x="14028" y="21091"/>
                  </a:cubicBezTo>
                  <a:cubicBezTo>
                    <a:pt x="14133" y="21073"/>
                    <a:pt x="14238" y="21036"/>
                    <a:pt x="14343" y="21018"/>
                  </a:cubicBezTo>
                  <a:cubicBezTo>
                    <a:pt x="14554" y="20964"/>
                    <a:pt x="14746" y="20909"/>
                    <a:pt x="14957" y="20836"/>
                  </a:cubicBezTo>
                  <a:cubicBezTo>
                    <a:pt x="15167" y="20782"/>
                    <a:pt x="15377" y="20709"/>
                    <a:pt x="15570" y="20636"/>
                  </a:cubicBezTo>
                  <a:cubicBezTo>
                    <a:pt x="15780" y="20564"/>
                    <a:pt x="15973" y="20509"/>
                    <a:pt x="16183" y="20436"/>
                  </a:cubicBezTo>
                  <a:cubicBezTo>
                    <a:pt x="16288" y="20400"/>
                    <a:pt x="16393" y="20382"/>
                    <a:pt x="16498" y="20345"/>
                  </a:cubicBezTo>
                  <a:cubicBezTo>
                    <a:pt x="16603" y="20309"/>
                    <a:pt x="16708" y="20291"/>
                    <a:pt x="16814" y="20255"/>
                  </a:cubicBezTo>
                  <a:cubicBezTo>
                    <a:pt x="16919" y="20218"/>
                    <a:pt x="17024" y="20200"/>
                    <a:pt x="17129" y="20164"/>
                  </a:cubicBezTo>
                  <a:cubicBezTo>
                    <a:pt x="17199" y="20145"/>
                    <a:pt x="17252" y="20127"/>
                    <a:pt x="17322" y="20109"/>
                  </a:cubicBezTo>
                  <a:cubicBezTo>
                    <a:pt x="17357" y="20091"/>
                    <a:pt x="17409" y="20073"/>
                    <a:pt x="17444" y="20055"/>
                  </a:cubicBezTo>
                  <a:cubicBezTo>
                    <a:pt x="17497" y="20036"/>
                    <a:pt x="17549" y="20018"/>
                    <a:pt x="17602" y="20000"/>
                  </a:cubicBezTo>
                  <a:cubicBezTo>
                    <a:pt x="17654" y="19982"/>
                    <a:pt x="17707" y="19945"/>
                    <a:pt x="17777" y="19927"/>
                  </a:cubicBezTo>
                  <a:cubicBezTo>
                    <a:pt x="17882" y="19891"/>
                    <a:pt x="17970" y="19855"/>
                    <a:pt x="18075" y="19800"/>
                  </a:cubicBezTo>
                  <a:cubicBezTo>
                    <a:pt x="18127" y="19782"/>
                    <a:pt x="18162" y="19764"/>
                    <a:pt x="18197" y="19745"/>
                  </a:cubicBezTo>
                  <a:cubicBezTo>
                    <a:pt x="18233" y="19727"/>
                    <a:pt x="18285" y="19709"/>
                    <a:pt x="18320" y="19691"/>
                  </a:cubicBezTo>
                  <a:cubicBezTo>
                    <a:pt x="18425" y="19636"/>
                    <a:pt x="18530" y="19582"/>
                    <a:pt x="18635" y="19545"/>
                  </a:cubicBezTo>
                  <a:cubicBezTo>
                    <a:pt x="18741" y="19491"/>
                    <a:pt x="18846" y="19436"/>
                    <a:pt x="18951" y="19382"/>
                  </a:cubicBezTo>
                  <a:cubicBezTo>
                    <a:pt x="19003" y="19364"/>
                    <a:pt x="19038" y="19327"/>
                    <a:pt x="19073" y="19309"/>
                  </a:cubicBezTo>
                  <a:cubicBezTo>
                    <a:pt x="19073" y="19309"/>
                    <a:pt x="19091" y="19309"/>
                    <a:pt x="19091" y="19291"/>
                  </a:cubicBezTo>
                  <a:cubicBezTo>
                    <a:pt x="19214" y="19236"/>
                    <a:pt x="19336" y="19182"/>
                    <a:pt x="19459" y="19127"/>
                  </a:cubicBezTo>
                  <a:cubicBezTo>
                    <a:pt x="19511" y="19109"/>
                    <a:pt x="19546" y="19073"/>
                    <a:pt x="19599" y="19055"/>
                  </a:cubicBezTo>
                  <a:cubicBezTo>
                    <a:pt x="19634" y="19036"/>
                    <a:pt x="19687" y="19000"/>
                    <a:pt x="19722" y="18982"/>
                  </a:cubicBezTo>
                  <a:cubicBezTo>
                    <a:pt x="19809" y="18927"/>
                    <a:pt x="19897" y="18873"/>
                    <a:pt x="19984" y="18818"/>
                  </a:cubicBezTo>
                  <a:cubicBezTo>
                    <a:pt x="20107" y="18745"/>
                    <a:pt x="20195" y="18636"/>
                    <a:pt x="20300" y="18527"/>
                  </a:cubicBezTo>
                  <a:cubicBezTo>
                    <a:pt x="20370" y="18455"/>
                    <a:pt x="20440" y="18400"/>
                    <a:pt x="20492" y="18345"/>
                  </a:cubicBezTo>
                  <a:cubicBezTo>
                    <a:pt x="20545" y="18291"/>
                    <a:pt x="20597" y="18236"/>
                    <a:pt x="20633" y="18182"/>
                  </a:cubicBezTo>
                  <a:cubicBezTo>
                    <a:pt x="20668" y="18127"/>
                    <a:pt x="20703" y="18091"/>
                    <a:pt x="20738" y="18036"/>
                  </a:cubicBezTo>
                  <a:cubicBezTo>
                    <a:pt x="20738" y="18055"/>
                    <a:pt x="20738" y="18055"/>
                    <a:pt x="20755" y="18073"/>
                  </a:cubicBezTo>
                  <a:cubicBezTo>
                    <a:pt x="20773" y="18091"/>
                    <a:pt x="20808" y="18109"/>
                    <a:pt x="20825" y="18091"/>
                  </a:cubicBezTo>
                  <a:cubicBezTo>
                    <a:pt x="20843" y="18073"/>
                    <a:pt x="20860" y="18036"/>
                    <a:pt x="20878" y="18000"/>
                  </a:cubicBezTo>
                  <a:cubicBezTo>
                    <a:pt x="20878" y="18036"/>
                    <a:pt x="20878" y="18073"/>
                    <a:pt x="20878" y="18127"/>
                  </a:cubicBezTo>
                  <a:cubicBezTo>
                    <a:pt x="20878" y="18145"/>
                    <a:pt x="20895" y="18182"/>
                    <a:pt x="20913" y="18182"/>
                  </a:cubicBezTo>
                  <a:cubicBezTo>
                    <a:pt x="20930" y="18200"/>
                    <a:pt x="20948" y="18182"/>
                    <a:pt x="20948" y="18145"/>
                  </a:cubicBezTo>
                  <a:cubicBezTo>
                    <a:pt x="20948" y="18127"/>
                    <a:pt x="20948" y="18109"/>
                    <a:pt x="20965" y="18109"/>
                  </a:cubicBezTo>
                  <a:cubicBezTo>
                    <a:pt x="21000" y="17964"/>
                    <a:pt x="21000" y="17836"/>
                    <a:pt x="21035" y="17691"/>
                  </a:cubicBezTo>
                  <a:cubicBezTo>
                    <a:pt x="21053" y="17600"/>
                    <a:pt x="21053" y="17509"/>
                    <a:pt x="21070" y="17418"/>
                  </a:cubicBezTo>
                  <a:cubicBezTo>
                    <a:pt x="21088" y="17327"/>
                    <a:pt x="21088" y="17255"/>
                    <a:pt x="21106" y="17164"/>
                  </a:cubicBezTo>
                  <a:cubicBezTo>
                    <a:pt x="21123" y="17018"/>
                    <a:pt x="21141" y="16873"/>
                    <a:pt x="21158" y="16727"/>
                  </a:cubicBezTo>
                  <a:cubicBezTo>
                    <a:pt x="21176" y="16545"/>
                    <a:pt x="21211" y="16345"/>
                    <a:pt x="21228" y="16164"/>
                  </a:cubicBezTo>
                  <a:cubicBezTo>
                    <a:pt x="21246" y="16018"/>
                    <a:pt x="21263" y="15873"/>
                    <a:pt x="21281" y="15727"/>
                  </a:cubicBezTo>
                  <a:cubicBezTo>
                    <a:pt x="21281" y="15691"/>
                    <a:pt x="21298" y="15655"/>
                    <a:pt x="21298" y="15600"/>
                  </a:cubicBezTo>
                  <a:cubicBezTo>
                    <a:pt x="21298" y="15582"/>
                    <a:pt x="21316" y="15582"/>
                    <a:pt x="21316" y="15564"/>
                  </a:cubicBezTo>
                  <a:cubicBezTo>
                    <a:pt x="21333" y="15491"/>
                    <a:pt x="21351" y="15436"/>
                    <a:pt x="21368" y="15364"/>
                  </a:cubicBezTo>
                  <a:cubicBezTo>
                    <a:pt x="21368" y="15327"/>
                    <a:pt x="21386" y="15291"/>
                    <a:pt x="21386" y="15255"/>
                  </a:cubicBezTo>
                  <a:cubicBezTo>
                    <a:pt x="21403" y="15127"/>
                    <a:pt x="21421" y="15000"/>
                    <a:pt x="21421" y="14873"/>
                  </a:cubicBezTo>
                  <a:cubicBezTo>
                    <a:pt x="21421" y="14764"/>
                    <a:pt x="21421" y="14655"/>
                    <a:pt x="21421" y="14545"/>
                  </a:cubicBezTo>
                  <a:cubicBezTo>
                    <a:pt x="21421" y="14364"/>
                    <a:pt x="21421" y="14182"/>
                    <a:pt x="21421" y="14000"/>
                  </a:cubicBezTo>
                  <a:cubicBezTo>
                    <a:pt x="21421" y="13836"/>
                    <a:pt x="21421" y="13673"/>
                    <a:pt x="21421" y="13527"/>
                  </a:cubicBezTo>
                  <a:cubicBezTo>
                    <a:pt x="21421" y="13527"/>
                    <a:pt x="21421" y="13527"/>
                    <a:pt x="21421" y="13509"/>
                  </a:cubicBezTo>
                  <a:cubicBezTo>
                    <a:pt x="21421" y="13345"/>
                    <a:pt x="21438" y="13182"/>
                    <a:pt x="21456" y="13036"/>
                  </a:cubicBezTo>
                  <a:cubicBezTo>
                    <a:pt x="21473" y="12891"/>
                    <a:pt x="21473" y="12745"/>
                    <a:pt x="21491" y="12618"/>
                  </a:cubicBezTo>
                  <a:cubicBezTo>
                    <a:pt x="21491" y="12509"/>
                    <a:pt x="21508" y="12418"/>
                    <a:pt x="21508" y="12309"/>
                  </a:cubicBezTo>
                  <a:cubicBezTo>
                    <a:pt x="21508" y="12255"/>
                    <a:pt x="21508" y="12218"/>
                    <a:pt x="21508" y="12164"/>
                  </a:cubicBezTo>
                  <a:cubicBezTo>
                    <a:pt x="21508" y="12127"/>
                    <a:pt x="21508" y="12091"/>
                    <a:pt x="21508" y="12073"/>
                  </a:cubicBezTo>
                  <a:cubicBezTo>
                    <a:pt x="21508" y="12000"/>
                    <a:pt x="21508" y="11927"/>
                    <a:pt x="21508" y="11855"/>
                  </a:cubicBezTo>
                  <a:cubicBezTo>
                    <a:pt x="21508" y="11727"/>
                    <a:pt x="21491" y="11582"/>
                    <a:pt x="21491" y="11455"/>
                  </a:cubicBezTo>
                  <a:cubicBezTo>
                    <a:pt x="21491" y="11364"/>
                    <a:pt x="21508" y="11273"/>
                    <a:pt x="21508" y="11164"/>
                  </a:cubicBezTo>
                  <a:cubicBezTo>
                    <a:pt x="21508" y="11091"/>
                    <a:pt x="21526" y="11036"/>
                    <a:pt x="21526" y="10964"/>
                  </a:cubicBezTo>
                  <a:cubicBezTo>
                    <a:pt x="21526" y="10891"/>
                    <a:pt x="21526" y="10800"/>
                    <a:pt x="21526" y="10727"/>
                  </a:cubicBezTo>
                  <a:cubicBezTo>
                    <a:pt x="21526" y="10655"/>
                    <a:pt x="21508" y="10600"/>
                    <a:pt x="21508" y="10527"/>
                  </a:cubicBezTo>
                  <a:cubicBezTo>
                    <a:pt x="21508" y="10455"/>
                    <a:pt x="21508" y="10382"/>
                    <a:pt x="21508" y="10327"/>
                  </a:cubicBezTo>
                  <a:cubicBezTo>
                    <a:pt x="21508" y="10273"/>
                    <a:pt x="21508" y="10200"/>
                    <a:pt x="21508" y="10145"/>
                  </a:cubicBezTo>
                  <a:cubicBezTo>
                    <a:pt x="21508" y="10073"/>
                    <a:pt x="21491" y="10000"/>
                    <a:pt x="21473" y="9927"/>
                  </a:cubicBezTo>
                  <a:cubicBezTo>
                    <a:pt x="21473" y="9909"/>
                    <a:pt x="21456" y="9873"/>
                    <a:pt x="21456" y="9855"/>
                  </a:cubicBezTo>
                  <a:cubicBezTo>
                    <a:pt x="21456" y="9836"/>
                    <a:pt x="21473" y="9818"/>
                    <a:pt x="21473" y="9800"/>
                  </a:cubicBezTo>
                  <a:cubicBezTo>
                    <a:pt x="21526" y="9636"/>
                    <a:pt x="21561" y="9455"/>
                    <a:pt x="21578" y="9273"/>
                  </a:cubicBezTo>
                  <a:cubicBezTo>
                    <a:pt x="21596" y="9073"/>
                    <a:pt x="21596" y="8873"/>
                    <a:pt x="21578" y="8691"/>
                  </a:cubicBezTo>
                  <a:cubicBezTo>
                    <a:pt x="21561" y="8618"/>
                    <a:pt x="21543" y="8509"/>
                    <a:pt x="21508" y="8400"/>
                  </a:cubicBezTo>
                  <a:close/>
                  <a:moveTo>
                    <a:pt x="17462" y="8000"/>
                  </a:moveTo>
                  <a:cubicBezTo>
                    <a:pt x="17462" y="8036"/>
                    <a:pt x="17462" y="8091"/>
                    <a:pt x="17462" y="8127"/>
                  </a:cubicBezTo>
                  <a:cubicBezTo>
                    <a:pt x="17462" y="8164"/>
                    <a:pt x="17462" y="8200"/>
                    <a:pt x="17462" y="8236"/>
                  </a:cubicBezTo>
                  <a:cubicBezTo>
                    <a:pt x="17462" y="8291"/>
                    <a:pt x="17479" y="8345"/>
                    <a:pt x="17479" y="8400"/>
                  </a:cubicBezTo>
                  <a:cubicBezTo>
                    <a:pt x="17479" y="8436"/>
                    <a:pt x="17497" y="8473"/>
                    <a:pt x="17497" y="8509"/>
                  </a:cubicBezTo>
                  <a:cubicBezTo>
                    <a:pt x="17497" y="8509"/>
                    <a:pt x="17497" y="8527"/>
                    <a:pt x="17479" y="8527"/>
                  </a:cubicBezTo>
                  <a:cubicBezTo>
                    <a:pt x="17479" y="8527"/>
                    <a:pt x="17479" y="8545"/>
                    <a:pt x="17462" y="8545"/>
                  </a:cubicBezTo>
                  <a:cubicBezTo>
                    <a:pt x="17462" y="8564"/>
                    <a:pt x="17444" y="8582"/>
                    <a:pt x="17444" y="8600"/>
                  </a:cubicBezTo>
                  <a:cubicBezTo>
                    <a:pt x="17427" y="8636"/>
                    <a:pt x="17427" y="8655"/>
                    <a:pt x="17409" y="8691"/>
                  </a:cubicBezTo>
                  <a:cubicBezTo>
                    <a:pt x="17392" y="8764"/>
                    <a:pt x="17374" y="8818"/>
                    <a:pt x="17339" y="8891"/>
                  </a:cubicBezTo>
                  <a:cubicBezTo>
                    <a:pt x="17322" y="8964"/>
                    <a:pt x="17304" y="9018"/>
                    <a:pt x="17287" y="9091"/>
                  </a:cubicBezTo>
                  <a:cubicBezTo>
                    <a:pt x="17269" y="9109"/>
                    <a:pt x="17251" y="9145"/>
                    <a:pt x="17234" y="9164"/>
                  </a:cubicBezTo>
                  <a:cubicBezTo>
                    <a:pt x="17199" y="9218"/>
                    <a:pt x="17164" y="9273"/>
                    <a:pt x="17111" y="9309"/>
                  </a:cubicBezTo>
                  <a:cubicBezTo>
                    <a:pt x="17076" y="9345"/>
                    <a:pt x="17041" y="9382"/>
                    <a:pt x="17006" y="9418"/>
                  </a:cubicBezTo>
                  <a:cubicBezTo>
                    <a:pt x="16989" y="9436"/>
                    <a:pt x="16954" y="9473"/>
                    <a:pt x="16936" y="9491"/>
                  </a:cubicBezTo>
                  <a:cubicBezTo>
                    <a:pt x="16901" y="9527"/>
                    <a:pt x="16884" y="9545"/>
                    <a:pt x="16849" y="9582"/>
                  </a:cubicBezTo>
                  <a:cubicBezTo>
                    <a:pt x="16831" y="9582"/>
                    <a:pt x="16814" y="9600"/>
                    <a:pt x="16778" y="9600"/>
                  </a:cubicBezTo>
                  <a:cubicBezTo>
                    <a:pt x="16691" y="9636"/>
                    <a:pt x="16621" y="9673"/>
                    <a:pt x="16533" y="9709"/>
                  </a:cubicBezTo>
                  <a:cubicBezTo>
                    <a:pt x="16498" y="9727"/>
                    <a:pt x="16481" y="9745"/>
                    <a:pt x="16446" y="9745"/>
                  </a:cubicBezTo>
                  <a:cubicBezTo>
                    <a:pt x="16446" y="9745"/>
                    <a:pt x="16446" y="9745"/>
                    <a:pt x="16446" y="9727"/>
                  </a:cubicBezTo>
                  <a:cubicBezTo>
                    <a:pt x="16463" y="9691"/>
                    <a:pt x="16481" y="9673"/>
                    <a:pt x="16481" y="9636"/>
                  </a:cubicBezTo>
                  <a:cubicBezTo>
                    <a:pt x="16516" y="9582"/>
                    <a:pt x="16533" y="9509"/>
                    <a:pt x="16568" y="9455"/>
                  </a:cubicBezTo>
                  <a:cubicBezTo>
                    <a:pt x="16586" y="9400"/>
                    <a:pt x="16621" y="9364"/>
                    <a:pt x="16638" y="9309"/>
                  </a:cubicBezTo>
                  <a:cubicBezTo>
                    <a:pt x="16673" y="9236"/>
                    <a:pt x="16708" y="9182"/>
                    <a:pt x="16743" y="9109"/>
                  </a:cubicBezTo>
                  <a:cubicBezTo>
                    <a:pt x="16761" y="9073"/>
                    <a:pt x="16778" y="9055"/>
                    <a:pt x="16796" y="9018"/>
                  </a:cubicBezTo>
                  <a:cubicBezTo>
                    <a:pt x="16831" y="8945"/>
                    <a:pt x="16884" y="8873"/>
                    <a:pt x="16919" y="8800"/>
                  </a:cubicBezTo>
                  <a:cubicBezTo>
                    <a:pt x="16936" y="8764"/>
                    <a:pt x="16954" y="8727"/>
                    <a:pt x="16971" y="8691"/>
                  </a:cubicBezTo>
                  <a:cubicBezTo>
                    <a:pt x="17006" y="8636"/>
                    <a:pt x="17041" y="8564"/>
                    <a:pt x="17076" y="8509"/>
                  </a:cubicBezTo>
                  <a:cubicBezTo>
                    <a:pt x="17111" y="8455"/>
                    <a:pt x="17129" y="8400"/>
                    <a:pt x="17164" y="8364"/>
                  </a:cubicBezTo>
                  <a:cubicBezTo>
                    <a:pt x="17181" y="8345"/>
                    <a:pt x="17181" y="8327"/>
                    <a:pt x="17199" y="8309"/>
                  </a:cubicBezTo>
                  <a:cubicBezTo>
                    <a:pt x="17216" y="8273"/>
                    <a:pt x="17251" y="8236"/>
                    <a:pt x="17269" y="8200"/>
                  </a:cubicBezTo>
                  <a:cubicBezTo>
                    <a:pt x="17304" y="8164"/>
                    <a:pt x="17322" y="8127"/>
                    <a:pt x="17357" y="8073"/>
                  </a:cubicBezTo>
                  <a:cubicBezTo>
                    <a:pt x="17427" y="8055"/>
                    <a:pt x="17444" y="8036"/>
                    <a:pt x="17462" y="8000"/>
                  </a:cubicBezTo>
                  <a:close/>
                  <a:moveTo>
                    <a:pt x="16323" y="4127"/>
                  </a:moveTo>
                  <a:cubicBezTo>
                    <a:pt x="16358" y="4109"/>
                    <a:pt x="16393" y="4073"/>
                    <a:pt x="16428" y="4055"/>
                  </a:cubicBezTo>
                  <a:cubicBezTo>
                    <a:pt x="16498" y="4018"/>
                    <a:pt x="16551" y="3964"/>
                    <a:pt x="16621" y="3909"/>
                  </a:cubicBezTo>
                  <a:cubicBezTo>
                    <a:pt x="16813" y="3745"/>
                    <a:pt x="17024" y="3582"/>
                    <a:pt x="17199" y="3400"/>
                  </a:cubicBezTo>
                  <a:cubicBezTo>
                    <a:pt x="17269" y="3327"/>
                    <a:pt x="17339" y="3255"/>
                    <a:pt x="17392" y="3164"/>
                  </a:cubicBezTo>
                  <a:cubicBezTo>
                    <a:pt x="17462" y="3073"/>
                    <a:pt x="17549" y="2964"/>
                    <a:pt x="17602" y="2855"/>
                  </a:cubicBezTo>
                  <a:cubicBezTo>
                    <a:pt x="17637" y="2800"/>
                    <a:pt x="17672" y="2727"/>
                    <a:pt x="17707" y="2655"/>
                  </a:cubicBezTo>
                  <a:cubicBezTo>
                    <a:pt x="17707" y="2727"/>
                    <a:pt x="17707" y="2800"/>
                    <a:pt x="17707" y="2873"/>
                  </a:cubicBezTo>
                  <a:cubicBezTo>
                    <a:pt x="17707" y="2964"/>
                    <a:pt x="17707" y="3073"/>
                    <a:pt x="17707" y="3164"/>
                  </a:cubicBezTo>
                  <a:cubicBezTo>
                    <a:pt x="17707" y="3255"/>
                    <a:pt x="17707" y="3327"/>
                    <a:pt x="17707" y="3418"/>
                  </a:cubicBezTo>
                  <a:cubicBezTo>
                    <a:pt x="17707" y="3527"/>
                    <a:pt x="17707" y="3636"/>
                    <a:pt x="17724" y="3727"/>
                  </a:cubicBezTo>
                  <a:cubicBezTo>
                    <a:pt x="17724" y="3818"/>
                    <a:pt x="17724" y="3909"/>
                    <a:pt x="17724" y="4018"/>
                  </a:cubicBezTo>
                  <a:cubicBezTo>
                    <a:pt x="17724" y="4127"/>
                    <a:pt x="17724" y="4236"/>
                    <a:pt x="17724" y="4345"/>
                  </a:cubicBezTo>
                  <a:cubicBezTo>
                    <a:pt x="17707" y="4527"/>
                    <a:pt x="17707" y="4709"/>
                    <a:pt x="17689" y="4873"/>
                  </a:cubicBezTo>
                  <a:cubicBezTo>
                    <a:pt x="17689" y="4945"/>
                    <a:pt x="17672" y="5018"/>
                    <a:pt x="17672" y="5091"/>
                  </a:cubicBezTo>
                  <a:cubicBezTo>
                    <a:pt x="17672" y="5091"/>
                    <a:pt x="17672" y="5109"/>
                    <a:pt x="17672" y="5109"/>
                  </a:cubicBezTo>
                  <a:cubicBezTo>
                    <a:pt x="17672" y="5109"/>
                    <a:pt x="17654" y="5127"/>
                    <a:pt x="17654" y="5127"/>
                  </a:cubicBezTo>
                  <a:cubicBezTo>
                    <a:pt x="17637" y="5145"/>
                    <a:pt x="17637" y="5145"/>
                    <a:pt x="17619" y="5164"/>
                  </a:cubicBezTo>
                  <a:cubicBezTo>
                    <a:pt x="17584" y="5200"/>
                    <a:pt x="17567" y="5236"/>
                    <a:pt x="17549" y="5273"/>
                  </a:cubicBezTo>
                  <a:cubicBezTo>
                    <a:pt x="17514" y="5327"/>
                    <a:pt x="17479" y="5382"/>
                    <a:pt x="17444" y="5455"/>
                  </a:cubicBezTo>
                  <a:cubicBezTo>
                    <a:pt x="17392" y="5545"/>
                    <a:pt x="17339" y="5655"/>
                    <a:pt x="17287" y="5745"/>
                  </a:cubicBezTo>
                  <a:cubicBezTo>
                    <a:pt x="17216" y="5855"/>
                    <a:pt x="17164" y="5982"/>
                    <a:pt x="17094" y="6091"/>
                  </a:cubicBezTo>
                  <a:cubicBezTo>
                    <a:pt x="17041" y="6200"/>
                    <a:pt x="16971" y="6309"/>
                    <a:pt x="16919" y="6418"/>
                  </a:cubicBezTo>
                  <a:cubicBezTo>
                    <a:pt x="16866" y="6527"/>
                    <a:pt x="16796" y="6655"/>
                    <a:pt x="16743" y="6764"/>
                  </a:cubicBezTo>
                  <a:cubicBezTo>
                    <a:pt x="16673" y="6909"/>
                    <a:pt x="16603" y="7036"/>
                    <a:pt x="16533" y="7182"/>
                  </a:cubicBezTo>
                  <a:cubicBezTo>
                    <a:pt x="16481" y="7291"/>
                    <a:pt x="16411" y="7418"/>
                    <a:pt x="16358" y="7527"/>
                  </a:cubicBezTo>
                  <a:cubicBezTo>
                    <a:pt x="16341" y="7564"/>
                    <a:pt x="16323" y="7600"/>
                    <a:pt x="16288" y="7655"/>
                  </a:cubicBezTo>
                  <a:cubicBezTo>
                    <a:pt x="16253" y="7709"/>
                    <a:pt x="16218" y="7764"/>
                    <a:pt x="16200" y="7818"/>
                  </a:cubicBezTo>
                  <a:cubicBezTo>
                    <a:pt x="16060" y="8073"/>
                    <a:pt x="15920" y="8309"/>
                    <a:pt x="15780" y="8564"/>
                  </a:cubicBezTo>
                  <a:cubicBezTo>
                    <a:pt x="15762" y="8600"/>
                    <a:pt x="15745" y="8618"/>
                    <a:pt x="15727" y="8655"/>
                  </a:cubicBezTo>
                  <a:cubicBezTo>
                    <a:pt x="15692" y="8727"/>
                    <a:pt x="15640" y="8818"/>
                    <a:pt x="15605" y="8891"/>
                  </a:cubicBezTo>
                  <a:cubicBezTo>
                    <a:pt x="15552" y="9000"/>
                    <a:pt x="15500" y="9091"/>
                    <a:pt x="15465" y="9200"/>
                  </a:cubicBezTo>
                  <a:cubicBezTo>
                    <a:pt x="15412" y="9291"/>
                    <a:pt x="15377" y="9400"/>
                    <a:pt x="15324" y="9491"/>
                  </a:cubicBezTo>
                  <a:cubicBezTo>
                    <a:pt x="15289" y="9564"/>
                    <a:pt x="15254" y="9618"/>
                    <a:pt x="15219" y="9691"/>
                  </a:cubicBezTo>
                  <a:cubicBezTo>
                    <a:pt x="15167" y="9782"/>
                    <a:pt x="15132" y="9873"/>
                    <a:pt x="15079" y="9945"/>
                  </a:cubicBezTo>
                  <a:cubicBezTo>
                    <a:pt x="15062" y="9982"/>
                    <a:pt x="15044" y="10000"/>
                    <a:pt x="15027" y="10036"/>
                  </a:cubicBezTo>
                  <a:cubicBezTo>
                    <a:pt x="15009" y="10073"/>
                    <a:pt x="14992" y="10109"/>
                    <a:pt x="14974" y="10145"/>
                  </a:cubicBezTo>
                  <a:cubicBezTo>
                    <a:pt x="14974" y="10164"/>
                    <a:pt x="14974" y="10164"/>
                    <a:pt x="14974" y="10182"/>
                  </a:cubicBezTo>
                  <a:cubicBezTo>
                    <a:pt x="14974" y="10200"/>
                    <a:pt x="14992" y="10200"/>
                    <a:pt x="15009" y="10182"/>
                  </a:cubicBezTo>
                  <a:cubicBezTo>
                    <a:pt x="15027" y="10164"/>
                    <a:pt x="15027" y="10145"/>
                    <a:pt x="15044" y="10127"/>
                  </a:cubicBezTo>
                  <a:cubicBezTo>
                    <a:pt x="15062" y="10091"/>
                    <a:pt x="15097" y="10055"/>
                    <a:pt x="15114" y="10018"/>
                  </a:cubicBezTo>
                  <a:cubicBezTo>
                    <a:pt x="15132" y="9982"/>
                    <a:pt x="15149" y="9945"/>
                    <a:pt x="15184" y="9909"/>
                  </a:cubicBezTo>
                  <a:cubicBezTo>
                    <a:pt x="15237" y="9836"/>
                    <a:pt x="15272" y="9764"/>
                    <a:pt x="15324" y="9673"/>
                  </a:cubicBezTo>
                  <a:cubicBezTo>
                    <a:pt x="15342" y="9636"/>
                    <a:pt x="15359" y="9600"/>
                    <a:pt x="15394" y="9564"/>
                  </a:cubicBezTo>
                  <a:cubicBezTo>
                    <a:pt x="15535" y="9327"/>
                    <a:pt x="15675" y="9091"/>
                    <a:pt x="15815" y="8855"/>
                  </a:cubicBezTo>
                  <a:cubicBezTo>
                    <a:pt x="15832" y="8818"/>
                    <a:pt x="15868" y="8764"/>
                    <a:pt x="15885" y="8727"/>
                  </a:cubicBezTo>
                  <a:cubicBezTo>
                    <a:pt x="15920" y="8673"/>
                    <a:pt x="15955" y="8636"/>
                    <a:pt x="15973" y="8582"/>
                  </a:cubicBezTo>
                  <a:cubicBezTo>
                    <a:pt x="16043" y="8473"/>
                    <a:pt x="16113" y="8364"/>
                    <a:pt x="16165" y="8273"/>
                  </a:cubicBezTo>
                  <a:cubicBezTo>
                    <a:pt x="16253" y="8145"/>
                    <a:pt x="16340" y="8018"/>
                    <a:pt x="16428" y="7891"/>
                  </a:cubicBezTo>
                  <a:cubicBezTo>
                    <a:pt x="16498" y="7800"/>
                    <a:pt x="16551" y="7691"/>
                    <a:pt x="16603" y="7600"/>
                  </a:cubicBezTo>
                  <a:cubicBezTo>
                    <a:pt x="16638" y="7545"/>
                    <a:pt x="16673" y="7491"/>
                    <a:pt x="16691" y="7436"/>
                  </a:cubicBezTo>
                  <a:cubicBezTo>
                    <a:pt x="16708" y="7400"/>
                    <a:pt x="16743" y="7345"/>
                    <a:pt x="16761" y="7309"/>
                  </a:cubicBezTo>
                  <a:cubicBezTo>
                    <a:pt x="16813" y="7200"/>
                    <a:pt x="16884" y="7091"/>
                    <a:pt x="16936" y="6982"/>
                  </a:cubicBezTo>
                  <a:cubicBezTo>
                    <a:pt x="17006" y="6855"/>
                    <a:pt x="17076" y="6727"/>
                    <a:pt x="17146" y="6618"/>
                  </a:cubicBezTo>
                  <a:cubicBezTo>
                    <a:pt x="17216" y="6509"/>
                    <a:pt x="17286" y="6382"/>
                    <a:pt x="17357" y="6273"/>
                  </a:cubicBezTo>
                  <a:cubicBezTo>
                    <a:pt x="17392" y="6200"/>
                    <a:pt x="17444" y="6127"/>
                    <a:pt x="17479" y="6055"/>
                  </a:cubicBezTo>
                  <a:cubicBezTo>
                    <a:pt x="17497" y="6018"/>
                    <a:pt x="17514" y="5982"/>
                    <a:pt x="17532" y="5945"/>
                  </a:cubicBezTo>
                  <a:cubicBezTo>
                    <a:pt x="17532" y="5964"/>
                    <a:pt x="17532" y="5982"/>
                    <a:pt x="17532" y="6000"/>
                  </a:cubicBezTo>
                  <a:cubicBezTo>
                    <a:pt x="17514" y="6182"/>
                    <a:pt x="17497" y="6364"/>
                    <a:pt x="17479" y="6545"/>
                  </a:cubicBezTo>
                  <a:cubicBezTo>
                    <a:pt x="17479" y="6618"/>
                    <a:pt x="17462" y="6691"/>
                    <a:pt x="17462" y="6764"/>
                  </a:cubicBezTo>
                  <a:cubicBezTo>
                    <a:pt x="17462" y="6855"/>
                    <a:pt x="17444" y="6945"/>
                    <a:pt x="17444" y="7018"/>
                  </a:cubicBezTo>
                  <a:cubicBezTo>
                    <a:pt x="17427" y="7236"/>
                    <a:pt x="17409" y="7455"/>
                    <a:pt x="17409" y="7655"/>
                  </a:cubicBezTo>
                  <a:cubicBezTo>
                    <a:pt x="17409" y="7673"/>
                    <a:pt x="17409" y="7709"/>
                    <a:pt x="17409" y="7727"/>
                  </a:cubicBezTo>
                  <a:cubicBezTo>
                    <a:pt x="17392" y="7764"/>
                    <a:pt x="17374" y="7782"/>
                    <a:pt x="17357" y="7818"/>
                  </a:cubicBezTo>
                  <a:cubicBezTo>
                    <a:pt x="17339" y="7855"/>
                    <a:pt x="17322" y="7891"/>
                    <a:pt x="17286" y="7909"/>
                  </a:cubicBezTo>
                  <a:cubicBezTo>
                    <a:pt x="17269" y="7945"/>
                    <a:pt x="17234" y="7982"/>
                    <a:pt x="17216" y="8036"/>
                  </a:cubicBezTo>
                  <a:cubicBezTo>
                    <a:pt x="17181" y="8109"/>
                    <a:pt x="17129" y="8164"/>
                    <a:pt x="17094" y="8236"/>
                  </a:cubicBezTo>
                  <a:cubicBezTo>
                    <a:pt x="17076" y="8273"/>
                    <a:pt x="17059" y="8309"/>
                    <a:pt x="17041" y="8345"/>
                  </a:cubicBezTo>
                  <a:cubicBezTo>
                    <a:pt x="17006" y="8418"/>
                    <a:pt x="16954" y="8491"/>
                    <a:pt x="16919" y="8564"/>
                  </a:cubicBezTo>
                  <a:cubicBezTo>
                    <a:pt x="16901" y="8600"/>
                    <a:pt x="16884" y="8618"/>
                    <a:pt x="16866" y="8655"/>
                  </a:cubicBezTo>
                  <a:cubicBezTo>
                    <a:pt x="16813" y="8782"/>
                    <a:pt x="16743" y="8909"/>
                    <a:pt x="16691" y="9018"/>
                  </a:cubicBezTo>
                  <a:cubicBezTo>
                    <a:pt x="16691" y="9036"/>
                    <a:pt x="16673" y="9055"/>
                    <a:pt x="16673" y="9055"/>
                  </a:cubicBezTo>
                  <a:cubicBezTo>
                    <a:pt x="16656" y="9091"/>
                    <a:pt x="16638" y="9127"/>
                    <a:pt x="16621" y="9164"/>
                  </a:cubicBezTo>
                  <a:cubicBezTo>
                    <a:pt x="16586" y="9236"/>
                    <a:pt x="16568" y="9309"/>
                    <a:pt x="16533" y="9364"/>
                  </a:cubicBezTo>
                  <a:cubicBezTo>
                    <a:pt x="16516" y="9400"/>
                    <a:pt x="16498" y="9455"/>
                    <a:pt x="16481" y="9491"/>
                  </a:cubicBezTo>
                  <a:cubicBezTo>
                    <a:pt x="16463" y="9527"/>
                    <a:pt x="16446" y="9564"/>
                    <a:pt x="16428" y="9618"/>
                  </a:cubicBezTo>
                  <a:cubicBezTo>
                    <a:pt x="16428" y="9636"/>
                    <a:pt x="16411" y="9655"/>
                    <a:pt x="16411" y="9691"/>
                  </a:cubicBezTo>
                  <a:cubicBezTo>
                    <a:pt x="16411" y="9709"/>
                    <a:pt x="16393" y="9727"/>
                    <a:pt x="16393" y="9745"/>
                  </a:cubicBezTo>
                  <a:cubicBezTo>
                    <a:pt x="16358" y="9764"/>
                    <a:pt x="16323" y="9782"/>
                    <a:pt x="16288" y="9800"/>
                  </a:cubicBezTo>
                  <a:cubicBezTo>
                    <a:pt x="16218" y="9836"/>
                    <a:pt x="16148" y="9873"/>
                    <a:pt x="16078" y="9891"/>
                  </a:cubicBezTo>
                  <a:cubicBezTo>
                    <a:pt x="16008" y="9927"/>
                    <a:pt x="15938" y="9964"/>
                    <a:pt x="15850" y="10000"/>
                  </a:cubicBezTo>
                  <a:cubicBezTo>
                    <a:pt x="15745" y="10036"/>
                    <a:pt x="15640" y="10091"/>
                    <a:pt x="15552" y="10127"/>
                  </a:cubicBezTo>
                  <a:cubicBezTo>
                    <a:pt x="15500" y="10145"/>
                    <a:pt x="15447" y="10182"/>
                    <a:pt x="15377" y="10200"/>
                  </a:cubicBezTo>
                  <a:cubicBezTo>
                    <a:pt x="15272" y="10236"/>
                    <a:pt x="15149" y="10291"/>
                    <a:pt x="15044" y="10327"/>
                  </a:cubicBezTo>
                  <a:cubicBezTo>
                    <a:pt x="14992" y="10345"/>
                    <a:pt x="14921" y="10382"/>
                    <a:pt x="14869" y="10400"/>
                  </a:cubicBezTo>
                  <a:cubicBezTo>
                    <a:pt x="14694" y="10455"/>
                    <a:pt x="14501" y="10527"/>
                    <a:pt x="14326" y="10582"/>
                  </a:cubicBezTo>
                  <a:cubicBezTo>
                    <a:pt x="14133" y="10636"/>
                    <a:pt x="13958" y="10709"/>
                    <a:pt x="13765" y="10764"/>
                  </a:cubicBezTo>
                  <a:cubicBezTo>
                    <a:pt x="13590" y="10818"/>
                    <a:pt x="13415" y="10873"/>
                    <a:pt x="13240" y="10927"/>
                  </a:cubicBezTo>
                  <a:cubicBezTo>
                    <a:pt x="13082" y="10982"/>
                    <a:pt x="12924" y="11018"/>
                    <a:pt x="12767" y="11055"/>
                  </a:cubicBezTo>
                  <a:cubicBezTo>
                    <a:pt x="12679" y="11073"/>
                    <a:pt x="12574" y="11109"/>
                    <a:pt x="12486" y="11127"/>
                  </a:cubicBezTo>
                  <a:cubicBezTo>
                    <a:pt x="12434" y="11145"/>
                    <a:pt x="12364" y="11145"/>
                    <a:pt x="12311" y="11164"/>
                  </a:cubicBezTo>
                  <a:cubicBezTo>
                    <a:pt x="12189" y="11182"/>
                    <a:pt x="12066" y="11218"/>
                    <a:pt x="11943" y="11236"/>
                  </a:cubicBezTo>
                  <a:cubicBezTo>
                    <a:pt x="11891" y="11255"/>
                    <a:pt x="11856" y="11255"/>
                    <a:pt x="11803" y="11255"/>
                  </a:cubicBezTo>
                  <a:cubicBezTo>
                    <a:pt x="11628" y="11273"/>
                    <a:pt x="11470" y="11309"/>
                    <a:pt x="11295" y="11327"/>
                  </a:cubicBezTo>
                  <a:cubicBezTo>
                    <a:pt x="11330" y="11255"/>
                    <a:pt x="11365" y="11182"/>
                    <a:pt x="11400" y="11127"/>
                  </a:cubicBezTo>
                  <a:cubicBezTo>
                    <a:pt x="11453" y="11036"/>
                    <a:pt x="11505" y="10945"/>
                    <a:pt x="11558" y="10855"/>
                  </a:cubicBezTo>
                  <a:cubicBezTo>
                    <a:pt x="11646" y="10691"/>
                    <a:pt x="11751" y="10545"/>
                    <a:pt x="11838" y="10382"/>
                  </a:cubicBezTo>
                  <a:cubicBezTo>
                    <a:pt x="11943" y="10218"/>
                    <a:pt x="12048" y="10073"/>
                    <a:pt x="12136" y="9909"/>
                  </a:cubicBezTo>
                  <a:cubicBezTo>
                    <a:pt x="12224" y="9764"/>
                    <a:pt x="12329" y="9618"/>
                    <a:pt x="12416" y="9473"/>
                  </a:cubicBezTo>
                  <a:cubicBezTo>
                    <a:pt x="12802" y="8873"/>
                    <a:pt x="13205" y="8273"/>
                    <a:pt x="13590" y="7673"/>
                  </a:cubicBezTo>
                  <a:cubicBezTo>
                    <a:pt x="13678" y="7545"/>
                    <a:pt x="13765" y="7400"/>
                    <a:pt x="13853" y="7273"/>
                  </a:cubicBezTo>
                  <a:cubicBezTo>
                    <a:pt x="13958" y="7127"/>
                    <a:pt x="14063" y="6982"/>
                    <a:pt x="14168" y="6836"/>
                  </a:cubicBezTo>
                  <a:cubicBezTo>
                    <a:pt x="14273" y="6691"/>
                    <a:pt x="14378" y="6545"/>
                    <a:pt x="14484" y="6382"/>
                  </a:cubicBezTo>
                  <a:cubicBezTo>
                    <a:pt x="14589" y="6236"/>
                    <a:pt x="14694" y="6073"/>
                    <a:pt x="14799" y="5927"/>
                  </a:cubicBezTo>
                  <a:cubicBezTo>
                    <a:pt x="14869" y="5818"/>
                    <a:pt x="14957" y="5709"/>
                    <a:pt x="15027" y="5600"/>
                  </a:cubicBezTo>
                  <a:cubicBezTo>
                    <a:pt x="15027" y="5600"/>
                    <a:pt x="15027" y="5600"/>
                    <a:pt x="15027" y="5618"/>
                  </a:cubicBezTo>
                  <a:cubicBezTo>
                    <a:pt x="15044" y="5600"/>
                    <a:pt x="15062" y="5564"/>
                    <a:pt x="15079" y="5545"/>
                  </a:cubicBezTo>
                  <a:cubicBezTo>
                    <a:pt x="15079" y="5564"/>
                    <a:pt x="15062" y="5564"/>
                    <a:pt x="15062" y="5582"/>
                  </a:cubicBezTo>
                  <a:cubicBezTo>
                    <a:pt x="15062" y="5582"/>
                    <a:pt x="15062" y="5564"/>
                    <a:pt x="15079" y="5564"/>
                  </a:cubicBezTo>
                  <a:cubicBezTo>
                    <a:pt x="15079" y="5564"/>
                    <a:pt x="15062" y="5582"/>
                    <a:pt x="15062" y="5582"/>
                  </a:cubicBezTo>
                  <a:cubicBezTo>
                    <a:pt x="15097" y="5527"/>
                    <a:pt x="15132" y="5491"/>
                    <a:pt x="15167" y="5436"/>
                  </a:cubicBezTo>
                  <a:cubicBezTo>
                    <a:pt x="15167" y="5436"/>
                    <a:pt x="15149" y="5455"/>
                    <a:pt x="15149" y="5455"/>
                  </a:cubicBezTo>
                  <a:cubicBezTo>
                    <a:pt x="15167" y="5436"/>
                    <a:pt x="15167" y="5436"/>
                    <a:pt x="15184" y="5418"/>
                  </a:cubicBezTo>
                  <a:cubicBezTo>
                    <a:pt x="15184" y="5418"/>
                    <a:pt x="15184" y="5418"/>
                    <a:pt x="15202" y="5400"/>
                  </a:cubicBezTo>
                  <a:cubicBezTo>
                    <a:pt x="15202" y="5400"/>
                    <a:pt x="15202" y="5400"/>
                    <a:pt x="15202" y="5400"/>
                  </a:cubicBezTo>
                  <a:cubicBezTo>
                    <a:pt x="15202" y="5382"/>
                    <a:pt x="15219" y="5382"/>
                    <a:pt x="15219" y="5364"/>
                  </a:cubicBezTo>
                  <a:cubicBezTo>
                    <a:pt x="15219" y="5364"/>
                    <a:pt x="15219" y="5364"/>
                    <a:pt x="15219" y="5345"/>
                  </a:cubicBezTo>
                  <a:cubicBezTo>
                    <a:pt x="15219" y="5345"/>
                    <a:pt x="15219" y="5345"/>
                    <a:pt x="15219" y="5345"/>
                  </a:cubicBezTo>
                  <a:cubicBezTo>
                    <a:pt x="15219" y="5345"/>
                    <a:pt x="15219" y="5345"/>
                    <a:pt x="15219" y="5345"/>
                  </a:cubicBezTo>
                  <a:cubicBezTo>
                    <a:pt x="15219" y="5345"/>
                    <a:pt x="15219" y="5327"/>
                    <a:pt x="15237" y="5327"/>
                  </a:cubicBezTo>
                  <a:cubicBezTo>
                    <a:pt x="15237" y="5327"/>
                    <a:pt x="15237" y="5327"/>
                    <a:pt x="15237" y="5327"/>
                  </a:cubicBezTo>
                  <a:cubicBezTo>
                    <a:pt x="15272" y="5273"/>
                    <a:pt x="15324" y="5200"/>
                    <a:pt x="15359" y="5145"/>
                  </a:cubicBezTo>
                  <a:cubicBezTo>
                    <a:pt x="15394" y="5091"/>
                    <a:pt x="15430" y="5055"/>
                    <a:pt x="15447" y="5000"/>
                  </a:cubicBezTo>
                  <a:cubicBezTo>
                    <a:pt x="15465" y="4964"/>
                    <a:pt x="15482" y="4927"/>
                    <a:pt x="15500" y="4891"/>
                  </a:cubicBezTo>
                  <a:cubicBezTo>
                    <a:pt x="15517" y="4855"/>
                    <a:pt x="15517" y="4836"/>
                    <a:pt x="15535" y="4800"/>
                  </a:cubicBezTo>
                  <a:cubicBezTo>
                    <a:pt x="15552" y="4764"/>
                    <a:pt x="15570" y="4709"/>
                    <a:pt x="15570" y="4673"/>
                  </a:cubicBezTo>
                  <a:cubicBezTo>
                    <a:pt x="15570" y="4655"/>
                    <a:pt x="15570" y="4636"/>
                    <a:pt x="15587" y="4618"/>
                  </a:cubicBezTo>
                  <a:cubicBezTo>
                    <a:pt x="15587" y="4582"/>
                    <a:pt x="15587" y="4564"/>
                    <a:pt x="15587" y="4527"/>
                  </a:cubicBezTo>
                  <a:cubicBezTo>
                    <a:pt x="15640" y="4491"/>
                    <a:pt x="15692" y="4473"/>
                    <a:pt x="15745" y="4436"/>
                  </a:cubicBezTo>
                  <a:cubicBezTo>
                    <a:pt x="15973" y="4364"/>
                    <a:pt x="16148" y="4236"/>
                    <a:pt x="16323" y="4127"/>
                  </a:cubicBezTo>
                  <a:close/>
                  <a:moveTo>
                    <a:pt x="15097" y="5600"/>
                  </a:moveTo>
                  <a:cubicBezTo>
                    <a:pt x="15097" y="5600"/>
                    <a:pt x="15097" y="5600"/>
                    <a:pt x="15097" y="5600"/>
                  </a:cubicBezTo>
                  <a:cubicBezTo>
                    <a:pt x="15097" y="5618"/>
                    <a:pt x="15079" y="5618"/>
                    <a:pt x="15079" y="5618"/>
                  </a:cubicBezTo>
                  <a:cubicBezTo>
                    <a:pt x="15097" y="5618"/>
                    <a:pt x="15097" y="5600"/>
                    <a:pt x="15097" y="5600"/>
                  </a:cubicBezTo>
                  <a:close/>
                  <a:moveTo>
                    <a:pt x="13818" y="5364"/>
                  </a:moveTo>
                  <a:cubicBezTo>
                    <a:pt x="13888" y="5345"/>
                    <a:pt x="13958" y="5327"/>
                    <a:pt x="14028" y="5291"/>
                  </a:cubicBezTo>
                  <a:cubicBezTo>
                    <a:pt x="14046" y="5291"/>
                    <a:pt x="14063" y="5273"/>
                    <a:pt x="14081" y="5273"/>
                  </a:cubicBezTo>
                  <a:cubicBezTo>
                    <a:pt x="14133" y="5255"/>
                    <a:pt x="14186" y="5236"/>
                    <a:pt x="14238" y="5218"/>
                  </a:cubicBezTo>
                  <a:cubicBezTo>
                    <a:pt x="14361" y="5164"/>
                    <a:pt x="14466" y="5127"/>
                    <a:pt x="14589" y="5073"/>
                  </a:cubicBezTo>
                  <a:cubicBezTo>
                    <a:pt x="14641" y="5055"/>
                    <a:pt x="14676" y="5036"/>
                    <a:pt x="14729" y="5018"/>
                  </a:cubicBezTo>
                  <a:cubicBezTo>
                    <a:pt x="14781" y="5000"/>
                    <a:pt x="14834" y="4964"/>
                    <a:pt x="14869" y="4945"/>
                  </a:cubicBezTo>
                  <a:cubicBezTo>
                    <a:pt x="14851" y="4964"/>
                    <a:pt x="14851" y="4964"/>
                    <a:pt x="14834" y="4982"/>
                  </a:cubicBezTo>
                  <a:cubicBezTo>
                    <a:pt x="14799" y="5036"/>
                    <a:pt x="14746" y="5091"/>
                    <a:pt x="14711" y="5145"/>
                  </a:cubicBezTo>
                  <a:cubicBezTo>
                    <a:pt x="14606" y="5291"/>
                    <a:pt x="14501" y="5436"/>
                    <a:pt x="14414" y="5600"/>
                  </a:cubicBezTo>
                  <a:cubicBezTo>
                    <a:pt x="14308" y="5764"/>
                    <a:pt x="14203" y="5909"/>
                    <a:pt x="14116" y="6073"/>
                  </a:cubicBezTo>
                  <a:cubicBezTo>
                    <a:pt x="14028" y="6218"/>
                    <a:pt x="13923" y="6382"/>
                    <a:pt x="13835" y="6527"/>
                  </a:cubicBezTo>
                  <a:cubicBezTo>
                    <a:pt x="13765" y="6636"/>
                    <a:pt x="13713" y="6745"/>
                    <a:pt x="13643" y="6873"/>
                  </a:cubicBezTo>
                  <a:cubicBezTo>
                    <a:pt x="13608" y="6927"/>
                    <a:pt x="13590" y="6982"/>
                    <a:pt x="13555" y="7018"/>
                  </a:cubicBezTo>
                  <a:cubicBezTo>
                    <a:pt x="13362" y="7364"/>
                    <a:pt x="13187" y="7709"/>
                    <a:pt x="12995" y="8055"/>
                  </a:cubicBezTo>
                  <a:cubicBezTo>
                    <a:pt x="12627" y="8709"/>
                    <a:pt x="12276" y="9364"/>
                    <a:pt x="11908" y="10036"/>
                  </a:cubicBezTo>
                  <a:cubicBezTo>
                    <a:pt x="11856" y="10127"/>
                    <a:pt x="11803" y="10218"/>
                    <a:pt x="11751" y="10309"/>
                  </a:cubicBezTo>
                  <a:cubicBezTo>
                    <a:pt x="11681" y="10436"/>
                    <a:pt x="11611" y="10582"/>
                    <a:pt x="11541" y="10709"/>
                  </a:cubicBezTo>
                  <a:cubicBezTo>
                    <a:pt x="11523" y="10745"/>
                    <a:pt x="11506" y="10782"/>
                    <a:pt x="11488" y="10800"/>
                  </a:cubicBezTo>
                  <a:cubicBezTo>
                    <a:pt x="11453" y="10873"/>
                    <a:pt x="11418" y="10964"/>
                    <a:pt x="11383" y="11036"/>
                  </a:cubicBezTo>
                  <a:cubicBezTo>
                    <a:pt x="11330" y="11145"/>
                    <a:pt x="11295" y="11255"/>
                    <a:pt x="11243" y="11364"/>
                  </a:cubicBezTo>
                  <a:cubicBezTo>
                    <a:pt x="11208" y="11364"/>
                    <a:pt x="11173" y="11382"/>
                    <a:pt x="11138" y="11382"/>
                  </a:cubicBezTo>
                  <a:cubicBezTo>
                    <a:pt x="11138" y="11382"/>
                    <a:pt x="11138" y="11382"/>
                    <a:pt x="11138" y="11382"/>
                  </a:cubicBezTo>
                  <a:cubicBezTo>
                    <a:pt x="10945" y="11400"/>
                    <a:pt x="10770" y="11418"/>
                    <a:pt x="10577" y="11436"/>
                  </a:cubicBezTo>
                  <a:cubicBezTo>
                    <a:pt x="10524" y="11436"/>
                    <a:pt x="10472" y="11455"/>
                    <a:pt x="10437" y="11455"/>
                  </a:cubicBezTo>
                  <a:cubicBezTo>
                    <a:pt x="10332" y="11455"/>
                    <a:pt x="10227" y="11455"/>
                    <a:pt x="10122" y="11473"/>
                  </a:cubicBezTo>
                  <a:cubicBezTo>
                    <a:pt x="9964" y="11473"/>
                    <a:pt x="9806" y="11491"/>
                    <a:pt x="9649" y="11491"/>
                  </a:cubicBezTo>
                  <a:cubicBezTo>
                    <a:pt x="9631" y="11491"/>
                    <a:pt x="9614" y="11491"/>
                    <a:pt x="9596" y="11491"/>
                  </a:cubicBezTo>
                  <a:cubicBezTo>
                    <a:pt x="9614" y="11455"/>
                    <a:pt x="9631" y="11418"/>
                    <a:pt x="9649" y="11382"/>
                  </a:cubicBezTo>
                  <a:cubicBezTo>
                    <a:pt x="9666" y="11327"/>
                    <a:pt x="9701" y="11291"/>
                    <a:pt x="9719" y="11236"/>
                  </a:cubicBezTo>
                  <a:cubicBezTo>
                    <a:pt x="9754" y="11182"/>
                    <a:pt x="9771" y="11127"/>
                    <a:pt x="9806" y="11091"/>
                  </a:cubicBezTo>
                  <a:cubicBezTo>
                    <a:pt x="9876" y="10964"/>
                    <a:pt x="9964" y="10836"/>
                    <a:pt x="10034" y="10709"/>
                  </a:cubicBezTo>
                  <a:cubicBezTo>
                    <a:pt x="10209" y="10436"/>
                    <a:pt x="10384" y="10164"/>
                    <a:pt x="10542" y="9873"/>
                  </a:cubicBezTo>
                  <a:cubicBezTo>
                    <a:pt x="10560" y="9836"/>
                    <a:pt x="10577" y="9818"/>
                    <a:pt x="10612" y="9782"/>
                  </a:cubicBezTo>
                  <a:cubicBezTo>
                    <a:pt x="10665" y="9691"/>
                    <a:pt x="10735" y="9618"/>
                    <a:pt x="10787" y="9527"/>
                  </a:cubicBezTo>
                  <a:cubicBezTo>
                    <a:pt x="10857" y="9418"/>
                    <a:pt x="10927" y="9327"/>
                    <a:pt x="10980" y="9236"/>
                  </a:cubicBezTo>
                  <a:cubicBezTo>
                    <a:pt x="11155" y="8964"/>
                    <a:pt x="11348" y="8709"/>
                    <a:pt x="11523" y="8436"/>
                  </a:cubicBezTo>
                  <a:cubicBezTo>
                    <a:pt x="11576" y="8364"/>
                    <a:pt x="11628" y="8273"/>
                    <a:pt x="11698" y="8200"/>
                  </a:cubicBezTo>
                  <a:cubicBezTo>
                    <a:pt x="11873" y="7964"/>
                    <a:pt x="12049" y="7745"/>
                    <a:pt x="12224" y="7509"/>
                  </a:cubicBezTo>
                  <a:cubicBezTo>
                    <a:pt x="12416" y="7255"/>
                    <a:pt x="12592" y="7018"/>
                    <a:pt x="12784" y="6764"/>
                  </a:cubicBezTo>
                  <a:cubicBezTo>
                    <a:pt x="12872" y="6655"/>
                    <a:pt x="12942" y="6545"/>
                    <a:pt x="13030" y="6436"/>
                  </a:cubicBezTo>
                  <a:cubicBezTo>
                    <a:pt x="13100" y="6327"/>
                    <a:pt x="13187" y="6236"/>
                    <a:pt x="13257" y="6127"/>
                  </a:cubicBezTo>
                  <a:cubicBezTo>
                    <a:pt x="13292" y="6073"/>
                    <a:pt x="13327" y="6018"/>
                    <a:pt x="13362" y="5964"/>
                  </a:cubicBezTo>
                  <a:cubicBezTo>
                    <a:pt x="13398" y="5909"/>
                    <a:pt x="13433" y="5855"/>
                    <a:pt x="13468" y="5800"/>
                  </a:cubicBezTo>
                  <a:cubicBezTo>
                    <a:pt x="13485" y="5764"/>
                    <a:pt x="13520" y="5727"/>
                    <a:pt x="13538" y="5673"/>
                  </a:cubicBezTo>
                  <a:cubicBezTo>
                    <a:pt x="13555" y="5655"/>
                    <a:pt x="13555" y="5618"/>
                    <a:pt x="13573" y="5600"/>
                  </a:cubicBezTo>
                  <a:cubicBezTo>
                    <a:pt x="13590" y="5564"/>
                    <a:pt x="13608" y="5509"/>
                    <a:pt x="13625" y="5473"/>
                  </a:cubicBezTo>
                  <a:cubicBezTo>
                    <a:pt x="13625" y="5473"/>
                    <a:pt x="13625" y="5455"/>
                    <a:pt x="13625" y="5455"/>
                  </a:cubicBezTo>
                  <a:cubicBezTo>
                    <a:pt x="13713" y="5400"/>
                    <a:pt x="13765" y="5382"/>
                    <a:pt x="13818" y="5364"/>
                  </a:cubicBezTo>
                  <a:close/>
                  <a:moveTo>
                    <a:pt x="12662" y="5691"/>
                  </a:moveTo>
                  <a:cubicBezTo>
                    <a:pt x="12819" y="5655"/>
                    <a:pt x="12977" y="5618"/>
                    <a:pt x="13117" y="5582"/>
                  </a:cubicBezTo>
                  <a:cubicBezTo>
                    <a:pt x="13047" y="5673"/>
                    <a:pt x="12977" y="5764"/>
                    <a:pt x="12924" y="5855"/>
                  </a:cubicBezTo>
                  <a:cubicBezTo>
                    <a:pt x="12837" y="5982"/>
                    <a:pt x="12749" y="6109"/>
                    <a:pt x="12662" y="6236"/>
                  </a:cubicBezTo>
                  <a:cubicBezTo>
                    <a:pt x="12574" y="6345"/>
                    <a:pt x="12504" y="6473"/>
                    <a:pt x="12434" y="6582"/>
                  </a:cubicBezTo>
                  <a:cubicBezTo>
                    <a:pt x="12259" y="6855"/>
                    <a:pt x="12101" y="7109"/>
                    <a:pt x="11926" y="7382"/>
                  </a:cubicBezTo>
                  <a:cubicBezTo>
                    <a:pt x="11838" y="7527"/>
                    <a:pt x="11751" y="7655"/>
                    <a:pt x="11663" y="7800"/>
                  </a:cubicBezTo>
                  <a:cubicBezTo>
                    <a:pt x="11628" y="7855"/>
                    <a:pt x="11593" y="7891"/>
                    <a:pt x="11576" y="7945"/>
                  </a:cubicBezTo>
                  <a:cubicBezTo>
                    <a:pt x="11540" y="8000"/>
                    <a:pt x="11505" y="8055"/>
                    <a:pt x="11488" y="8109"/>
                  </a:cubicBezTo>
                  <a:cubicBezTo>
                    <a:pt x="11313" y="8400"/>
                    <a:pt x="11155" y="8691"/>
                    <a:pt x="10980" y="8982"/>
                  </a:cubicBezTo>
                  <a:cubicBezTo>
                    <a:pt x="10822" y="9236"/>
                    <a:pt x="10682" y="9509"/>
                    <a:pt x="10524" y="9764"/>
                  </a:cubicBezTo>
                  <a:cubicBezTo>
                    <a:pt x="10454" y="9891"/>
                    <a:pt x="10367" y="10036"/>
                    <a:pt x="10297" y="10182"/>
                  </a:cubicBezTo>
                  <a:cubicBezTo>
                    <a:pt x="10227" y="10291"/>
                    <a:pt x="10174" y="10418"/>
                    <a:pt x="10104" y="10527"/>
                  </a:cubicBezTo>
                  <a:cubicBezTo>
                    <a:pt x="10034" y="10655"/>
                    <a:pt x="9964" y="10800"/>
                    <a:pt x="9876" y="10927"/>
                  </a:cubicBezTo>
                  <a:cubicBezTo>
                    <a:pt x="9841" y="11000"/>
                    <a:pt x="9789" y="11073"/>
                    <a:pt x="9754" y="11145"/>
                  </a:cubicBezTo>
                  <a:cubicBezTo>
                    <a:pt x="9719" y="11218"/>
                    <a:pt x="9684" y="11291"/>
                    <a:pt x="9631" y="11364"/>
                  </a:cubicBezTo>
                  <a:cubicBezTo>
                    <a:pt x="9631" y="11382"/>
                    <a:pt x="9613" y="11382"/>
                    <a:pt x="9613" y="11400"/>
                  </a:cubicBezTo>
                  <a:cubicBezTo>
                    <a:pt x="9596" y="11436"/>
                    <a:pt x="9578" y="11455"/>
                    <a:pt x="9578" y="11491"/>
                  </a:cubicBezTo>
                  <a:cubicBezTo>
                    <a:pt x="9578" y="11491"/>
                    <a:pt x="9578" y="11491"/>
                    <a:pt x="9578" y="11509"/>
                  </a:cubicBezTo>
                  <a:cubicBezTo>
                    <a:pt x="9386" y="11509"/>
                    <a:pt x="9193" y="11509"/>
                    <a:pt x="9000" y="11509"/>
                  </a:cubicBezTo>
                  <a:cubicBezTo>
                    <a:pt x="8825" y="11509"/>
                    <a:pt x="8650" y="11491"/>
                    <a:pt x="8475" y="11491"/>
                  </a:cubicBezTo>
                  <a:cubicBezTo>
                    <a:pt x="8335" y="11491"/>
                    <a:pt x="8212" y="11473"/>
                    <a:pt x="8072" y="11473"/>
                  </a:cubicBezTo>
                  <a:cubicBezTo>
                    <a:pt x="8072" y="11455"/>
                    <a:pt x="8089" y="11455"/>
                    <a:pt x="8089" y="11436"/>
                  </a:cubicBezTo>
                  <a:cubicBezTo>
                    <a:pt x="8124" y="11382"/>
                    <a:pt x="8159" y="11327"/>
                    <a:pt x="8177" y="11273"/>
                  </a:cubicBezTo>
                  <a:cubicBezTo>
                    <a:pt x="8230" y="11182"/>
                    <a:pt x="8300" y="11091"/>
                    <a:pt x="8352" y="11000"/>
                  </a:cubicBezTo>
                  <a:cubicBezTo>
                    <a:pt x="8457" y="10836"/>
                    <a:pt x="8562" y="10691"/>
                    <a:pt x="8667" y="10527"/>
                  </a:cubicBezTo>
                  <a:cubicBezTo>
                    <a:pt x="8860" y="10255"/>
                    <a:pt x="9070" y="9964"/>
                    <a:pt x="9263" y="9691"/>
                  </a:cubicBezTo>
                  <a:cubicBezTo>
                    <a:pt x="9351" y="9564"/>
                    <a:pt x="9438" y="9436"/>
                    <a:pt x="9543" y="9309"/>
                  </a:cubicBezTo>
                  <a:cubicBezTo>
                    <a:pt x="9666" y="9127"/>
                    <a:pt x="9806" y="8964"/>
                    <a:pt x="9929" y="8782"/>
                  </a:cubicBezTo>
                  <a:cubicBezTo>
                    <a:pt x="10104" y="8545"/>
                    <a:pt x="10297" y="8291"/>
                    <a:pt x="10472" y="8055"/>
                  </a:cubicBezTo>
                  <a:cubicBezTo>
                    <a:pt x="10700" y="7745"/>
                    <a:pt x="10927" y="7455"/>
                    <a:pt x="11155" y="7145"/>
                  </a:cubicBezTo>
                  <a:cubicBezTo>
                    <a:pt x="11243" y="7018"/>
                    <a:pt x="11348" y="6891"/>
                    <a:pt x="11435" y="6745"/>
                  </a:cubicBezTo>
                  <a:cubicBezTo>
                    <a:pt x="11540" y="6618"/>
                    <a:pt x="11628" y="6473"/>
                    <a:pt x="11733" y="6345"/>
                  </a:cubicBezTo>
                  <a:cubicBezTo>
                    <a:pt x="11838" y="6200"/>
                    <a:pt x="11961" y="6055"/>
                    <a:pt x="12066" y="5891"/>
                  </a:cubicBezTo>
                  <a:cubicBezTo>
                    <a:pt x="12084" y="5873"/>
                    <a:pt x="12101" y="5836"/>
                    <a:pt x="12119" y="5818"/>
                  </a:cubicBezTo>
                  <a:cubicBezTo>
                    <a:pt x="12154" y="5818"/>
                    <a:pt x="12189" y="5800"/>
                    <a:pt x="12224" y="5800"/>
                  </a:cubicBezTo>
                  <a:cubicBezTo>
                    <a:pt x="12294" y="5782"/>
                    <a:pt x="12381" y="5764"/>
                    <a:pt x="12451" y="5764"/>
                  </a:cubicBezTo>
                  <a:cubicBezTo>
                    <a:pt x="12539" y="5709"/>
                    <a:pt x="12609" y="5691"/>
                    <a:pt x="12662" y="5691"/>
                  </a:cubicBezTo>
                  <a:close/>
                  <a:moveTo>
                    <a:pt x="3867" y="4855"/>
                  </a:moveTo>
                  <a:cubicBezTo>
                    <a:pt x="3920" y="4964"/>
                    <a:pt x="3990" y="5055"/>
                    <a:pt x="4078" y="5145"/>
                  </a:cubicBezTo>
                  <a:cubicBezTo>
                    <a:pt x="4165" y="5236"/>
                    <a:pt x="4253" y="5327"/>
                    <a:pt x="4358" y="5400"/>
                  </a:cubicBezTo>
                  <a:cubicBezTo>
                    <a:pt x="4463" y="5455"/>
                    <a:pt x="4551" y="5509"/>
                    <a:pt x="4656" y="5564"/>
                  </a:cubicBezTo>
                  <a:cubicBezTo>
                    <a:pt x="4778" y="5618"/>
                    <a:pt x="4884" y="5673"/>
                    <a:pt x="5006" y="5709"/>
                  </a:cubicBezTo>
                  <a:cubicBezTo>
                    <a:pt x="5251" y="5800"/>
                    <a:pt x="5497" y="5873"/>
                    <a:pt x="5759" y="5927"/>
                  </a:cubicBezTo>
                  <a:cubicBezTo>
                    <a:pt x="5794" y="5927"/>
                    <a:pt x="5830" y="5945"/>
                    <a:pt x="5865" y="5945"/>
                  </a:cubicBezTo>
                  <a:cubicBezTo>
                    <a:pt x="5847" y="5964"/>
                    <a:pt x="5830" y="5964"/>
                    <a:pt x="5812" y="5982"/>
                  </a:cubicBezTo>
                  <a:cubicBezTo>
                    <a:pt x="5794" y="5982"/>
                    <a:pt x="5794" y="6000"/>
                    <a:pt x="5777" y="6000"/>
                  </a:cubicBezTo>
                  <a:cubicBezTo>
                    <a:pt x="5759" y="6018"/>
                    <a:pt x="5742" y="6018"/>
                    <a:pt x="5724" y="6036"/>
                  </a:cubicBezTo>
                  <a:cubicBezTo>
                    <a:pt x="5707" y="6055"/>
                    <a:pt x="5672" y="6073"/>
                    <a:pt x="5654" y="6091"/>
                  </a:cubicBezTo>
                  <a:cubicBezTo>
                    <a:pt x="5619" y="6127"/>
                    <a:pt x="5602" y="6145"/>
                    <a:pt x="5567" y="6182"/>
                  </a:cubicBezTo>
                  <a:cubicBezTo>
                    <a:pt x="5549" y="6200"/>
                    <a:pt x="5532" y="6218"/>
                    <a:pt x="5497" y="6236"/>
                  </a:cubicBezTo>
                  <a:cubicBezTo>
                    <a:pt x="5444" y="6291"/>
                    <a:pt x="5392" y="6345"/>
                    <a:pt x="5339" y="6400"/>
                  </a:cubicBezTo>
                  <a:cubicBezTo>
                    <a:pt x="5304" y="6436"/>
                    <a:pt x="5269" y="6473"/>
                    <a:pt x="5251" y="6491"/>
                  </a:cubicBezTo>
                  <a:cubicBezTo>
                    <a:pt x="5199" y="6564"/>
                    <a:pt x="5129" y="6618"/>
                    <a:pt x="5076" y="6691"/>
                  </a:cubicBezTo>
                  <a:cubicBezTo>
                    <a:pt x="5041" y="6727"/>
                    <a:pt x="5006" y="6782"/>
                    <a:pt x="4971" y="6818"/>
                  </a:cubicBezTo>
                  <a:cubicBezTo>
                    <a:pt x="4866" y="6945"/>
                    <a:pt x="4778" y="7055"/>
                    <a:pt x="4673" y="7182"/>
                  </a:cubicBezTo>
                  <a:cubicBezTo>
                    <a:pt x="4603" y="7273"/>
                    <a:pt x="4516" y="7364"/>
                    <a:pt x="4446" y="7473"/>
                  </a:cubicBezTo>
                  <a:cubicBezTo>
                    <a:pt x="4411" y="7527"/>
                    <a:pt x="4358" y="7582"/>
                    <a:pt x="4323" y="7636"/>
                  </a:cubicBezTo>
                  <a:cubicBezTo>
                    <a:pt x="4305" y="7655"/>
                    <a:pt x="4288" y="7673"/>
                    <a:pt x="4270" y="7709"/>
                  </a:cubicBezTo>
                  <a:cubicBezTo>
                    <a:pt x="4235" y="7745"/>
                    <a:pt x="4218" y="7782"/>
                    <a:pt x="4183" y="7836"/>
                  </a:cubicBezTo>
                  <a:cubicBezTo>
                    <a:pt x="4130" y="7909"/>
                    <a:pt x="4078" y="8000"/>
                    <a:pt x="4025" y="8073"/>
                  </a:cubicBezTo>
                  <a:cubicBezTo>
                    <a:pt x="3973" y="8145"/>
                    <a:pt x="3938" y="8236"/>
                    <a:pt x="3902" y="8309"/>
                  </a:cubicBezTo>
                  <a:cubicBezTo>
                    <a:pt x="3885" y="8327"/>
                    <a:pt x="3885" y="8345"/>
                    <a:pt x="3867" y="8364"/>
                  </a:cubicBezTo>
                  <a:cubicBezTo>
                    <a:pt x="3867" y="8255"/>
                    <a:pt x="3867" y="8145"/>
                    <a:pt x="3867" y="8036"/>
                  </a:cubicBezTo>
                  <a:cubicBezTo>
                    <a:pt x="3867" y="7855"/>
                    <a:pt x="3867" y="7691"/>
                    <a:pt x="3867" y="7509"/>
                  </a:cubicBezTo>
                  <a:cubicBezTo>
                    <a:pt x="3867" y="7327"/>
                    <a:pt x="3867" y="7127"/>
                    <a:pt x="3867" y="6945"/>
                  </a:cubicBezTo>
                  <a:cubicBezTo>
                    <a:pt x="3867" y="6818"/>
                    <a:pt x="3850" y="6691"/>
                    <a:pt x="3850" y="6564"/>
                  </a:cubicBezTo>
                  <a:cubicBezTo>
                    <a:pt x="3850" y="6545"/>
                    <a:pt x="3850" y="6545"/>
                    <a:pt x="3850" y="6527"/>
                  </a:cubicBezTo>
                  <a:cubicBezTo>
                    <a:pt x="3885" y="6491"/>
                    <a:pt x="3903" y="6455"/>
                    <a:pt x="3938" y="6418"/>
                  </a:cubicBezTo>
                  <a:cubicBezTo>
                    <a:pt x="3973" y="6382"/>
                    <a:pt x="4008" y="6327"/>
                    <a:pt x="4043" y="6291"/>
                  </a:cubicBezTo>
                  <a:cubicBezTo>
                    <a:pt x="4060" y="6273"/>
                    <a:pt x="4078" y="6236"/>
                    <a:pt x="4113" y="6218"/>
                  </a:cubicBezTo>
                  <a:cubicBezTo>
                    <a:pt x="4148" y="6182"/>
                    <a:pt x="4200" y="6145"/>
                    <a:pt x="4235" y="6091"/>
                  </a:cubicBezTo>
                  <a:cubicBezTo>
                    <a:pt x="4253" y="6073"/>
                    <a:pt x="4288" y="6055"/>
                    <a:pt x="4305" y="6018"/>
                  </a:cubicBezTo>
                  <a:cubicBezTo>
                    <a:pt x="4358" y="5982"/>
                    <a:pt x="4393" y="5927"/>
                    <a:pt x="4446" y="5891"/>
                  </a:cubicBezTo>
                  <a:cubicBezTo>
                    <a:pt x="4463" y="5873"/>
                    <a:pt x="4463" y="5836"/>
                    <a:pt x="4446" y="5818"/>
                  </a:cubicBezTo>
                  <a:cubicBezTo>
                    <a:pt x="4446" y="5800"/>
                    <a:pt x="4428" y="5800"/>
                    <a:pt x="4411" y="5800"/>
                  </a:cubicBezTo>
                  <a:cubicBezTo>
                    <a:pt x="4411" y="5800"/>
                    <a:pt x="4393" y="5800"/>
                    <a:pt x="4393" y="5800"/>
                  </a:cubicBezTo>
                  <a:cubicBezTo>
                    <a:pt x="4358" y="5818"/>
                    <a:pt x="4323" y="5855"/>
                    <a:pt x="4305" y="5873"/>
                  </a:cubicBezTo>
                  <a:cubicBezTo>
                    <a:pt x="4288" y="5891"/>
                    <a:pt x="4270" y="5909"/>
                    <a:pt x="4235" y="5927"/>
                  </a:cubicBezTo>
                  <a:cubicBezTo>
                    <a:pt x="4218" y="5945"/>
                    <a:pt x="4218" y="5945"/>
                    <a:pt x="4200" y="5964"/>
                  </a:cubicBezTo>
                  <a:cubicBezTo>
                    <a:pt x="4183" y="5982"/>
                    <a:pt x="4165" y="6000"/>
                    <a:pt x="4165" y="6000"/>
                  </a:cubicBezTo>
                  <a:cubicBezTo>
                    <a:pt x="4130" y="6036"/>
                    <a:pt x="4095" y="6073"/>
                    <a:pt x="4060" y="6109"/>
                  </a:cubicBezTo>
                  <a:cubicBezTo>
                    <a:pt x="4060" y="6127"/>
                    <a:pt x="4043" y="6127"/>
                    <a:pt x="4043" y="6145"/>
                  </a:cubicBezTo>
                  <a:cubicBezTo>
                    <a:pt x="4025" y="6164"/>
                    <a:pt x="4008" y="6200"/>
                    <a:pt x="3990" y="6218"/>
                  </a:cubicBezTo>
                  <a:cubicBezTo>
                    <a:pt x="3955" y="6255"/>
                    <a:pt x="3938" y="6291"/>
                    <a:pt x="3903" y="6309"/>
                  </a:cubicBezTo>
                  <a:cubicBezTo>
                    <a:pt x="3885" y="6327"/>
                    <a:pt x="3867" y="6345"/>
                    <a:pt x="3850" y="6364"/>
                  </a:cubicBezTo>
                  <a:cubicBezTo>
                    <a:pt x="3850" y="6364"/>
                    <a:pt x="3850" y="6364"/>
                    <a:pt x="3850" y="6364"/>
                  </a:cubicBezTo>
                  <a:cubicBezTo>
                    <a:pt x="3850" y="6345"/>
                    <a:pt x="3850" y="6327"/>
                    <a:pt x="3850" y="6309"/>
                  </a:cubicBezTo>
                  <a:cubicBezTo>
                    <a:pt x="3832" y="6109"/>
                    <a:pt x="3815" y="5927"/>
                    <a:pt x="3797" y="5727"/>
                  </a:cubicBezTo>
                  <a:cubicBezTo>
                    <a:pt x="3780" y="5618"/>
                    <a:pt x="3780" y="5527"/>
                    <a:pt x="3762" y="5418"/>
                  </a:cubicBezTo>
                  <a:cubicBezTo>
                    <a:pt x="3745" y="5291"/>
                    <a:pt x="3745" y="5145"/>
                    <a:pt x="3727" y="5018"/>
                  </a:cubicBezTo>
                  <a:cubicBezTo>
                    <a:pt x="3727" y="4927"/>
                    <a:pt x="3727" y="4836"/>
                    <a:pt x="3710" y="4745"/>
                  </a:cubicBezTo>
                  <a:cubicBezTo>
                    <a:pt x="3710" y="4636"/>
                    <a:pt x="3710" y="4545"/>
                    <a:pt x="3710" y="4436"/>
                  </a:cubicBezTo>
                  <a:cubicBezTo>
                    <a:pt x="3710" y="4455"/>
                    <a:pt x="3710" y="4455"/>
                    <a:pt x="3710" y="4473"/>
                  </a:cubicBezTo>
                  <a:cubicBezTo>
                    <a:pt x="3745" y="4618"/>
                    <a:pt x="3797" y="4727"/>
                    <a:pt x="3867" y="4855"/>
                  </a:cubicBezTo>
                  <a:close/>
                  <a:moveTo>
                    <a:pt x="3762" y="10091"/>
                  </a:moveTo>
                  <a:cubicBezTo>
                    <a:pt x="3745" y="10091"/>
                    <a:pt x="3745" y="10091"/>
                    <a:pt x="3762" y="10091"/>
                  </a:cubicBezTo>
                  <a:cubicBezTo>
                    <a:pt x="3762" y="10073"/>
                    <a:pt x="3762" y="10073"/>
                    <a:pt x="3762" y="10073"/>
                  </a:cubicBezTo>
                  <a:cubicBezTo>
                    <a:pt x="3745" y="10091"/>
                    <a:pt x="3745" y="10091"/>
                    <a:pt x="3762" y="10091"/>
                  </a:cubicBezTo>
                  <a:close/>
                  <a:moveTo>
                    <a:pt x="451" y="9927"/>
                  </a:moveTo>
                  <a:cubicBezTo>
                    <a:pt x="504" y="9782"/>
                    <a:pt x="557" y="9636"/>
                    <a:pt x="627" y="9509"/>
                  </a:cubicBezTo>
                  <a:cubicBezTo>
                    <a:pt x="697" y="9364"/>
                    <a:pt x="784" y="9236"/>
                    <a:pt x="889" y="9091"/>
                  </a:cubicBezTo>
                  <a:cubicBezTo>
                    <a:pt x="1082" y="8818"/>
                    <a:pt x="1292" y="8582"/>
                    <a:pt x="1538" y="8364"/>
                  </a:cubicBezTo>
                  <a:cubicBezTo>
                    <a:pt x="1783" y="8145"/>
                    <a:pt x="2046" y="7945"/>
                    <a:pt x="2308" y="7764"/>
                  </a:cubicBezTo>
                  <a:cubicBezTo>
                    <a:pt x="2641" y="7564"/>
                    <a:pt x="3009" y="7436"/>
                    <a:pt x="3377" y="7382"/>
                  </a:cubicBezTo>
                  <a:cubicBezTo>
                    <a:pt x="3430" y="7382"/>
                    <a:pt x="3500" y="7382"/>
                    <a:pt x="3552" y="7382"/>
                  </a:cubicBezTo>
                  <a:cubicBezTo>
                    <a:pt x="3552" y="7382"/>
                    <a:pt x="3552" y="7400"/>
                    <a:pt x="3552" y="7400"/>
                  </a:cubicBezTo>
                  <a:cubicBezTo>
                    <a:pt x="3535" y="7582"/>
                    <a:pt x="3517" y="7764"/>
                    <a:pt x="3517" y="7945"/>
                  </a:cubicBezTo>
                  <a:cubicBezTo>
                    <a:pt x="3500" y="8182"/>
                    <a:pt x="3500" y="8400"/>
                    <a:pt x="3482" y="8636"/>
                  </a:cubicBezTo>
                  <a:cubicBezTo>
                    <a:pt x="3482" y="8800"/>
                    <a:pt x="3465" y="8982"/>
                    <a:pt x="3465" y="9145"/>
                  </a:cubicBezTo>
                  <a:cubicBezTo>
                    <a:pt x="3465" y="9182"/>
                    <a:pt x="3465" y="9236"/>
                    <a:pt x="3465" y="9273"/>
                  </a:cubicBezTo>
                  <a:cubicBezTo>
                    <a:pt x="3465" y="9400"/>
                    <a:pt x="3447" y="9527"/>
                    <a:pt x="3447" y="9655"/>
                  </a:cubicBezTo>
                  <a:cubicBezTo>
                    <a:pt x="3447" y="9691"/>
                    <a:pt x="3447" y="9745"/>
                    <a:pt x="3447" y="9782"/>
                  </a:cubicBezTo>
                  <a:cubicBezTo>
                    <a:pt x="3447" y="9818"/>
                    <a:pt x="3447" y="9855"/>
                    <a:pt x="3447" y="9891"/>
                  </a:cubicBezTo>
                  <a:cubicBezTo>
                    <a:pt x="3447" y="9909"/>
                    <a:pt x="3447" y="9927"/>
                    <a:pt x="3447" y="9945"/>
                  </a:cubicBezTo>
                  <a:cubicBezTo>
                    <a:pt x="3447" y="9982"/>
                    <a:pt x="3447" y="10018"/>
                    <a:pt x="3465" y="10055"/>
                  </a:cubicBezTo>
                  <a:cubicBezTo>
                    <a:pt x="3465" y="10073"/>
                    <a:pt x="3465" y="10073"/>
                    <a:pt x="3465" y="10091"/>
                  </a:cubicBezTo>
                  <a:cubicBezTo>
                    <a:pt x="3465" y="10109"/>
                    <a:pt x="3482" y="10145"/>
                    <a:pt x="3482" y="10164"/>
                  </a:cubicBezTo>
                  <a:cubicBezTo>
                    <a:pt x="3500" y="10200"/>
                    <a:pt x="3517" y="10236"/>
                    <a:pt x="3535" y="10255"/>
                  </a:cubicBezTo>
                  <a:cubicBezTo>
                    <a:pt x="3552" y="10273"/>
                    <a:pt x="3570" y="10273"/>
                    <a:pt x="3587" y="10273"/>
                  </a:cubicBezTo>
                  <a:cubicBezTo>
                    <a:pt x="3605" y="10273"/>
                    <a:pt x="3622" y="10273"/>
                    <a:pt x="3640" y="10255"/>
                  </a:cubicBezTo>
                  <a:cubicBezTo>
                    <a:pt x="3657" y="10255"/>
                    <a:pt x="3657" y="10236"/>
                    <a:pt x="3675" y="10236"/>
                  </a:cubicBezTo>
                  <a:cubicBezTo>
                    <a:pt x="3675" y="10236"/>
                    <a:pt x="3692" y="10218"/>
                    <a:pt x="3692" y="10218"/>
                  </a:cubicBezTo>
                  <a:cubicBezTo>
                    <a:pt x="3710" y="10200"/>
                    <a:pt x="3727" y="10182"/>
                    <a:pt x="3745" y="10145"/>
                  </a:cubicBezTo>
                  <a:cubicBezTo>
                    <a:pt x="3745" y="10145"/>
                    <a:pt x="3745" y="10127"/>
                    <a:pt x="3762" y="10127"/>
                  </a:cubicBezTo>
                  <a:cubicBezTo>
                    <a:pt x="3780" y="10145"/>
                    <a:pt x="3780" y="10164"/>
                    <a:pt x="3797" y="10164"/>
                  </a:cubicBezTo>
                  <a:cubicBezTo>
                    <a:pt x="3815" y="10200"/>
                    <a:pt x="3832" y="10218"/>
                    <a:pt x="3867" y="10255"/>
                  </a:cubicBezTo>
                  <a:cubicBezTo>
                    <a:pt x="3885" y="10273"/>
                    <a:pt x="3885" y="10291"/>
                    <a:pt x="3903" y="10309"/>
                  </a:cubicBezTo>
                  <a:cubicBezTo>
                    <a:pt x="3903" y="10327"/>
                    <a:pt x="3920" y="10327"/>
                    <a:pt x="3920" y="10345"/>
                  </a:cubicBezTo>
                  <a:cubicBezTo>
                    <a:pt x="3938" y="10382"/>
                    <a:pt x="3973" y="10436"/>
                    <a:pt x="3990" y="10473"/>
                  </a:cubicBezTo>
                  <a:cubicBezTo>
                    <a:pt x="3990" y="10491"/>
                    <a:pt x="4008" y="10491"/>
                    <a:pt x="4008" y="10509"/>
                  </a:cubicBezTo>
                  <a:cubicBezTo>
                    <a:pt x="4008" y="10509"/>
                    <a:pt x="4008" y="10509"/>
                    <a:pt x="4008" y="10509"/>
                  </a:cubicBezTo>
                  <a:cubicBezTo>
                    <a:pt x="4008" y="10509"/>
                    <a:pt x="4008" y="10527"/>
                    <a:pt x="4025" y="10527"/>
                  </a:cubicBezTo>
                  <a:cubicBezTo>
                    <a:pt x="4025" y="10545"/>
                    <a:pt x="4043" y="10545"/>
                    <a:pt x="4043" y="10545"/>
                  </a:cubicBezTo>
                  <a:cubicBezTo>
                    <a:pt x="4043" y="10545"/>
                    <a:pt x="4060" y="10564"/>
                    <a:pt x="4060" y="10564"/>
                  </a:cubicBezTo>
                  <a:cubicBezTo>
                    <a:pt x="4060" y="10564"/>
                    <a:pt x="4078" y="10564"/>
                    <a:pt x="4078" y="10564"/>
                  </a:cubicBezTo>
                  <a:cubicBezTo>
                    <a:pt x="4095" y="10545"/>
                    <a:pt x="4095" y="10545"/>
                    <a:pt x="4078" y="10527"/>
                  </a:cubicBezTo>
                  <a:cubicBezTo>
                    <a:pt x="4078" y="10509"/>
                    <a:pt x="4060" y="10491"/>
                    <a:pt x="4060" y="10473"/>
                  </a:cubicBezTo>
                  <a:cubicBezTo>
                    <a:pt x="4060" y="10473"/>
                    <a:pt x="4060" y="10455"/>
                    <a:pt x="4043" y="10455"/>
                  </a:cubicBezTo>
                  <a:cubicBezTo>
                    <a:pt x="4043" y="10436"/>
                    <a:pt x="4025" y="10436"/>
                    <a:pt x="4025" y="10418"/>
                  </a:cubicBezTo>
                  <a:cubicBezTo>
                    <a:pt x="4008" y="10400"/>
                    <a:pt x="4008" y="10382"/>
                    <a:pt x="3990" y="10345"/>
                  </a:cubicBezTo>
                  <a:cubicBezTo>
                    <a:pt x="3973" y="10309"/>
                    <a:pt x="3955" y="10273"/>
                    <a:pt x="3938" y="10236"/>
                  </a:cubicBezTo>
                  <a:cubicBezTo>
                    <a:pt x="3885" y="10145"/>
                    <a:pt x="3850" y="10055"/>
                    <a:pt x="3797" y="9945"/>
                  </a:cubicBezTo>
                  <a:cubicBezTo>
                    <a:pt x="3815" y="9909"/>
                    <a:pt x="3815" y="9873"/>
                    <a:pt x="3832" y="9836"/>
                  </a:cubicBezTo>
                  <a:cubicBezTo>
                    <a:pt x="3850" y="9800"/>
                    <a:pt x="3850" y="9745"/>
                    <a:pt x="3867" y="9709"/>
                  </a:cubicBezTo>
                  <a:cubicBezTo>
                    <a:pt x="3885" y="9618"/>
                    <a:pt x="3885" y="9545"/>
                    <a:pt x="3902" y="9455"/>
                  </a:cubicBezTo>
                  <a:cubicBezTo>
                    <a:pt x="3902" y="9327"/>
                    <a:pt x="3920" y="9218"/>
                    <a:pt x="3920" y="9091"/>
                  </a:cubicBezTo>
                  <a:cubicBezTo>
                    <a:pt x="3920" y="8982"/>
                    <a:pt x="3920" y="8873"/>
                    <a:pt x="3920" y="8764"/>
                  </a:cubicBezTo>
                  <a:cubicBezTo>
                    <a:pt x="3920" y="8673"/>
                    <a:pt x="3920" y="8564"/>
                    <a:pt x="3920" y="8473"/>
                  </a:cubicBezTo>
                  <a:cubicBezTo>
                    <a:pt x="3920" y="8436"/>
                    <a:pt x="3920" y="8400"/>
                    <a:pt x="3920" y="8364"/>
                  </a:cubicBezTo>
                  <a:cubicBezTo>
                    <a:pt x="3920" y="8364"/>
                    <a:pt x="3920" y="8364"/>
                    <a:pt x="3920" y="8364"/>
                  </a:cubicBezTo>
                  <a:cubicBezTo>
                    <a:pt x="3920" y="8345"/>
                    <a:pt x="3938" y="8345"/>
                    <a:pt x="3938" y="8327"/>
                  </a:cubicBezTo>
                  <a:cubicBezTo>
                    <a:pt x="3955" y="8291"/>
                    <a:pt x="3973" y="8255"/>
                    <a:pt x="3990" y="8218"/>
                  </a:cubicBezTo>
                  <a:cubicBezTo>
                    <a:pt x="4043" y="8109"/>
                    <a:pt x="4113" y="8000"/>
                    <a:pt x="4183" y="7909"/>
                  </a:cubicBezTo>
                  <a:cubicBezTo>
                    <a:pt x="4235" y="7836"/>
                    <a:pt x="4288" y="7764"/>
                    <a:pt x="4340" y="7691"/>
                  </a:cubicBezTo>
                  <a:cubicBezTo>
                    <a:pt x="4358" y="7655"/>
                    <a:pt x="4393" y="7636"/>
                    <a:pt x="4411" y="7600"/>
                  </a:cubicBezTo>
                  <a:cubicBezTo>
                    <a:pt x="4463" y="7545"/>
                    <a:pt x="4516" y="7473"/>
                    <a:pt x="4568" y="7418"/>
                  </a:cubicBezTo>
                  <a:cubicBezTo>
                    <a:pt x="4638" y="7327"/>
                    <a:pt x="4726" y="7236"/>
                    <a:pt x="4796" y="7164"/>
                  </a:cubicBezTo>
                  <a:cubicBezTo>
                    <a:pt x="4866" y="7091"/>
                    <a:pt x="4919" y="7018"/>
                    <a:pt x="4989" y="6945"/>
                  </a:cubicBezTo>
                  <a:cubicBezTo>
                    <a:pt x="5024" y="6909"/>
                    <a:pt x="5041" y="6891"/>
                    <a:pt x="5076" y="6855"/>
                  </a:cubicBezTo>
                  <a:cubicBezTo>
                    <a:pt x="5181" y="6745"/>
                    <a:pt x="5286" y="6636"/>
                    <a:pt x="5392" y="6527"/>
                  </a:cubicBezTo>
                  <a:cubicBezTo>
                    <a:pt x="5392" y="6527"/>
                    <a:pt x="5409" y="6509"/>
                    <a:pt x="5427" y="6509"/>
                  </a:cubicBezTo>
                  <a:cubicBezTo>
                    <a:pt x="5462" y="6473"/>
                    <a:pt x="5479" y="6455"/>
                    <a:pt x="5514" y="6418"/>
                  </a:cubicBezTo>
                  <a:cubicBezTo>
                    <a:pt x="5549" y="6382"/>
                    <a:pt x="5567" y="6364"/>
                    <a:pt x="5602" y="6327"/>
                  </a:cubicBezTo>
                  <a:cubicBezTo>
                    <a:pt x="5619" y="6309"/>
                    <a:pt x="5619" y="6309"/>
                    <a:pt x="5637" y="6291"/>
                  </a:cubicBezTo>
                  <a:cubicBezTo>
                    <a:pt x="5689" y="6255"/>
                    <a:pt x="5742" y="6200"/>
                    <a:pt x="5794" y="6164"/>
                  </a:cubicBezTo>
                  <a:cubicBezTo>
                    <a:pt x="5812" y="6145"/>
                    <a:pt x="5847" y="6127"/>
                    <a:pt x="5865" y="6109"/>
                  </a:cubicBezTo>
                  <a:cubicBezTo>
                    <a:pt x="5882" y="6091"/>
                    <a:pt x="5882" y="6091"/>
                    <a:pt x="5900" y="6073"/>
                  </a:cubicBezTo>
                  <a:cubicBezTo>
                    <a:pt x="5917" y="6073"/>
                    <a:pt x="5917" y="6055"/>
                    <a:pt x="5917" y="6055"/>
                  </a:cubicBezTo>
                  <a:cubicBezTo>
                    <a:pt x="5935" y="6036"/>
                    <a:pt x="5952" y="6018"/>
                    <a:pt x="5970" y="6000"/>
                  </a:cubicBezTo>
                  <a:cubicBezTo>
                    <a:pt x="6005" y="5982"/>
                    <a:pt x="5987" y="5927"/>
                    <a:pt x="5970" y="5891"/>
                  </a:cubicBezTo>
                  <a:cubicBezTo>
                    <a:pt x="5970" y="5891"/>
                    <a:pt x="5970" y="5891"/>
                    <a:pt x="5970" y="5873"/>
                  </a:cubicBezTo>
                  <a:cubicBezTo>
                    <a:pt x="6180" y="5909"/>
                    <a:pt x="6373" y="5964"/>
                    <a:pt x="6583" y="5982"/>
                  </a:cubicBezTo>
                  <a:cubicBezTo>
                    <a:pt x="6846" y="6018"/>
                    <a:pt x="7091" y="6036"/>
                    <a:pt x="7354" y="6055"/>
                  </a:cubicBezTo>
                  <a:cubicBezTo>
                    <a:pt x="7406" y="6055"/>
                    <a:pt x="7476" y="6073"/>
                    <a:pt x="7529" y="6073"/>
                  </a:cubicBezTo>
                  <a:cubicBezTo>
                    <a:pt x="7634" y="6073"/>
                    <a:pt x="7721" y="6073"/>
                    <a:pt x="7827" y="6073"/>
                  </a:cubicBezTo>
                  <a:cubicBezTo>
                    <a:pt x="8002" y="6073"/>
                    <a:pt x="8159" y="6091"/>
                    <a:pt x="8335" y="6073"/>
                  </a:cubicBezTo>
                  <a:cubicBezTo>
                    <a:pt x="8562" y="6073"/>
                    <a:pt x="8790" y="6055"/>
                    <a:pt x="9035" y="6055"/>
                  </a:cubicBezTo>
                  <a:cubicBezTo>
                    <a:pt x="9176" y="6055"/>
                    <a:pt x="9316" y="6036"/>
                    <a:pt x="9473" y="6036"/>
                  </a:cubicBezTo>
                  <a:cubicBezTo>
                    <a:pt x="9596" y="6036"/>
                    <a:pt x="9719" y="6018"/>
                    <a:pt x="9859" y="6018"/>
                  </a:cubicBezTo>
                  <a:cubicBezTo>
                    <a:pt x="9911" y="6018"/>
                    <a:pt x="9946" y="6018"/>
                    <a:pt x="9999" y="6018"/>
                  </a:cubicBezTo>
                  <a:cubicBezTo>
                    <a:pt x="10051" y="6018"/>
                    <a:pt x="10104" y="6000"/>
                    <a:pt x="10157" y="6000"/>
                  </a:cubicBezTo>
                  <a:cubicBezTo>
                    <a:pt x="10104" y="6073"/>
                    <a:pt x="10051" y="6127"/>
                    <a:pt x="9999" y="6200"/>
                  </a:cubicBezTo>
                  <a:cubicBezTo>
                    <a:pt x="9911" y="6309"/>
                    <a:pt x="9841" y="6418"/>
                    <a:pt x="9754" y="6527"/>
                  </a:cubicBezTo>
                  <a:cubicBezTo>
                    <a:pt x="9666" y="6655"/>
                    <a:pt x="9596" y="6764"/>
                    <a:pt x="9508" y="6891"/>
                  </a:cubicBezTo>
                  <a:cubicBezTo>
                    <a:pt x="9491" y="6909"/>
                    <a:pt x="9473" y="6945"/>
                    <a:pt x="9456" y="6982"/>
                  </a:cubicBezTo>
                  <a:cubicBezTo>
                    <a:pt x="9403" y="7055"/>
                    <a:pt x="9368" y="7127"/>
                    <a:pt x="9316" y="7200"/>
                  </a:cubicBezTo>
                  <a:cubicBezTo>
                    <a:pt x="9263" y="7291"/>
                    <a:pt x="9211" y="7382"/>
                    <a:pt x="9158" y="7455"/>
                  </a:cubicBezTo>
                  <a:cubicBezTo>
                    <a:pt x="9088" y="7564"/>
                    <a:pt x="9035" y="7673"/>
                    <a:pt x="8965" y="7782"/>
                  </a:cubicBezTo>
                  <a:cubicBezTo>
                    <a:pt x="8878" y="7909"/>
                    <a:pt x="8808" y="8036"/>
                    <a:pt x="8720" y="8164"/>
                  </a:cubicBezTo>
                  <a:cubicBezTo>
                    <a:pt x="8457" y="8582"/>
                    <a:pt x="8194" y="9000"/>
                    <a:pt x="7914" y="9418"/>
                  </a:cubicBezTo>
                  <a:cubicBezTo>
                    <a:pt x="7914" y="9418"/>
                    <a:pt x="7914" y="9418"/>
                    <a:pt x="7914" y="9436"/>
                  </a:cubicBezTo>
                  <a:cubicBezTo>
                    <a:pt x="7914" y="9436"/>
                    <a:pt x="7914" y="9436"/>
                    <a:pt x="7914" y="9436"/>
                  </a:cubicBezTo>
                  <a:cubicBezTo>
                    <a:pt x="7862" y="9527"/>
                    <a:pt x="7809" y="9600"/>
                    <a:pt x="7756" y="9691"/>
                  </a:cubicBezTo>
                  <a:cubicBezTo>
                    <a:pt x="7704" y="9764"/>
                    <a:pt x="7669" y="9836"/>
                    <a:pt x="7616" y="9909"/>
                  </a:cubicBezTo>
                  <a:cubicBezTo>
                    <a:pt x="7599" y="9927"/>
                    <a:pt x="7581" y="9964"/>
                    <a:pt x="7564" y="9982"/>
                  </a:cubicBezTo>
                  <a:cubicBezTo>
                    <a:pt x="7494" y="10109"/>
                    <a:pt x="7406" y="10236"/>
                    <a:pt x="7336" y="10364"/>
                  </a:cubicBezTo>
                  <a:cubicBezTo>
                    <a:pt x="7301" y="10418"/>
                    <a:pt x="7283" y="10455"/>
                    <a:pt x="7248" y="10509"/>
                  </a:cubicBezTo>
                  <a:cubicBezTo>
                    <a:pt x="7231" y="10545"/>
                    <a:pt x="7196" y="10600"/>
                    <a:pt x="7178" y="10636"/>
                  </a:cubicBezTo>
                  <a:cubicBezTo>
                    <a:pt x="7073" y="10818"/>
                    <a:pt x="6986" y="11018"/>
                    <a:pt x="6881" y="11200"/>
                  </a:cubicBezTo>
                  <a:cubicBezTo>
                    <a:pt x="6881" y="11200"/>
                    <a:pt x="6881" y="11200"/>
                    <a:pt x="6881" y="11200"/>
                  </a:cubicBezTo>
                  <a:cubicBezTo>
                    <a:pt x="6863" y="11218"/>
                    <a:pt x="6898" y="11255"/>
                    <a:pt x="6916" y="11236"/>
                  </a:cubicBezTo>
                  <a:cubicBezTo>
                    <a:pt x="6951" y="11182"/>
                    <a:pt x="6986" y="11109"/>
                    <a:pt x="7021" y="11055"/>
                  </a:cubicBezTo>
                  <a:cubicBezTo>
                    <a:pt x="7056" y="11000"/>
                    <a:pt x="7091" y="10964"/>
                    <a:pt x="7108" y="10909"/>
                  </a:cubicBezTo>
                  <a:cubicBezTo>
                    <a:pt x="7178" y="10800"/>
                    <a:pt x="7231" y="10691"/>
                    <a:pt x="7301" y="10582"/>
                  </a:cubicBezTo>
                  <a:cubicBezTo>
                    <a:pt x="7318" y="10564"/>
                    <a:pt x="7318" y="10545"/>
                    <a:pt x="7336" y="10527"/>
                  </a:cubicBezTo>
                  <a:cubicBezTo>
                    <a:pt x="7371" y="10473"/>
                    <a:pt x="7406" y="10400"/>
                    <a:pt x="7459" y="10345"/>
                  </a:cubicBezTo>
                  <a:cubicBezTo>
                    <a:pt x="7494" y="10273"/>
                    <a:pt x="7546" y="10218"/>
                    <a:pt x="7581" y="10145"/>
                  </a:cubicBezTo>
                  <a:cubicBezTo>
                    <a:pt x="7599" y="10109"/>
                    <a:pt x="7616" y="10091"/>
                    <a:pt x="7634" y="10055"/>
                  </a:cubicBezTo>
                  <a:cubicBezTo>
                    <a:pt x="7634" y="10055"/>
                    <a:pt x="7634" y="10055"/>
                    <a:pt x="7634" y="10055"/>
                  </a:cubicBezTo>
                  <a:cubicBezTo>
                    <a:pt x="7634" y="10055"/>
                    <a:pt x="7634" y="10055"/>
                    <a:pt x="7634" y="10055"/>
                  </a:cubicBezTo>
                  <a:cubicBezTo>
                    <a:pt x="7651" y="10055"/>
                    <a:pt x="7651" y="10036"/>
                    <a:pt x="7651" y="10018"/>
                  </a:cubicBezTo>
                  <a:cubicBezTo>
                    <a:pt x="7651" y="10018"/>
                    <a:pt x="7651" y="10018"/>
                    <a:pt x="7651" y="10036"/>
                  </a:cubicBezTo>
                  <a:cubicBezTo>
                    <a:pt x="7669" y="10018"/>
                    <a:pt x="7686" y="9982"/>
                    <a:pt x="7704" y="9964"/>
                  </a:cubicBezTo>
                  <a:cubicBezTo>
                    <a:pt x="7704" y="9964"/>
                    <a:pt x="7704" y="9964"/>
                    <a:pt x="7704" y="9964"/>
                  </a:cubicBezTo>
                  <a:cubicBezTo>
                    <a:pt x="7791" y="9855"/>
                    <a:pt x="7862" y="9727"/>
                    <a:pt x="7949" y="9618"/>
                  </a:cubicBezTo>
                  <a:cubicBezTo>
                    <a:pt x="7949" y="9618"/>
                    <a:pt x="7949" y="9618"/>
                    <a:pt x="7949" y="9636"/>
                  </a:cubicBezTo>
                  <a:cubicBezTo>
                    <a:pt x="7967" y="9618"/>
                    <a:pt x="7984" y="9600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19" y="9545"/>
                  </a:cubicBezTo>
                  <a:cubicBezTo>
                    <a:pt x="8019" y="9545"/>
                    <a:pt x="8019" y="9545"/>
                    <a:pt x="8019" y="9545"/>
                  </a:cubicBezTo>
                  <a:cubicBezTo>
                    <a:pt x="8019" y="9545"/>
                    <a:pt x="8019" y="9545"/>
                    <a:pt x="8019" y="9545"/>
                  </a:cubicBezTo>
                  <a:cubicBezTo>
                    <a:pt x="8142" y="9364"/>
                    <a:pt x="8282" y="9182"/>
                    <a:pt x="8405" y="9000"/>
                  </a:cubicBezTo>
                  <a:cubicBezTo>
                    <a:pt x="8545" y="8800"/>
                    <a:pt x="8685" y="8600"/>
                    <a:pt x="8843" y="8400"/>
                  </a:cubicBezTo>
                  <a:cubicBezTo>
                    <a:pt x="9000" y="8182"/>
                    <a:pt x="9158" y="7982"/>
                    <a:pt x="9316" y="7764"/>
                  </a:cubicBezTo>
                  <a:cubicBezTo>
                    <a:pt x="9368" y="7691"/>
                    <a:pt x="9438" y="7600"/>
                    <a:pt x="9491" y="7527"/>
                  </a:cubicBezTo>
                  <a:cubicBezTo>
                    <a:pt x="9543" y="7455"/>
                    <a:pt x="9596" y="7382"/>
                    <a:pt x="9648" y="7309"/>
                  </a:cubicBezTo>
                  <a:cubicBezTo>
                    <a:pt x="9683" y="7273"/>
                    <a:pt x="9701" y="7236"/>
                    <a:pt x="9736" y="7200"/>
                  </a:cubicBezTo>
                  <a:cubicBezTo>
                    <a:pt x="9824" y="7091"/>
                    <a:pt x="9911" y="6982"/>
                    <a:pt x="9999" y="6873"/>
                  </a:cubicBezTo>
                  <a:cubicBezTo>
                    <a:pt x="10069" y="6782"/>
                    <a:pt x="10139" y="6691"/>
                    <a:pt x="10227" y="6600"/>
                  </a:cubicBezTo>
                  <a:cubicBezTo>
                    <a:pt x="10262" y="6564"/>
                    <a:pt x="10279" y="6527"/>
                    <a:pt x="10314" y="6473"/>
                  </a:cubicBezTo>
                  <a:cubicBezTo>
                    <a:pt x="10349" y="6418"/>
                    <a:pt x="10402" y="6364"/>
                    <a:pt x="10437" y="6309"/>
                  </a:cubicBezTo>
                  <a:cubicBezTo>
                    <a:pt x="10454" y="6273"/>
                    <a:pt x="10472" y="6236"/>
                    <a:pt x="10507" y="6200"/>
                  </a:cubicBezTo>
                  <a:cubicBezTo>
                    <a:pt x="10524" y="6182"/>
                    <a:pt x="10524" y="6164"/>
                    <a:pt x="10542" y="6127"/>
                  </a:cubicBezTo>
                  <a:cubicBezTo>
                    <a:pt x="10559" y="6109"/>
                    <a:pt x="10559" y="6073"/>
                    <a:pt x="10577" y="6055"/>
                  </a:cubicBezTo>
                  <a:cubicBezTo>
                    <a:pt x="10577" y="6036"/>
                    <a:pt x="10594" y="6018"/>
                    <a:pt x="10594" y="6000"/>
                  </a:cubicBezTo>
                  <a:cubicBezTo>
                    <a:pt x="10629" y="6000"/>
                    <a:pt x="10682" y="6000"/>
                    <a:pt x="10717" y="5982"/>
                  </a:cubicBezTo>
                  <a:cubicBezTo>
                    <a:pt x="10787" y="5982"/>
                    <a:pt x="10857" y="5964"/>
                    <a:pt x="10945" y="5964"/>
                  </a:cubicBezTo>
                  <a:cubicBezTo>
                    <a:pt x="11032" y="5945"/>
                    <a:pt x="11102" y="5945"/>
                    <a:pt x="11190" y="5927"/>
                  </a:cubicBezTo>
                  <a:cubicBezTo>
                    <a:pt x="11295" y="5909"/>
                    <a:pt x="11400" y="5891"/>
                    <a:pt x="11523" y="5873"/>
                  </a:cubicBezTo>
                  <a:cubicBezTo>
                    <a:pt x="11505" y="5891"/>
                    <a:pt x="11505" y="5891"/>
                    <a:pt x="11488" y="5909"/>
                  </a:cubicBezTo>
                  <a:cubicBezTo>
                    <a:pt x="11435" y="6000"/>
                    <a:pt x="11365" y="6091"/>
                    <a:pt x="11313" y="6164"/>
                  </a:cubicBezTo>
                  <a:cubicBezTo>
                    <a:pt x="11225" y="6309"/>
                    <a:pt x="11137" y="6455"/>
                    <a:pt x="11032" y="6600"/>
                  </a:cubicBezTo>
                  <a:cubicBezTo>
                    <a:pt x="10840" y="6909"/>
                    <a:pt x="10647" y="7236"/>
                    <a:pt x="10472" y="7545"/>
                  </a:cubicBezTo>
                  <a:cubicBezTo>
                    <a:pt x="10402" y="7673"/>
                    <a:pt x="10314" y="7800"/>
                    <a:pt x="10227" y="7945"/>
                  </a:cubicBezTo>
                  <a:cubicBezTo>
                    <a:pt x="10139" y="8091"/>
                    <a:pt x="10051" y="8218"/>
                    <a:pt x="9981" y="8364"/>
                  </a:cubicBezTo>
                  <a:cubicBezTo>
                    <a:pt x="9578" y="9000"/>
                    <a:pt x="9175" y="9655"/>
                    <a:pt x="8772" y="10291"/>
                  </a:cubicBezTo>
                  <a:cubicBezTo>
                    <a:pt x="8737" y="10364"/>
                    <a:pt x="8685" y="10436"/>
                    <a:pt x="8650" y="10491"/>
                  </a:cubicBezTo>
                  <a:cubicBezTo>
                    <a:pt x="8615" y="10564"/>
                    <a:pt x="8562" y="10636"/>
                    <a:pt x="8527" y="10691"/>
                  </a:cubicBezTo>
                  <a:cubicBezTo>
                    <a:pt x="8510" y="10727"/>
                    <a:pt x="8492" y="10745"/>
                    <a:pt x="8475" y="10782"/>
                  </a:cubicBezTo>
                  <a:cubicBezTo>
                    <a:pt x="8370" y="10964"/>
                    <a:pt x="8264" y="11164"/>
                    <a:pt x="8177" y="11345"/>
                  </a:cubicBezTo>
                  <a:cubicBezTo>
                    <a:pt x="8054" y="11345"/>
                    <a:pt x="7932" y="11327"/>
                    <a:pt x="7809" y="11327"/>
                  </a:cubicBezTo>
                  <a:cubicBezTo>
                    <a:pt x="7756" y="11327"/>
                    <a:pt x="7704" y="11327"/>
                    <a:pt x="7651" y="11309"/>
                  </a:cubicBezTo>
                  <a:cubicBezTo>
                    <a:pt x="7441" y="11291"/>
                    <a:pt x="7231" y="11273"/>
                    <a:pt x="7038" y="11255"/>
                  </a:cubicBezTo>
                  <a:cubicBezTo>
                    <a:pt x="6898" y="11236"/>
                    <a:pt x="6775" y="11218"/>
                    <a:pt x="6635" y="11200"/>
                  </a:cubicBezTo>
                  <a:cubicBezTo>
                    <a:pt x="6460" y="11164"/>
                    <a:pt x="6285" y="11127"/>
                    <a:pt x="6110" y="11091"/>
                  </a:cubicBezTo>
                  <a:cubicBezTo>
                    <a:pt x="6005" y="11073"/>
                    <a:pt x="5917" y="11036"/>
                    <a:pt x="5812" y="11000"/>
                  </a:cubicBezTo>
                  <a:cubicBezTo>
                    <a:pt x="5759" y="10982"/>
                    <a:pt x="5707" y="10964"/>
                    <a:pt x="5672" y="10945"/>
                  </a:cubicBezTo>
                  <a:cubicBezTo>
                    <a:pt x="5567" y="10909"/>
                    <a:pt x="5462" y="10873"/>
                    <a:pt x="5356" y="10836"/>
                  </a:cubicBezTo>
                  <a:cubicBezTo>
                    <a:pt x="5321" y="10818"/>
                    <a:pt x="5286" y="10818"/>
                    <a:pt x="5251" y="10800"/>
                  </a:cubicBezTo>
                  <a:cubicBezTo>
                    <a:pt x="5181" y="10764"/>
                    <a:pt x="5111" y="10745"/>
                    <a:pt x="5041" y="10709"/>
                  </a:cubicBezTo>
                  <a:cubicBezTo>
                    <a:pt x="4883" y="10636"/>
                    <a:pt x="4708" y="10564"/>
                    <a:pt x="4551" y="10473"/>
                  </a:cubicBezTo>
                  <a:cubicBezTo>
                    <a:pt x="4463" y="10418"/>
                    <a:pt x="4375" y="10345"/>
                    <a:pt x="4288" y="10273"/>
                  </a:cubicBezTo>
                  <a:cubicBezTo>
                    <a:pt x="4235" y="10218"/>
                    <a:pt x="4183" y="10164"/>
                    <a:pt x="4148" y="10091"/>
                  </a:cubicBezTo>
                  <a:cubicBezTo>
                    <a:pt x="4113" y="10018"/>
                    <a:pt x="4060" y="9945"/>
                    <a:pt x="4043" y="9873"/>
                  </a:cubicBezTo>
                  <a:cubicBezTo>
                    <a:pt x="4043" y="9855"/>
                    <a:pt x="4025" y="9836"/>
                    <a:pt x="4025" y="9818"/>
                  </a:cubicBezTo>
                  <a:cubicBezTo>
                    <a:pt x="4025" y="9818"/>
                    <a:pt x="4025" y="9818"/>
                    <a:pt x="4025" y="9818"/>
                  </a:cubicBezTo>
                  <a:cubicBezTo>
                    <a:pt x="4025" y="9818"/>
                    <a:pt x="4025" y="9818"/>
                    <a:pt x="4025" y="9800"/>
                  </a:cubicBezTo>
                  <a:cubicBezTo>
                    <a:pt x="4025" y="9800"/>
                    <a:pt x="4025" y="9800"/>
                    <a:pt x="4025" y="9800"/>
                  </a:cubicBezTo>
                  <a:cubicBezTo>
                    <a:pt x="4008" y="9782"/>
                    <a:pt x="3990" y="9800"/>
                    <a:pt x="3990" y="9818"/>
                  </a:cubicBezTo>
                  <a:cubicBezTo>
                    <a:pt x="4008" y="9873"/>
                    <a:pt x="4025" y="9927"/>
                    <a:pt x="4025" y="9982"/>
                  </a:cubicBezTo>
                  <a:cubicBezTo>
                    <a:pt x="4043" y="10036"/>
                    <a:pt x="4060" y="10091"/>
                    <a:pt x="4078" y="10127"/>
                  </a:cubicBezTo>
                  <a:cubicBezTo>
                    <a:pt x="4130" y="10236"/>
                    <a:pt x="4200" y="10327"/>
                    <a:pt x="4270" y="10418"/>
                  </a:cubicBezTo>
                  <a:cubicBezTo>
                    <a:pt x="4358" y="10509"/>
                    <a:pt x="4445" y="10564"/>
                    <a:pt x="4533" y="10636"/>
                  </a:cubicBezTo>
                  <a:cubicBezTo>
                    <a:pt x="4638" y="10709"/>
                    <a:pt x="4761" y="10764"/>
                    <a:pt x="4866" y="10818"/>
                  </a:cubicBezTo>
                  <a:cubicBezTo>
                    <a:pt x="4954" y="10855"/>
                    <a:pt x="5041" y="10909"/>
                    <a:pt x="5129" y="10945"/>
                  </a:cubicBezTo>
                  <a:cubicBezTo>
                    <a:pt x="5199" y="10982"/>
                    <a:pt x="5251" y="11000"/>
                    <a:pt x="5321" y="11036"/>
                  </a:cubicBezTo>
                  <a:cubicBezTo>
                    <a:pt x="5427" y="11091"/>
                    <a:pt x="5549" y="11127"/>
                    <a:pt x="5654" y="11182"/>
                  </a:cubicBezTo>
                  <a:cubicBezTo>
                    <a:pt x="5794" y="11236"/>
                    <a:pt x="5935" y="11291"/>
                    <a:pt x="6075" y="11345"/>
                  </a:cubicBezTo>
                  <a:cubicBezTo>
                    <a:pt x="6425" y="11473"/>
                    <a:pt x="6793" y="11564"/>
                    <a:pt x="7161" y="11636"/>
                  </a:cubicBezTo>
                  <a:cubicBezTo>
                    <a:pt x="7283" y="11655"/>
                    <a:pt x="7406" y="11691"/>
                    <a:pt x="7546" y="11709"/>
                  </a:cubicBezTo>
                  <a:cubicBezTo>
                    <a:pt x="7599" y="11727"/>
                    <a:pt x="7651" y="11727"/>
                    <a:pt x="7704" y="11745"/>
                  </a:cubicBezTo>
                  <a:cubicBezTo>
                    <a:pt x="7914" y="11782"/>
                    <a:pt x="8142" y="11818"/>
                    <a:pt x="8352" y="11855"/>
                  </a:cubicBezTo>
                  <a:cubicBezTo>
                    <a:pt x="8527" y="11891"/>
                    <a:pt x="8702" y="11909"/>
                    <a:pt x="8878" y="11927"/>
                  </a:cubicBezTo>
                  <a:cubicBezTo>
                    <a:pt x="9018" y="11945"/>
                    <a:pt x="9175" y="11964"/>
                    <a:pt x="9316" y="11982"/>
                  </a:cubicBezTo>
                  <a:cubicBezTo>
                    <a:pt x="9526" y="12000"/>
                    <a:pt x="9718" y="12018"/>
                    <a:pt x="9929" y="12036"/>
                  </a:cubicBezTo>
                  <a:cubicBezTo>
                    <a:pt x="9999" y="12036"/>
                    <a:pt x="10086" y="12036"/>
                    <a:pt x="10156" y="12055"/>
                  </a:cubicBezTo>
                  <a:cubicBezTo>
                    <a:pt x="10279" y="12055"/>
                    <a:pt x="10419" y="12073"/>
                    <a:pt x="10542" y="12073"/>
                  </a:cubicBezTo>
                  <a:cubicBezTo>
                    <a:pt x="10594" y="12073"/>
                    <a:pt x="10647" y="12073"/>
                    <a:pt x="10682" y="12073"/>
                  </a:cubicBezTo>
                  <a:cubicBezTo>
                    <a:pt x="10787" y="12073"/>
                    <a:pt x="10892" y="12073"/>
                    <a:pt x="10997" y="12073"/>
                  </a:cubicBezTo>
                  <a:cubicBezTo>
                    <a:pt x="11155" y="12073"/>
                    <a:pt x="11313" y="12073"/>
                    <a:pt x="11470" y="12055"/>
                  </a:cubicBezTo>
                  <a:cubicBezTo>
                    <a:pt x="11681" y="12036"/>
                    <a:pt x="11891" y="12018"/>
                    <a:pt x="12101" y="12000"/>
                  </a:cubicBezTo>
                  <a:cubicBezTo>
                    <a:pt x="12189" y="12000"/>
                    <a:pt x="12276" y="11982"/>
                    <a:pt x="12364" y="11964"/>
                  </a:cubicBezTo>
                  <a:cubicBezTo>
                    <a:pt x="12486" y="11945"/>
                    <a:pt x="12609" y="11927"/>
                    <a:pt x="12732" y="11909"/>
                  </a:cubicBezTo>
                  <a:cubicBezTo>
                    <a:pt x="12889" y="11891"/>
                    <a:pt x="13064" y="11836"/>
                    <a:pt x="13222" y="11800"/>
                  </a:cubicBezTo>
                  <a:cubicBezTo>
                    <a:pt x="13310" y="11782"/>
                    <a:pt x="13380" y="11764"/>
                    <a:pt x="13467" y="11745"/>
                  </a:cubicBezTo>
                  <a:cubicBezTo>
                    <a:pt x="13537" y="11727"/>
                    <a:pt x="13608" y="11709"/>
                    <a:pt x="13678" y="11691"/>
                  </a:cubicBezTo>
                  <a:cubicBezTo>
                    <a:pt x="13835" y="11636"/>
                    <a:pt x="14010" y="11600"/>
                    <a:pt x="14168" y="11545"/>
                  </a:cubicBezTo>
                  <a:cubicBezTo>
                    <a:pt x="14343" y="11491"/>
                    <a:pt x="14519" y="11436"/>
                    <a:pt x="14694" y="11364"/>
                  </a:cubicBezTo>
                  <a:cubicBezTo>
                    <a:pt x="14886" y="11291"/>
                    <a:pt x="15062" y="11236"/>
                    <a:pt x="15254" y="11164"/>
                  </a:cubicBezTo>
                  <a:cubicBezTo>
                    <a:pt x="15342" y="11127"/>
                    <a:pt x="15412" y="11091"/>
                    <a:pt x="15500" y="11073"/>
                  </a:cubicBezTo>
                  <a:cubicBezTo>
                    <a:pt x="15587" y="11036"/>
                    <a:pt x="15692" y="11000"/>
                    <a:pt x="15780" y="10964"/>
                  </a:cubicBezTo>
                  <a:cubicBezTo>
                    <a:pt x="15797" y="10964"/>
                    <a:pt x="15815" y="10945"/>
                    <a:pt x="15832" y="10945"/>
                  </a:cubicBezTo>
                  <a:cubicBezTo>
                    <a:pt x="15885" y="10927"/>
                    <a:pt x="15937" y="10891"/>
                    <a:pt x="15990" y="10873"/>
                  </a:cubicBezTo>
                  <a:cubicBezTo>
                    <a:pt x="16043" y="10855"/>
                    <a:pt x="16095" y="10818"/>
                    <a:pt x="16148" y="10800"/>
                  </a:cubicBezTo>
                  <a:cubicBezTo>
                    <a:pt x="16165" y="10782"/>
                    <a:pt x="16200" y="10782"/>
                    <a:pt x="16218" y="10764"/>
                  </a:cubicBezTo>
                  <a:cubicBezTo>
                    <a:pt x="16305" y="10709"/>
                    <a:pt x="16410" y="10655"/>
                    <a:pt x="16498" y="10600"/>
                  </a:cubicBezTo>
                  <a:cubicBezTo>
                    <a:pt x="16586" y="10545"/>
                    <a:pt x="16673" y="10491"/>
                    <a:pt x="16761" y="10436"/>
                  </a:cubicBezTo>
                  <a:cubicBezTo>
                    <a:pt x="16831" y="10382"/>
                    <a:pt x="16919" y="10345"/>
                    <a:pt x="16989" y="10291"/>
                  </a:cubicBezTo>
                  <a:cubicBezTo>
                    <a:pt x="17024" y="10255"/>
                    <a:pt x="17076" y="10218"/>
                    <a:pt x="17111" y="10200"/>
                  </a:cubicBezTo>
                  <a:cubicBezTo>
                    <a:pt x="17146" y="10182"/>
                    <a:pt x="17181" y="10145"/>
                    <a:pt x="17216" y="10109"/>
                  </a:cubicBezTo>
                  <a:cubicBezTo>
                    <a:pt x="17286" y="10036"/>
                    <a:pt x="17356" y="9945"/>
                    <a:pt x="17409" y="9855"/>
                  </a:cubicBezTo>
                  <a:cubicBezTo>
                    <a:pt x="17427" y="9818"/>
                    <a:pt x="17444" y="9782"/>
                    <a:pt x="17462" y="9745"/>
                  </a:cubicBezTo>
                  <a:cubicBezTo>
                    <a:pt x="17497" y="9673"/>
                    <a:pt x="17532" y="9582"/>
                    <a:pt x="17479" y="9509"/>
                  </a:cubicBezTo>
                  <a:cubicBezTo>
                    <a:pt x="17462" y="9491"/>
                    <a:pt x="17462" y="9473"/>
                    <a:pt x="17444" y="9473"/>
                  </a:cubicBezTo>
                  <a:cubicBezTo>
                    <a:pt x="17444" y="9473"/>
                    <a:pt x="17444" y="9473"/>
                    <a:pt x="17444" y="9455"/>
                  </a:cubicBezTo>
                  <a:cubicBezTo>
                    <a:pt x="17462" y="9418"/>
                    <a:pt x="17479" y="9382"/>
                    <a:pt x="17497" y="9327"/>
                  </a:cubicBezTo>
                  <a:cubicBezTo>
                    <a:pt x="17514" y="9291"/>
                    <a:pt x="17514" y="9273"/>
                    <a:pt x="17532" y="9236"/>
                  </a:cubicBezTo>
                  <a:cubicBezTo>
                    <a:pt x="17549" y="9200"/>
                    <a:pt x="17584" y="9164"/>
                    <a:pt x="17602" y="9127"/>
                  </a:cubicBezTo>
                  <a:cubicBezTo>
                    <a:pt x="17654" y="9055"/>
                    <a:pt x="17689" y="8964"/>
                    <a:pt x="17724" y="8873"/>
                  </a:cubicBezTo>
                  <a:cubicBezTo>
                    <a:pt x="17724" y="8855"/>
                    <a:pt x="17742" y="8836"/>
                    <a:pt x="17742" y="8800"/>
                  </a:cubicBezTo>
                  <a:cubicBezTo>
                    <a:pt x="17759" y="8818"/>
                    <a:pt x="17777" y="8855"/>
                    <a:pt x="17812" y="8873"/>
                  </a:cubicBezTo>
                  <a:cubicBezTo>
                    <a:pt x="17829" y="8891"/>
                    <a:pt x="17847" y="8891"/>
                    <a:pt x="17865" y="8891"/>
                  </a:cubicBezTo>
                  <a:cubicBezTo>
                    <a:pt x="17900" y="8891"/>
                    <a:pt x="17935" y="8873"/>
                    <a:pt x="17952" y="8836"/>
                  </a:cubicBezTo>
                  <a:cubicBezTo>
                    <a:pt x="18005" y="8727"/>
                    <a:pt x="18022" y="8600"/>
                    <a:pt x="18022" y="8491"/>
                  </a:cubicBezTo>
                  <a:cubicBezTo>
                    <a:pt x="18022" y="8400"/>
                    <a:pt x="18022" y="8291"/>
                    <a:pt x="18022" y="8200"/>
                  </a:cubicBezTo>
                  <a:cubicBezTo>
                    <a:pt x="18022" y="8018"/>
                    <a:pt x="18022" y="7818"/>
                    <a:pt x="18022" y="7636"/>
                  </a:cubicBezTo>
                  <a:cubicBezTo>
                    <a:pt x="18022" y="7509"/>
                    <a:pt x="18022" y="7400"/>
                    <a:pt x="18022" y="7273"/>
                  </a:cubicBezTo>
                  <a:cubicBezTo>
                    <a:pt x="18022" y="7273"/>
                    <a:pt x="18022" y="7291"/>
                    <a:pt x="18040" y="7291"/>
                  </a:cubicBezTo>
                  <a:cubicBezTo>
                    <a:pt x="18075" y="7345"/>
                    <a:pt x="18145" y="7382"/>
                    <a:pt x="18197" y="7382"/>
                  </a:cubicBezTo>
                  <a:cubicBezTo>
                    <a:pt x="18478" y="7382"/>
                    <a:pt x="18758" y="7382"/>
                    <a:pt x="19038" y="7382"/>
                  </a:cubicBezTo>
                  <a:cubicBezTo>
                    <a:pt x="19319" y="7382"/>
                    <a:pt x="19581" y="7418"/>
                    <a:pt x="19844" y="7491"/>
                  </a:cubicBezTo>
                  <a:cubicBezTo>
                    <a:pt x="20072" y="7545"/>
                    <a:pt x="20282" y="7636"/>
                    <a:pt x="20492" y="7764"/>
                  </a:cubicBezTo>
                  <a:cubicBezTo>
                    <a:pt x="20580" y="7818"/>
                    <a:pt x="20667" y="7891"/>
                    <a:pt x="20755" y="7964"/>
                  </a:cubicBezTo>
                  <a:cubicBezTo>
                    <a:pt x="20808" y="8018"/>
                    <a:pt x="20843" y="8073"/>
                    <a:pt x="20878" y="8127"/>
                  </a:cubicBezTo>
                  <a:cubicBezTo>
                    <a:pt x="20895" y="8164"/>
                    <a:pt x="20930" y="8218"/>
                    <a:pt x="20948" y="8255"/>
                  </a:cubicBezTo>
                  <a:cubicBezTo>
                    <a:pt x="20965" y="8309"/>
                    <a:pt x="20983" y="8364"/>
                    <a:pt x="21000" y="8418"/>
                  </a:cubicBezTo>
                  <a:cubicBezTo>
                    <a:pt x="21000" y="8473"/>
                    <a:pt x="21018" y="8527"/>
                    <a:pt x="21018" y="8582"/>
                  </a:cubicBezTo>
                  <a:cubicBezTo>
                    <a:pt x="21000" y="8709"/>
                    <a:pt x="20983" y="8836"/>
                    <a:pt x="20948" y="8945"/>
                  </a:cubicBezTo>
                  <a:cubicBezTo>
                    <a:pt x="20895" y="9073"/>
                    <a:pt x="20860" y="9218"/>
                    <a:pt x="20790" y="9345"/>
                  </a:cubicBezTo>
                  <a:cubicBezTo>
                    <a:pt x="20720" y="9473"/>
                    <a:pt x="20650" y="9600"/>
                    <a:pt x="20580" y="9727"/>
                  </a:cubicBezTo>
                  <a:cubicBezTo>
                    <a:pt x="20370" y="10018"/>
                    <a:pt x="20124" y="10255"/>
                    <a:pt x="19844" y="10491"/>
                  </a:cubicBezTo>
                  <a:cubicBezTo>
                    <a:pt x="19564" y="10727"/>
                    <a:pt x="19266" y="10945"/>
                    <a:pt x="18951" y="11127"/>
                  </a:cubicBezTo>
                  <a:cubicBezTo>
                    <a:pt x="18793" y="11218"/>
                    <a:pt x="18635" y="11309"/>
                    <a:pt x="18478" y="11382"/>
                  </a:cubicBezTo>
                  <a:cubicBezTo>
                    <a:pt x="18338" y="11455"/>
                    <a:pt x="18197" y="11527"/>
                    <a:pt x="18057" y="11600"/>
                  </a:cubicBezTo>
                  <a:cubicBezTo>
                    <a:pt x="17865" y="11691"/>
                    <a:pt x="17689" y="11782"/>
                    <a:pt x="17497" y="11873"/>
                  </a:cubicBezTo>
                  <a:cubicBezTo>
                    <a:pt x="17304" y="11964"/>
                    <a:pt x="17111" y="12055"/>
                    <a:pt x="16919" y="12145"/>
                  </a:cubicBezTo>
                  <a:cubicBezTo>
                    <a:pt x="16673" y="12255"/>
                    <a:pt x="16428" y="12345"/>
                    <a:pt x="16183" y="12455"/>
                  </a:cubicBezTo>
                  <a:cubicBezTo>
                    <a:pt x="16095" y="12491"/>
                    <a:pt x="16025" y="12509"/>
                    <a:pt x="15938" y="12545"/>
                  </a:cubicBezTo>
                  <a:cubicBezTo>
                    <a:pt x="15780" y="12600"/>
                    <a:pt x="15622" y="12655"/>
                    <a:pt x="15465" y="12727"/>
                  </a:cubicBezTo>
                  <a:cubicBezTo>
                    <a:pt x="15289" y="12800"/>
                    <a:pt x="15114" y="12855"/>
                    <a:pt x="14939" y="12909"/>
                  </a:cubicBezTo>
                  <a:cubicBezTo>
                    <a:pt x="14781" y="12964"/>
                    <a:pt x="14624" y="13018"/>
                    <a:pt x="14466" y="13073"/>
                  </a:cubicBezTo>
                  <a:cubicBezTo>
                    <a:pt x="14396" y="13091"/>
                    <a:pt x="14308" y="13127"/>
                    <a:pt x="14238" y="13145"/>
                  </a:cubicBezTo>
                  <a:cubicBezTo>
                    <a:pt x="13975" y="13218"/>
                    <a:pt x="13713" y="13291"/>
                    <a:pt x="13450" y="13364"/>
                  </a:cubicBezTo>
                  <a:cubicBezTo>
                    <a:pt x="13380" y="13382"/>
                    <a:pt x="13310" y="13400"/>
                    <a:pt x="13240" y="13418"/>
                  </a:cubicBezTo>
                  <a:cubicBezTo>
                    <a:pt x="13135" y="13436"/>
                    <a:pt x="13030" y="13473"/>
                    <a:pt x="12942" y="13491"/>
                  </a:cubicBezTo>
                  <a:cubicBezTo>
                    <a:pt x="12679" y="13545"/>
                    <a:pt x="12434" y="13600"/>
                    <a:pt x="12171" y="13655"/>
                  </a:cubicBezTo>
                  <a:cubicBezTo>
                    <a:pt x="12101" y="13673"/>
                    <a:pt x="12013" y="13691"/>
                    <a:pt x="11943" y="13709"/>
                  </a:cubicBezTo>
                  <a:cubicBezTo>
                    <a:pt x="11786" y="13745"/>
                    <a:pt x="11611" y="13782"/>
                    <a:pt x="11453" y="13800"/>
                  </a:cubicBezTo>
                  <a:cubicBezTo>
                    <a:pt x="11278" y="13836"/>
                    <a:pt x="11102" y="13873"/>
                    <a:pt x="10927" y="13909"/>
                  </a:cubicBezTo>
                  <a:cubicBezTo>
                    <a:pt x="10700" y="13945"/>
                    <a:pt x="10472" y="13982"/>
                    <a:pt x="10244" y="14018"/>
                  </a:cubicBezTo>
                  <a:cubicBezTo>
                    <a:pt x="10139" y="14036"/>
                    <a:pt x="10034" y="14055"/>
                    <a:pt x="9911" y="14073"/>
                  </a:cubicBezTo>
                  <a:cubicBezTo>
                    <a:pt x="9561" y="14127"/>
                    <a:pt x="9210" y="14164"/>
                    <a:pt x="8860" y="14218"/>
                  </a:cubicBezTo>
                  <a:cubicBezTo>
                    <a:pt x="8632" y="14236"/>
                    <a:pt x="8387" y="14255"/>
                    <a:pt x="8159" y="14291"/>
                  </a:cubicBezTo>
                  <a:cubicBezTo>
                    <a:pt x="7984" y="14309"/>
                    <a:pt x="7809" y="14327"/>
                    <a:pt x="7616" y="14327"/>
                  </a:cubicBezTo>
                  <a:cubicBezTo>
                    <a:pt x="7319" y="14345"/>
                    <a:pt x="7021" y="14364"/>
                    <a:pt x="6723" y="14364"/>
                  </a:cubicBezTo>
                  <a:cubicBezTo>
                    <a:pt x="6513" y="14382"/>
                    <a:pt x="6302" y="14364"/>
                    <a:pt x="6092" y="14364"/>
                  </a:cubicBezTo>
                  <a:cubicBezTo>
                    <a:pt x="5794" y="14364"/>
                    <a:pt x="5497" y="14345"/>
                    <a:pt x="5199" y="14309"/>
                  </a:cubicBezTo>
                  <a:cubicBezTo>
                    <a:pt x="5199" y="14309"/>
                    <a:pt x="5199" y="14291"/>
                    <a:pt x="5199" y="14291"/>
                  </a:cubicBezTo>
                  <a:cubicBezTo>
                    <a:pt x="5199" y="14255"/>
                    <a:pt x="5199" y="14236"/>
                    <a:pt x="5181" y="14218"/>
                  </a:cubicBezTo>
                  <a:cubicBezTo>
                    <a:pt x="5164" y="14200"/>
                    <a:pt x="5146" y="14164"/>
                    <a:pt x="5129" y="14164"/>
                  </a:cubicBezTo>
                  <a:cubicBezTo>
                    <a:pt x="5129" y="14164"/>
                    <a:pt x="5129" y="14164"/>
                    <a:pt x="5129" y="14164"/>
                  </a:cubicBezTo>
                  <a:cubicBezTo>
                    <a:pt x="5111" y="14164"/>
                    <a:pt x="5076" y="14164"/>
                    <a:pt x="5059" y="14182"/>
                  </a:cubicBezTo>
                  <a:cubicBezTo>
                    <a:pt x="5041" y="14182"/>
                    <a:pt x="5041" y="14182"/>
                    <a:pt x="5041" y="14182"/>
                  </a:cubicBezTo>
                  <a:cubicBezTo>
                    <a:pt x="5024" y="14182"/>
                    <a:pt x="5024" y="14182"/>
                    <a:pt x="5006" y="14200"/>
                  </a:cubicBezTo>
                  <a:cubicBezTo>
                    <a:pt x="4989" y="14200"/>
                    <a:pt x="4989" y="14218"/>
                    <a:pt x="4971" y="14218"/>
                  </a:cubicBezTo>
                  <a:cubicBezTo>
                    <a:pt x="4954" y="14218"/>
                    <a:pt x="4954" y="14236"/>
                    <a:pt x="4936" y="14236"/>
                  </a:cubicBezTo>
                  <a:cubicBezTo>
                    <a:pt x="4919" y="14236"/>
                    <a:pt x="4919" y="14255"/>
                    <a:pt x="4901" y="14255"/>
                  </a:cubicBezTo>
                  <a:cubicBezTo>
                    <a:pt x="4551" y="14200"/>
                    <a:pt x="4218" y="14127"/>
                    <a:pt x="3867" y="14055"/>
                  </a:cubicBezTo>
                  <a:cubicBezTo>
                    <a:pt x="3307" y="13891"/>
                    <a:pt x="2729" y="13709"/>
                    <a:pt x="2221" y="13382"/>
                  </a:cubicBezTo>
                  <a:cubicBezTo>
                    <a:pt x="1923" y="13200"/>
                    <a:pt x="1660" y="12964"/>
                    <a:pt x="1397" y="12709"/>
                  </a:cubicBezTo>
                  <a:cubicBezTo>
                    <a:pt x="1205" y="12491"/>
                    <a:pt x="1012" y="12273"/>
                    <a:pt x="854" y="12018"/>
                  </a:cubicBezTo>
                  <a:cubicBezTo>
                    <a:pt x="749" y="11836"/>
                    <a:pt x="644" y="11655"/>
                    <a:pt x="557" y="11473"/>
                  </a:cubicBezTo>
                  <a:cubicBezTo>
                    <a:pt x="504" y="11327"/>
                    <a:pt x="451" y="11182"/>
                    <a:pt x="434" y="11018"/>
                  </a:cubicBezTo>
                  <a:cubicBezTo>
                    <a:pt x="399" y="10836"/>
                    <a:pt x="399" y="10636"/>
                    <a:pt x="399" y="10436"/>
                  </a:cubicBezTo>
                  <a:cubicBezTo>
                    <a:pt x="346" y="10364"/>
                    <a:pt x="381" y="10145"/>
                    <a:pt x="451" y="9927"/>
                  </a:cubicBezTo>
                  <a:close/>
                  <a:moveTo>
                    <a:pt x="7564" y="10127"/>
                  </a:moveTo>
                  <a:cubicBezTo>
                    <a:pt x="7564" y="10127"/>
                    <a:pt x="7564" y="10109"/>
                    <a:pt x="7564" y="10127"/>
                  </a:cubicBezTo>
                  <a:cubicBezTo>
                    <a:pt x="7564" y="10109"/>
                    <a:pt x="7564" y="10109"/>
                    <a:pt x="7564" y="10127"/>
                  </a:cubicBezTo>
                  <a:cubicBezTo>
                    <a:pt x="7564" y="10127"/>
                    <a:pt x="7564" y="10127"/>
                    <a:pt x="7564" y="10127"/>
                  </a:cubicBezTo>
                  <a:close/>
                  <a:moveTo>
                    <a:pt x="276" y="11945"/>
                  </a:moveTo>
                  <a:cubicBezTo>
                    <a:pt x="364" y="12127"/>
                    <a:pt x="451" y="12327"/>
                    <a:pt x="557" y="12491"/>
                  </a:cubicBezTo>
                  <a:cubicBezTo>
                    <a:pt x="732" y="12800"/>
                    <a:pt x="942" y="13073"/>
                    <a:pt x="1187" y="13327"/>
                  </a:cubicBezTo>
                  <a:cubicBezTo>
                    <a:pt x="1187" y="13327"/>
                    <a:pt x="1170" y="13345"/>
                    <a:pt x="1170" y="13345"/>
                  </a:cubicBezTo>
                  <a:cubicBezTo>
                    <a:pt x="1152" y="13345"/>
                    <a:pt x="1152" y="13364"/>
                    <a:pt x="1135" y="13364"/>
                  </a:cubicBezTo>
                  <a:cubicBezTo>
                    <a:pt x="1117" y="13382"/>
                    <a:pt x="1100" y="13400"/>
                    <a:pt x="1082" y="13418"/>
                  </a:cubicBezTo>
                  <a:cubicBezTo>
                    <a:pt x="1082" y="13418"/>
                    <a:pt x="1065" y="13436"/>
                    <a:pt x="1065" y="13436"/>
                  </a:cubicBezTo>
                  <a:cubicBezTo>
                    <a:pt x="1047" y="13455"/>
                    <a:pt x="1030" y="13473"/>
                    <a:pt x="1030" y="13491"/>
                  </a:cubicBezTo>
                  <a:cubicBezTo>
                    <a:pt x="1012" y="13509"/>
                    <a:pt x="994" y="13527"/>
                    <a:pt x="977" y="13564"/>
                  </a:cubicBezTo>
                  <a:cubicBezTo>
                    <a:pt x="959" y="13582"/>
                    <a:pt x="959" y="13582"/>
                    <a:pt x="942" y="13600"/>
                  </a:cubicBezTo>
                  <a:cubicBezTo>
                    <a:pt x="907" y="13636"/>
                    <a:pt x="889" y="13673"/>
                    <a:pt x="854" y="13709"/>
                  </a:cubicBezTo>
                  <a:cubicBezTo>
                    <a:pt x="837" y="13745"/>
                    <a:pt x="802" y="13764"/>
                    <a:pt x="784" y="13800"/>
                  </a:cubicBezTo>
                  <a:cubicBezTo>
                    <a:pt x="732" y="13873"/>
                    <a:pt x="697" y="13927"/>
                    <a:pt x="644" y="14000"/>
                  </a:cubicBezTo>
                  <a:cubicBezTo>
                    <a:pt x="592" y="14073"/>
                    <a:pt x="557" y="14127"/>
                    <a:pt x="504" y="14200"/>
                  </a:cubicBezTo>
                  <a:cubicBezTo>
                    <a:pt x="486" y="14109"/>
                    <a:pt x="469" y="14000"/>
                    <a:pt x="469" y="13909"/>
                  </a:cubicBezTo>
                  <a:cubicBezTo>
                    <a:pt x="469" y="13855"/>
                    <a:pt x="451" y="13800"/>
                    <a:pt x="451" y="13745"/>
                  </a:cubicBezTo>
                  <a:cubicBezTo>
                    <a:pt x="434" y="13618"/>
                    <a:pt x="416" y="13491"/>
                    <a:pt x="416" y="13345"/>
                  </a:cubicBezTo>
                  <a:cubicBezTo>
                    <a:pt x="381" y="13000"/>
                    <a:pt x="346" y="12636"/>
                    <a:pt x="311" y="12291"/>
                  </a:cubicBezTo>
                  <a:cubicBezTo>
                    <a:pt x="294" y="12182"/>
                    <a:pt x="294" y="12073"/>
                    <a:pt x="276" y="11945"/>
                  </a:cubicBezTo>
                  <a:close/>
                  <a:moveTo>
                    <a:pt x="732" y="19127"/>
                  </a:moveTo>
                  <a:cubicBezTo>
                    <a:pt x="679" y="19091"/>
                    <a:pt x="627" y="19036"/>
                    <a:pt x="574" y="19000"/>
                  </a:cubicBezTo>
                  <a:cubicBezTo>
                    <a:pt x="574" y="18982"/>
                    <a:pt x="592" y="18964"/>
                    <a:pt x="592" y="18964"/>
                  </a:cubicBezTo>
                  <a:cubicBezTo>
                    <a:pt x="609" y="18927"/>
                    <a:pt x="609" y="18891"/>
                    <a:pt x="609" y="18836"/>
                  </a:cubicBezTo>
                  <a:cubicBezTo>
                    <a:pt x="609" y="18800"/>
                    <a:pt x="627" y="18745"/>
                    <a:pt x="627" y="18709"/>
                  </a:cubicBezTo>
                  <a:cubicBezTo>
                    <a:pt x="627" y="18673"/>
                    <a:pt x="627" y="18636"/>
                    <a:pt x="644" y="18600"/>
                  </a:cubicBezTo>
                  <a:cubicBezTo>
                    <a:pt x="662" y="18418"/>
                    <a:pt x="679" y="18218"/>
                    <a:pt x="697" y="18036"/>
                  </a:cubicBezTo>
                  <a:cubicBezTo>
                    <a:pt x="714" y="17618"/>
                    <a:pt x="732" y="17218"/>
                    <a:pt x="749" y="16800"/>
                  </a:cubicBezTo>
                  <a:cubicBezTo>
                    <a:pt x="749" y="16709"/>
                    <a:pt x="749" y="16600"/>
                    <a:pt x="749" y="16509"/>
                  </a:cubicBezTo>
                  <a:cubicBezTo>
                    <a:pt x="749" y="16491"/>
                    <a:pt x="749" y="16455"/>
                    <a:pt x="749" y="16436"/>
                  </a:cubicBezTo>
                  <a:cubicBezTo>
                    <a:pt x="749" y="16364"/>
                    <a:pt x="749" y="16309"/>
                    <a:pt x="749" y="16236"/>
                  </a:cubicBezTo>
                  <a:cubicBezTo>
                    <a:pt x="749" y="16145"/>
                    <a:pt x="749" y="16073"/>
                    <a:pt x="732" y="15982"/>
                  </a:cubicBezTo>
                  <a:cubicBezTo>
                    <a:pt x="749" y="15945"/>
                    <a:pt x="767" y="15927"/>
                    <a:pt x="784" y="15891"/>
                  </a:cubicBezTo>
                  <a:cubicBezTo>
                    <a:pt x="802" y="15873"/>
                    <a:pt x="802" y="15855"/>
                    <a:pt x="819" y="15836"/>
                  </a:cubicBezTo>
                  <a:cubicBezTo>
                    <a:pt x="837" y="15800"/>
                    <a:pt x="854" y="15782"/>
                    <a:pt x="889" y="15745"/>
                  </a:cubicBezTo>
                  <a:cubicBezTo>
                    <a:pt x="942" y="15673"/>
                    <a:pt x="977" y="15618"/>
                    <a:pt x="1030" y="15545"/>
                  </a:cubicBezTo>
                  <a:cubicBezTo>
                    <a:pt x="1082" y="15491"/>
                    <a:pt x="1135" y="15418"/>
                    <a:pt x="1170" y="15364"/>
                  </a:cubicBezTo>
                  <a:cubicBezTo>
                    <a:pt x="1205" y="15327"/>
                    <a:pt x="1240" y="15291"/>
                    <a:pt x="1257" y="15236"/>
                  </a:cubicBezTo>
                  <a:cubicBezTo>
                    <a:pt x="1275" y="15218"/>
                    <a:pt x="1275" y="15200"/>
                    <a:pt x="1292" y="15200"/>
                  </a:cubicBezTo>
                  <a:cubicBezTo>
                    <a:pt x="1362" y="15127"/>
                    <a:pt x="1415" y="15055"/>
                    <a:pt x="1485" y="14982"/>
                  </a:cubicBezTo>
                  <a:cubicBezTo>
                    <a:pt x="1503" y="14964"/>
                    <a:pt x="1538" y="14927"/>
                    <a:pt x="1555" y="14909"/>
                  </a:cubicBezTo>
                  <a:cubicBezTo>
                    <a:pt x="1573" y="14891"/>
                    <a:pt x="1590" y="14873"/>
                    <a:pt x="1608" y="14855"/>
                  </a:cubicBezTo>
                  <a:cubicBezTo>
                    <a:pt x="1660" y="14800"/>
                    <a:pt x="1713" y="14745"/>
                    <a:pt x="1765" y="14709"/>
                  </a:cubicBezTo>
                  <a:cubicBezTo>
                    <a:pt x="1800" y="14673"/>
                    <a:pt x="1835" y="14636"/>
                    <a:pt x="1870" y="14600"/>
                  </a:cubicBezTo>
                  <a:cubicBezTo>
                    <a:pt x="1905" y="14564"/>
                    <a:pt x="1940" y="14527"/>
                    <a:pt x="1993" y="14491"/>
                  </a:cubicBezTo>
                  <a:cubicBezTo>
                    <a:pt x="2011" y="14473"/>
                    <a:pt x="2028" y="14455"/>
                    <a:pt x="2046" y="14436"/>
                  </a:cubicBezTo>
                  <a:cubicBezTo>
                    <a:pt x="2063" y="14418"/>
                    <a:pt x="2063" y="14400"/>
                    <a:pt x="2081" y="14400"/>
                  </a:cubicBezTo>
                  <a:cubicBezTo>
                    <a:pt x="2098" y="14382"/>
                    <a:pt x="2116" y="14345"/>
                    <a:pt x="2133" y="14309"/>
                  </a:cubicBezTo>
                  <a:cubicBezTo>
                    <a:pt x="2133" y="14291"/>
                    <a:pt x="2133" y="14273"/>
                    <a:pt x="2133" y="14273"/>
                  </a:cubicBezTo>
                  <a:cubicBezTo>
                    <a:pt x="2133" y="14255"/>
                    <a:pt x="2133" y="14236"/>
                    <a:pt x="2116" y="14236"/>
                  </a:cubicBezTo>
                  <a:cubicBezTo>
                    <a:pt x="2116" y="14218"/>
                    <a:pt x="2098" y="14218"/>
                    <a:pt x="2098" y="14200"/>
                  </a:cubicBezTo>
                  <a:cubicBezTo>
                    <a:pt x="2098" y="14200"/>
                    <a:pt x="2081" y="14182"/>
                    <a:pt x="2063" y="14182"/>
                  </a:cubicBezTo>
                  <a:cubicBezTo>
                    <a:pt x="2063" y="14182"/>
                    <a:pt x="2063" y="14182"/>
                    <a:pt x="2046" y="14182"/>
                  </a:cubicBezTo>
                  <a:cubicBezTo>
                    <a:pt x="2011" y="14200"/>
                    <a:pt x="1993" y="14218"/>
                    <a:pt x="1958" y="14236"/>
                  </a:cubicBezTo>
                  <a:cubicBezTo>
                    <a:pt x="1941" y="14255"/>
                    <a:pt x="1923" y="14273"/>
                    <a:pt x="1905" y="14291"/>
                  </a:cubicBezTo>
                  <a:cubicBezTo>
                    <a:pt x="1888" y="14291"/>
                    <a:pt x="1888" y="14309"/>
                    <a:pt x="1870" y="14309"/>
                  </a:cubicBezTo>
                  <a:cubicBezTo>
                    <a:pt x="1853" y="14327"/>
                    <a:pt x="1835" y="14345"/>
                    <a:pt x="1818" y="14364"/>
                  </a:cubicBezTo>
                  <a:cubicBezTo>
                    <a:pt x="1765" y="14418"/>
                    <a:pt x="1713" y="14473"/>
                    <a:pt x="1678" y="14527"/>
                  </a:cubicBezTo>
                  <a:cubicBezTo>
                    <a:pt x="1660" y="14545"/>
                    <a:pt x="1625" y="14582"/>
                    <a:pt x="1608" y="14600"/>
                  </a:cubicBezTo>
                  <a:cubicBezTo>
                    <a:pt x="1573" y="14636"/>
                    <a:pt x="1538" y="14691"/>
                    <a:pt x="1503" y="14727"/>
                  </a:cubicBezTo>
                  <a:cubicBezTo>
                    <a:pt x="1467" y="14782"/>
                    <a:pt x="1415" y="14818"/>
                    <a:pt x="1380" y="14873"/>
                  </a:cubicBezTo>
                  <a:cubicBezTo>
                    <a:pt x="1327" y="14945"/>
                    <a:pt x="1275" y="15000"/>
                    <a:pt x="1222" y="15073"/>
                  </a:cubicBezTo>
                  <a:cubicBezTo>
                    <a:pt x="1205" y="15091"/>
                    <a:pt x="1187" y="15109"/>
                    <a:pt x="1170" y="15127"/>
                  </a:cubicBezTo>
                  <a:cubicBezTo>
                    <a:pt x="1135" y="15164"/>
                    <a:pt x="1100" y="15218"/>
                    <a:pt x="1065" y="15255"/>
                  </a:cubicBezTo>
                  <a:cubicBezTo>
                    <a:pt x="1030" y="15291"/>
                    <a:pt x="1012" y="15345"/>
                    <a:pt x="977" y="15382"/>
                  </a:cubicBezTo>
                  <a:cubicBezTo>
                    <a:pt x="959" y="15400"/>
                    <a:pt x="942" y="15418"/>
                    <a:pt x="942" y="15436"/>
                  </a:cubicBezTo>
                  <a:cubicBezTo>
                    <a:pt x="889" y="15509"/>
                    <a:pt x="837" y="15600"/>
                    <a:pt x="784" y="15673"/>
                  </a:cubicBezTo>
                  <a:cubicBezTo>
                    <a:pt x="767" y="15709"/>
                    <a:pt x="749" y="15727"/>
                    <a:pt x="732" y="15764"/>
                  </a:cubicBezTo>
                  <a:cubicBezTo>
                    <a:pt x="732" y="15764"/>
                    <a:pt x="732" y="15782"/>
                    <a:pt x="714" y="15782"/>
                  </a:cubicBezTo>
                  <a:cubicBezTo>
                    <a:pt x="714" y="15745"/>
                    <a:pt x="714" y="15709"/>
                    <a:pt x="697" y="15691"/>
                  </a:cubicBezTo>
                  <a:cubicBezTo>
                    <a:pt x="679" y="15564"/>
                    <a:pt x="679" y="15436"/>
                    <a:pt x="662" y="15291"/>
                  </a:cubicBezTo>
                  <a:cubicBezTo>
                    <a:pt x="662" y="15236"/>
                    <a:pt x="644" y="15182"/>
                    <a:pt x="644" y="15127"/>
                  </a:cubicBezTo>
                  <a:cubicBezTo>
                    <a:pt x="609" y="14927"/>
                    <a:pt x="574" y="14727"/>
                    <a:pt x="557" y="14509"/>
                  </a:cubicBezTo>
                  <a:cubicBezTo>
                    <a:pt x="539" y="14418"/>
                    <a:pt x="539" y="14327"/>
                    <a:pt x="522" y="14236"/>
                  </a:cubicBezTo>
                  <a:cubicBezTo>
                    <a:pt x="522" y="14236"/>
                    <a:pt x="522" y="14218"/>
                    <a:pt x="539" y="14218"/>
                  </a:cubicBezTo>
                  <a:cubicBezTo>
                    <a:pt x="644" y="14091"/>
                    <a:pt x="749" y="13964"/>
                    <a:pt x="837" y="13836"/>
                  </a:cubicBezTo>
                  <a:cubicBezTo>
                    <a:pt x="854" y="13818"/>
                    <a:pt x="872" y="13782"/>
                    <a:pt x="907" y="13764"/>
                  </a:cubicBezTo>
                  <a:cubicBezTo>
                    <a:pt x="924" y="13745"/>
                    <a:pt x="942" y="13727"/>
                    <a:pt x="959" y="13691"/>
                  </a:cubicBezTo>
                  <a:cubicBezTo>
                    <a:pt x="959" y="13673"/>
                    <a:pt x="977" y="13673"/>
                    <a:pt x="977" y="13655"/>
                  </a:cubicBezTo>
                  <a:cubicBezTo>
                    <a:pt x="1012" y="13618"/>
                    <a:pt x="1030" y="13582"/>
                    <a:pt x="1065" y="13545"/>
                  </a:cubicBezTo>
                  <a:cubicBezTo>
                    <a:pt x="1082" y="13527"/>
                    <a:pt x="1082" y="13527"/>
                    <a:pt x="1100" y="13509"/>
                  </a:cubicBezTo>
                  <a:cubicBezTo>
                    <a:pt x="1117" y="13491"/>
                    <a:pt x="1117" y="13491"/>
                    <a:pt x="1135" y="13473"/>
                  </a:cubicBezTo>
                  <a:cubicBezTo>
                    <a:pt x="1170" y="13436"/>
                    <a:pt x="1222" y="13400"/>
                    <a:pt x="1257" y="13345"/>
                  </a:cubicBezTo>
                  <a:cubicBezTo>
                    <a:pt x="1450" y="13545"/>
                    <a:pt x="1660" y="13745"/>
                    <a:pt x="1888" y="13909"/>
                  </a:cubicBezTo>
                  <a:cubicBezTo>
                    <a:pt x="2203" y="14145"/>
                    <a:pt x="2536" y="14327"/>
                    <a:pt x="2886" y="14491"/>
                  </a:cubicBezTo>
                  <a:cubicBezTo>
                    <a:pt x="2869" y="14509"/>
                    <a:pt x="2869" y="14527"/>
                    <a:pt x="2851" y="14545"/>
                  </a:cubicBezTo>
                  <a:cubicBezTo>
                    <a:pt x="2799" y="14618"/>
                    <a:pt x="2729" y="14709"/>
                    <a:pt x="2676" y="14782"/>
                  </a:cubicBezTo>
                  <a:cubicBezTo>
                    <a:pt x="2571" y="14927"/>
                    <a:pt x="2448" y="15073"/>
                    <a:pt x="2343" y="15218"/>
                  </a:cubicBezTo>
                  <a:cubicBezTo>
                    <a:pt x="2273" y="15327"/>
                    <a:pt x="2186" y="15436"/>
                    <a:pt x="2116" y="15545"/>
                  </a:cubicBezTo>
                  <a:cubicBezTo>
                    <a:pt x="2081" y="15600"/>
                    <a:pt x="2028" y="15673"/>
                    <a:pt x="1993" y="15727"/>
                  </a:cubicBezTo>
                  <a:cubicBezTo>
                    <a:pt x="1888" y="15891"/>
                    <a:pt x="1765" y="16055"/>
                    <a:pt x="1678" y="16218"/>
                  </a:cubicBezTo>
                  <a:cubicBezTo>
                    <a:pt x="1608" y="16327"/>
                    <a:pt x="1538" y="16455"/>
                    <a:pt x="1450" y="16564"/>
                  </a:cubicBezTo>
                  <a:cubicBezTo>
                    <a:pt x="1415" y="16618"/>
                    <a:pt x="1380" y="16673"/>
                    <a:pt x="1345" y="16727"/>
                  </a:cubicBezTo>
                  <a:cubicBezTo>
                    <a:pt x="1327" y="16745"/>
                    <a:pt x="1327" y="16764"/>
                    <a:pt x="1310" y="16782"/>
                  </a:cubicBezTo>
                  <a:cubicBezTo>
                    <a:pt x="1187" y="16982"/>
                    <a:pt x="1082" y="17182"/>
                    <a:pt x="959" y="17382"/>
                  </a:cubicBezTo>
                  <a:cubicBezTo>
                    <a:pt x="924" y="17436"/>
                    <a:pt x="907" y="17473"/>
                    <a:pt x="872" y="17527"/>
                  </a:cubicBezTo>
                  <a:cubicBezTo>
                    <a:pt x="837" y="17582"/>
                    <a:pt x="802" y="17636"/>
                    <a:pt x="767" y="17691"/>
                  </a:cubicBezTo>
                  <a:cubicBezTo>
                    <a:pt x="749" y="17709"/>
                    <a:pt x="749" y="17727"/>
                    <a:pt x="732" y="17764"/>
                  </a:cubicBezTo>
                  <a:cubicBezTo>
                    <a:pt x="732" y="17782"/>
                    <a:pt x="714" y="17782"/>
                    <a:pt x="714" y="17800"/>
                  </a:cubicBezTo>
                  <a:cubicBezTo>
                    <a:pt x="714" y="17818"/>
                    <a:pt x="714" y="17836"/>
                    <a:pt x="714" y="17836"/>
                  </a:cubicBezTo>
                  <a:cubicBezTo>
                    <a:pt x="714" y="17836"/>
                    <a:pt x="732" y="17855"/>
                    <a:pt x="732" y="17836"/>
                  </a:cubicBezTo>
                  <a:cubicBezTo>
                    <a:pt x="732" y="17818"/>
                    <a:pt x="749" y="17818"/>
                    <a:pt x="749" y="17800"/>
                  </a:cubicBezTo>
                  <a:cubicBezTo>
                    <a:pt x="767" y="17782"/>
                    <a:pt x="784" y="17745"/>
                    <a:pt x="802" y="17727"/>
                  </a:cubicBezTo>
                  <a:cubicBezTo>
                    <a:pt x="837" y="17673"/>
                    <a:pt x="872" y="17600"/>
                    <a:pt x="907" y="17545"/>
                  </a:cubicBezTo>
                  <a:cubicBezTo>
                    <a:pt x="942" y="17491"/>
                    <a:pt x="977" y="17436"/>
                    <a:pt x="1012" y="17382"/>
                  </a:cubicBezTo>
                  <a:cubicBezTo>
                    <a:pt x="1082" y="17255"/>
                    <a:pt x="1170" y="17145"/>
                    <a:pt x="1240" y="17018"/>
                  </a:cubicBezTo>
                  <a:cubicBezTo>
                    <a:pt x="1275" y="16964"/>
                    <a:pt x="1292" y="16927"/>
                    <a:pt x="1327" y="16873"/>
                  </a:cubicBezTo>
                  <a:cubicBezTo>
                    <a:pt x="1345" y="16855"/>
                    <a:pt x="1345" y="16836"/>
                    <a:pt x="1362" y="16818"/>
                  </a:cubicBezTo>
                  <a:cubicBezTo>
                    <a:pt x="1503" y="16618"/>
                    <a:pt x="1643" y="16418"/>
                    <a:pt x="1765" y="16236"/>
                  </a:cubicBezTo>
                  <a:cubicBezTo>
                    <a:pt x="1888" y="16073"/>
                    <a:pt x="2028" y="15891"/>
                    <a:pt x="2151" y="15727"/>
                  </a:cubicBezTo>
                  <a:cubicBezTo>
                    <a:pt x="2168" y="15709"/>
                    <a:pt x="2168" y="15709"/>
                    <a:pt x="2186" y="15691"/>
                  </a:cubicBezTo>
                  <a:cubicBezTo>
                    <a:pt x="2221" y="15655"/>
                    <a:pt x="2256" y="15600"/>
                    <a:pt x="2308" y="15564"/>
                  </a:cubicBezTo>
                  <a:cubicBezTo>
                    <a:pt x="2378" y="15473"/>
                    <a:pt x="2448" y="15400"/>
                    <a:pt x="2519" y="15309"/>
                  </a:cubicBezTo>
                  <a:cubicBezTo>
                    <a:pt x="2571" y="15236"/>
                    <a:pt x="2624" y="15182"/>
                    <a:pt x="2694" y="15127"/>
                  </a:cubicBezTo>
                  <a:cubicBezTo>
                    <a:pt x="2746" y="15073"/>
                    <a:pt x="2799" y="15018"/>
                    <a:pt x="2834" y="14964"/>
                  </a:cubicBezTo>
                  <a:cubicBezTo>
                    <a:pt x="2886" y="14891"/>
                    <a:pt x="2957" y="14836"/>
                    <a:pt x="3009" y="14764"/>
                  </a:cubicBezTo>
                  <a:cubicBezTo>
                    <a:pt x="3044" y="14727"/>
                    <a:pt x="3079" y="14691"/>
                    <a:pt x="3097" y="14636"/>
                  </a:cubicBezTo>
                  <a:cubicBezTo>
                    <a:pt x="3097" y="14618"/>
                    <a:pt x="3114" y="14618"/>
                    <a:pt x="3114" y="14600"/>
                  </a:cubicBezTo>
                  <a:cubicBezTo>
                    <a:pt x="3289" y="14673"/>
                    <a:pt x="3465" y="14727"/>
                    <a:pt x="3640" y="14800"/>
                  </a:cubicBezTo>
                  <a:cubicBezTo>
                    <a:pt x="3850" y="14873"/>
                    <a:pt x="4043" y="14927"/>
                    <a:pt x="4253" y="14982"/>
                  </a:cubicBezTo>
                  <a:cubicBezTo>
                    <a:pt x="4218" y="15018"/>
                    <a:pt x="4200" y="15055"/>
                    <a:pt x="4165" y="15091"/>
                  </a:cubicBezTo>
                  <a:cubicBezTo>
                    <a:pt x="4078" y="15200"/>
                    <a:pt x="3973" y="15327"/>
                    <a:pt x="3885" y="15436"/>
                  </a:cubicBezTo>
                  <a:cubicBezTo>
                    <a:pt x="3797" y="15545"/>
                    <a:pt x="3710" y="15655"/>
                    <a:pt x="3622" y="15764"/>
                  </a:cubicBezTo>
                  <a:cubicBezTo>
                    <a:pt x="3552" y="15855"/>
                    <a:pt x="3482" y="15945"/>
                    <a:pt x="3412" y="16036"/>
                  </a:cubicBezTo>
                  <a:cubicBezTo>
                    <a:pt x="3219" y="16273"/>
                    <a:pt x="3044" y="16509"/>
                    <a:pt x="2851" y="16745"/>
                  </a:cubicBezTo>
                  <a:cubicBezTo>
                    <a:pt x="2519" y="17164"/>
                    <a:pt x="2168" y="17600"/>
                    <a:pt x="1835" y="18018"/>
                  </a:cubicBezTo>
                  <a:cubicBezTo>
                    <a:pt x="1748" y="18127"/>
                    <a:pt x="1678" y="18218"/>
                    <a:pt x="1590" y="18327"/>
                  </a:cubicBezTo>
                  <a:cubicBezTo>
                    <a:pt x="1520" y="18418"/>
                    <a:pt x="1450" y="18509"/>
                    <a:pt x="1380" y="18600"/>
                  </a:cubicBezTo>
                  <a:cubicBezTo>
                    <a:pt x="1327" y="18673"/>
                    <a:pt x="1257" y="18764"/>
                    <a:pt x="1205" y="18836"/>
                  </a:cubicBezTo>
                  <a:cubicBezTo>
                    <a:pt x="1170" y="18873"/>
                    <a:pt x="1152" y="18909"/>
                    <a:pt x="1117" y="18964"/>
                  </a:cubicBezTo>
                  <a:cubicBezTo>
                    <a:pt x="1047" y="19073"/>
                    <a:pt x="959" y="19182"/>
                    <a:pt x="889" y="19291"/>
                  </a:cubicBezTo>
                  <a:cubicBezTo>
                    <a:pt x="889" y="19291"/>
                    <a:pt x="889" y="19291"/>
                    <a:pt x="872" y="19291"/>
                  </a:cubicBezTo>
                  <a:cubicBezTo>
                    <a:pt x="854" y="19236"/>
                    <a:pt x="784" y="19182"/>
                    <a:pt x="732" y="19127"/>
                  </a:cubicBezTo>
                  <a:close/>
                  <a:moveTo>
                    <a:pt x="7844" y="21236"/>
                  </a:moveTo>
                  <a:cubicBezTo>
                    <a:pt x="7722" y="21236"/>
                    <a:pt x="7599" y="21236"/>
                    <a:pt x="7476" y="21218"/>
                  </a:cubicBezTo>
                  <a:cubicBezTo>
                    <a:pt x="7441" y="21218"/>
                    <a:pt x="7406" y="21218"/>
                    <a:pt x="7371" y="21218"/>
                  </a:cubicBezTo>
                  <a:cubicBezTo>
                    <a:pt x="7301" y="21218"/>
                    <a:pt x="7213" y="21200"/>
                    <a:pt x="7143" y="21200"/>
                  </a:cubicBezTo>
                  <a:cubicBezTo>
                    <a:pt x="7038" y="21200"/>
                    <a:pt x="6933" y="21182"/>
                    <a:pt x="6828" y="21182"/>
                  </a:cubicBezTo>
                  <a:cubicBezTo>
                    <a:pt x="6740" y="21182"/>
                    <a:pt x="6653" y="21164"/>
                    <a:pt x="6565" y="21164"/>
                  </a:cubicBezTo>
                  <a:cubicBezTo>
                    <a:pt x="6390" y="21145"/>
                    <a:pt x="6215" y="21127"/>
                    <a:pt x="6022" y="21109"/>
                  </a:cubicBezTo>
                  <a:cubicBezTo>
                    <a:pt x="5900" y="21091"/>
                    <a:pt x="5759" y="21073"/>
                    <a:pt x="5637" y="21055"/>
                  </a:cubicBezTo>
                  <a:cubicBezTo>
                    <a:pt x="5567" y="21055"/>
                    <a:pt x="5514" y="21036"/>
                    <a:pt x="5462" y="21018"/>
                  </a:cubicBezTo>
                  <a:cubicBezTo>
                    <a:pt x="5357" y="21000"/>
                    <a:pt x="5251" y="20982"/>
                    <a:pt x="5146" y="20964"/>
                  </a:cubicBezTo>
                  <a:cubicBezTo>
                    <a:pt x="5111" y="20964"/>
                    <a:pt x="5094" y="20945"/>
                    <a:pt x="5059" y="20945"/>
                  </a:cubicBezTo>
                  <a:cubicBezTo>
                    <a:pt x="4989" y="20927"/>
                    <a:pt x="4919" y="20909"/>
                    <a:pt x="4848" y="20909"/>
                  </a:cubicBezTo>
                  <a:cubicBezTo>
                    <a:pt x="4673" y="20873"/>
                    <a:pt x="4516" y="20836"/>
                    <a:pt x="4340" y="20782"/>
                  </a:cubicBezTo>
                  <a:cubicBezTo>
                    <a:pt x="4235" y="20745"/>
                    <a:pt x="4113" y="20727"/>
                    <a:pt x="4008" y="20691"/>
                  </a:cubicBezTo>
                  <a:cubicBezTo>
                    <a:pt x="3903" y="20655"/>
                    <a:pt x="3815" y="20618"/>
                    <a:pt x="3710" y="20600"/>
                  </a:cubicBezTo>
                  <a:cubicBezTo>
                    <a:pt x="3675" y="20582"/>
                    <a:pt x="3640" y="20582"/>
                    <a:pt x="3605" y="20564"/>
                  </a:cubicBezTo>
                  <a:cubicBezTo>
                    <a:pt x="3535" y="20527"/>
                    <a:pt x="3465" y="20509"/>
                    <a:pt x="3394" y="20473"/>
                  </a:cubicBezTo>
                  <a:cubicBezTo>
                    <a:pt x="3307" y="20436"/>
                    <a:pt x="3202" y="20382"/>
                    <a:pt x="3114" y="20345"/>
                  </a:cubicBezTo>
                  <a:cubicBezTo>
                    <a:pt x="2922" y="20255"/>
                    <a:pt x="2729" y="20182"/>
                    <a:pt x="2536" y="20127"/>
                  </a:cubicBezTo>
                  <a:cubicBezTo>
                    <a:pt x="2448" y="20091"/>
                    <a:pt x="2361" y="20073"/>
                    <a:pt x="2273" y="20036"/>
                  </a:cubicBezTo>
                  <a:cubicBezTo>
                    <a:pt x="2203" y="20018"/>
                    <a:pt x="2151" y="19982"/>
                    <a:pt x="2081" y="19964"/>
                  </a:cubicBezTo>
                  <a:cubicBezTo>
                    <a:pt x="2046" y="19945"/>
                    <a:pt x="2011" y="19927"/>
                    <a:pt x="1958" y="19927"/>
                  </a:cubicBezTo>
                  <a:cubicBezTo>
                    <a:pt x="1888" y="19909"/>
                    <a:pt x="1835" y="19873"/>
                    <a:pt x="1765" y="19855"/>
                  </a:cubicBezTo>
                  <a:cubicBezTo>
                    <a:pt x="1730" y="19836"/>
                    <a:pt x="1695" y="19818"/>
                    <a:pt x="1660" y="19800"/>
                  </a:cubicBezTo>
                  <a:cubicBezTo>
                    <a:pt x="1608" y="19764"/>
                    <a:pt x="1538" y="19745"/>
                    <a:pt x="1485" y="19709"/>
                  </a:cubicBezTo>
                  <a:cubicBezTo>
                    <a:pt x="1467" y="19691"/>
                    <a:pt x="1432" y="19691"/>
                    <a:pt x="1415" y="19673"/>
                  </a:cubicBezTo>
                  <a:cubicBezTo>
                    <a:pt x="1362" y="19636"/>
                    <a:pt x="1310" y="19618"/>
                    <a:pt x="1257" y="19582"/>
                  </a:cubicBezTo>
                  <a:cubicBezTo>
                    <a:pt x="1170" y="19527"/>
                    <a:pt x="1082" y="19455"/>
                    <a:pt x="994" y="19382"/>
                  </a:cubicBezTo>
                  <a:cubicBezTo>
                    <a:pt x="977" y="19364"/>
                    <a:pt x="959" y="19345"/>
                    <a:pt x="942" y="19327"/>
                  </a:cubicBezTo>
                  <a:cubicBezTo>
                    <a:pt x="977" y="19273"/>
                    <a:pt x="1012" y="19218"/>
                    <a:pt x="1047" y="19164"/>
                  </a:cubicBezTo>
                  <a:cubicBezTo>
                    <a:pt x="1065" y="19127"/>
                    <a:pt x="1100" y="19091"/>
                    <a:pt x="1117" y="19055"/>
                  </a:cubicBezTo>
                  <a:cubicBezTo>
                    <a:pt x="1135" y="19036"/>
                    <a:pt x="1135" y="19018"/>
                    <a:pt x="1152" y="19000"/>
                  </a:cubicBezTo>
                  <a:cubicBezTo>
                    <a:pt x="1257" y="18891"/>
                    <a:pt x="1345" y="18764"/>
                    <a:pt x="1450" y="18655"/>
                  </a:cubicBezTo>
                  <a:cubicBezTo>
                    <a:pt x="1608" y="18473"/>
                    <a:pt x="1748" y="18309"/>
                    <a:pt x="1905" y="18127"/>
                  </a:cubicBezTo>
                  <a:cubicBezTo>
                    <a:pt x="2081" y="17927"/>
                    <a:pt x="2256" y="17727"/>
                    <a:pt x="2431" y="17527"/>
                  </a:cubicBezTo>
                  <a:cubicBezTo>
                    <a:pt x="2624" y="17327"/>
                    <a:pt x="2799" y="17127"/>
                    <a:pt x="2992" y="16909"/>
                  </a:cubicBezTo>
                  <a:cubicBezTo>
                    <a:pt x="3184" y="16691"/>
                    <a:pt x="3394" y="16491"/>
                    <a:pt x="3587" y="16273"/>
                  </a:cubicBezTo>
                  <a:cubicBezTo>
                    <a:pt x="3745" y="16109"/>
                    <a:pt x="3920" y="15927"/>
                    <a:pt x="4078" y="15764"/>
                  </a:cubicBezTo>
                  <a:cubicBezTo>
                    <a:pt x="4270" y="15564"/>
                    <a:pt x="4446" y="15364"/>
                    <a:pt x="4638" y="15164"/>
                  </a:cubicBezTo>
                  <a:cubicBezTo>
                    <a:pt x="4656" y="15145"/>
                    <a:pt x="4673" y="15127"/>
                    <a:pt x="4691" y="15109"/>
                  </a:cubicBezTo>
                  <a:cubicBezTo>
                    <a:pt x="4954" y="15164"/>
                    <a:pt x="5216" y="15218"/>
                    <a:pt x="5479" y="15255"/>
                  </a:cubicBezTo>
                  <a:cubicBezTo>
                    <a:pt x="5427" y="15309"/>
                    <a:pt x="5374" y="15345"/>
                    <a:pt x="5321" y="15400"/>
                  </a:cubicBezTo>
                  <a:cubicBezTo>
                    <a:pt x="5269" y="15455"/>
                    <a:pt x="5234" y="15491"/>
                    <a:pt x="5199" y="15545"/>
                  </a:cubicBezTo>
                  <a:cubicBezTo>
                    <a:pt x="5164" y="15582"/>
                    <a:pt x="5129" y="15636"/>
                    <a:pt x="5094" y="15673"/>
                  </a:cubicBezTo>
                  <a:cubicBezTo>
                    <a:pt x="5006" y="15782"/>
                    <a:pt x="4919" y="15891"/>
                    <a:pt x="4831" y="16018"/>
                  </a:cubicBezTo>
                  <a:cubicBezTo>
                    <a:pt x="4743" y="16127"/>
                    <a:pt x="4656" y="16255"/>
                    <a:pt x="4568" y="16364"/>
                  </a:cubicBezTo>
                  <a:cubicBezTo>
                    <a:pt x="4463" y="16509"/>
                    <a:pt x="4358" y="16655"/>
                    <a:pt x="4253" y="16782"/>
                  </a:cubicBezTo>
                  <a:cubicBezTo>
                    <a:pt x="4095" y="16982"/>
                    <a:pt x="3955" y="17182"/>
                    <a:pt x="3815" y="17382"/>
                  </a:cubicBezTo>
                  <a:cubicBezTo>
                    <a:pt x="3640" y="17618"/>
                    <a:pt x="3465" y="17855"/>
                    <a:pt x="3289" y="18073"/>
                  </a:cubicBezTo>
                  <a:cubicBezTo>
                    <a:pt x="3097" y="18327"/>
                    <a:pt x="2904" y="18564"/>
                    <a:pt x="2711" y="18818"/>
                  </a:cubicBezTo>
                  <a:cubicBezTo>
                    <a:pt x="2589" y="18964"/>
                    <a:pt x="2484" y="19127"/>
                    <a:pt x="2361" y="19273"/>
                  </a:cubicBezTo>
                  <a:cubicBezTo>
                    <a:pt x="2343" y="19291"/>
                    <a:pt x="2326" y="19327"/>
                    <a:pt x="2308" y="19345"/>
                  </a:cubicBezTo>
                  <a:cubicBezTo>
                    <a:pt x="2291" y="19382"/>
                    <a:pt x="2256" y="19418"/>
                    <a:pt x="2238" y="19455"/>
                  </a:cubicBezTo>
                  <a:cubicBezTo>
                    <a:pt x="2203" y="19509"/>
                    <a:pt x="2168" y="19564"/>
                    <a:pt x="2133" y="19618"/>
                  </a:cubicBezTo>
                  <a:cubicBezTo>
                    <a:pt x="2098" y="19673"/>
                    <a:pt x="2063" y="19727"/>
                    <a:pt x="2028" y="19782"/>
                  </a:cubicBezTo>
                  <a:cubicBezTo>
                    <a:pt x="2028" y="19800"/>
                    <a:pt x="2028" y="19818"/>
                    <a:pt x="2028" y="19818"/>
                  </a:cubicBezTo>
                  <a:cubicBezTo>
                    <a:pt x="2046" y="19836"/>
                    <a:pt x="2063" y="19836"/>
                    <a:pt x="2063" y="19818"/>
                  </a:cubicBezTo>
                  <a:cubicBezTo>
                    <a:pt x="2081" y="19782"/>
                    <a:pt x="2116" y="19745"/>
                    <a:pt x="2133" y="19709"/>
                  </a:cubicBezTo>
                  <a:cubicBezTo>
                    <a:pt x="2186" y="19655"/>
                    <a:pt x="2221" y="19600"/>
                    <a:pt x="2273" y="19527"/>
                  </a:cubicBezTo>
                  <a:cubicBezTo>
                    <a:pt x="2308" y="19491"/>
                    <a:pt x="2343" y="19436"/>
                    <a:pt x="2378" y="19400"/>
                  </a:cubicBezTo>
                  <a:cubicBezTo>
                    <a:pt x="2466" y="19291"/>
                    <a:pt x="2571" y="19182"/>
                    <a:pt x="2659" y="19073"/>
                  </a:cubicBezTo>
                  <a:cubicBezTo>
                    <a:pt x="2834" y="18855"/>
                    <a:pt x="3009" y="18655"/>
                    <a:pt x="3184" y="18436"/>
                  </a:cubicBezTo>
                  <a:cubicBezTo>
                    <a:pt x="3377" y="18200"/>
                    <a:pt x="3570" y="17982"/>
                    <a:pt x="3762" y="17745"/>
                  </a:cubicBezTo>
                  <a:cubicBezTo>
                    <a:pt x="3955" y="17527"/>
                    <a:pt x="4148" y="17291"/>
                    <a:pt x="4340" y="17073"/>
                  </a:cubicBezTo>
                  <a:cubicBezTo>
                    <a:pt x="4498" y="16891"/>
                    <a:pt x="4673" y="16709"/>
                    <a:pt x="4831" y="16527"/>
                  </a:cubicBezTo>
                  <a:cubicBezTo>
                    <a:pt x="5024" y="16309"/>
                    <a:pt x="5216" y="16091"/>
                    <a:pt x="5409" y="15873"/>
                  </a:cubicBezTo>
                  <a:cubicBezTo>
                    <a:pt x="5462" y="15818"/>
                    <a:pt x="5532" y="15745"/>
                    <a:pt x="5584" y="15691"/>
                  </a:cubicBezTo>
                  <a:cubicBezTo>
                    <a:pt x="5619" y="15655"/>
                    <a:pt x="5654" y="15618"/>
                    <a:pt x="5672" y="15600"/>
                  </a:cubicBezTo>
                  <a:cubicBezTo>
                    <a:pt x="5707" y="15564"/>
                    <a:pt x="5742" y="15509"/>
                    <a:pt x="5777" y="15473"/>
                  </a:cubicBezTo>
                  <a:cubicBezTo>
                    <a:pt x="5794" y="15436"/>
                    <a:pt x="5830" y="15400"/>
                    <a:pt x="5847" y="15382"/>
                  </a:cubicBezTo>
                  <a:cubicBezTo>
                    <a:pt x="5865" y="15345"/>
                    <a:pt x="5900" y="15309"/>
                    <a:pt x="5917" y="15273"/>
                  </a:cubicBezTo>
                  <a:cubicBezTo>
                    <a:pt x="6162" y="15291"/>
                    <a:pt x="6408" y="15309"/>
                    <a:pt x="6653" y="15327"/>
                  </a:cubicBezTo>
                  <a:cubicBezTo>
                    <a:pt x="6740" y="15327"/>
                    <a:pt x="6828" y="15327"/>
                    <a:pt x="6916" y="15327"/>
                  </a:cubicBezTo>
                  <a:cubicBezTo>
                    <a:pt x="7003" y="15327"/>
                    <a:pt x="7108" y="15327"/>
                    <a:pt x="7196" y="15327"/>
                  </a:cubicBezTo>
                  <a:cubicBezTo>
                    <a:pt x="7143" y="15400"/>
                    <a:pt x="7091" y="15473"/>
                    <a:pt x="7021" y="15545"/>
                  </a:cubicBezTo>
                  <a:cubicBezTo>
                    <a:pt x="6916" y="15673"/>
                    <a:pt x="6811" y="15818"/>
                    <a:pt x="6705" y="15945"/>
                  </a:cubicBezTo>
                  <a:cubicBezTo>
                    <a:pt x="6530" y="16182"/>
                    <a:pt x="6355" y="16400"/>
                    <a:pt x="6180" y="16636"/>
                  </a:cubicBezTo>
                  <a:cubicBezTo>
                    <a:pt x="5952" y="16927"/>
                    <a:pt x="5742" y="17218"/>
                    <a:pt x="5514" y="17509"/>
                  </a:cubicBezTo>
                  <a:cubicBezTo>
                    <a:pt x="5304" y="17782"/>
                    <a:pt x="5094" y="18055"/>
                    <a:pt x="4884" y="18345"/>
                  </a:cubicBezTo>
                  <a:cubicBezTo>
                    <a:pt x="4813" y="18436"/>
                    <a:pt x="4743" y="18545"/>
                    <a:pt x="4656" y="18636"/>
                  </a:cubicBezTo>
                  <a:cubicBezTo>
                    <a:pt x="4551" y="18782"/>
                    <a:pt x="4446" y="18909"/>
                    <a:pt x="4340" y="19055"/>
                  </a:cubicBezTo>
                  <a:cubicBezTo>
                    <a:pt x="4218" y="19236"/>
                    <a:pt x="4078" y="19418"/>
                    <a:pt x="3955" y="19600"/>
                  </a:cubicBezTo>
                  <a:cubicBezTo>
                    <a:pt x="3885" y="19709"/>
                    <a:pt x="3797" y="19800"/>
                    <a:pt x="3727" y="19909"/>
                  </a:cubicBezTo>
                  <a:cubicBezTo>
                    <a:pt x="3692" y="19964"/>
                    <a:pt x="3657" y="20000"/>
                    <a:pt x="3622" y="20055"/>
                  </a:cubicBezTo>
                  <a:cubicBezTo>
                    <a:pt x="3605" y="20091"/>
                    <a:pt x="3570" y="20109"/>
                    <a:pt x="3552" y="20145"/>
                  </a:cubicBezTo>
                  <a:cubicBezTo>
                    <a:pt x="3517" y="20182"/>
                    <a:pt x="3500" y="20218"/>
                    <a:pt x="3482" y="20255"/>
                  </a:cubicBezTo>
                  <a:cubicBezTo>
                    <a:pt x="3482" y="20273"/>
                    <a:pt x="3482" y="20273"/>
                    <a:pt x="3482" y="20291"/>
                  </a:cubicBezTo>
                  <a:cubicBezTo>
                    <a:pt x="3482" y="20291"/>
                    <a:pt x="3500" y="20309"/>
                    <a:pt x="3517" y="20309"/>
                  </a:cubicBezTo>
                  <a:cubicBezTo>
                    <a:pt x="3587" y="20236"/>
                    <a:pt x="3675" y="20145"/>
                    <a:pt x="3745" y="20073"/>
                  </a:cubicBezTo>
                  <a:cubicBezTo>
                    <a:pt x="3762" y="20055"/>
                    <a:pt x="3780" y="20036"/>
                    <a:pt x="3797" y="20018"/>
                  </a:cubicBezTo>
                  <a:cubicBezTo>
                    <a:pt x="3815" y="19982"/>
                    <a:pt x="3832" y="19964"/>
                    <a:pt x="3867" y="19927"/>
                  </a:cubicBezTo>
                  <a:cubicBezTo>
                    <a:pt x="3973" y="19800"/>
                    <a:pt x="4060" y="19691"/>
                    <a:pt x="4165" y="19564"/>
                  </a:cubicBezTo>
                  <a:cubicBezTo>
                    <a:pt x="4270" y="19436"/>
                    <a:pt x="4358" y="19309"/>
                    <a:pt x="4463" y="19182"/>
                  </a:cubicBezTo>
                  <a:cubicBezTo>
                    <a:pt x="4586" y="19018"/>
                    <a:pt x="4726" y="18873"/>
                    <a:pt x="4848" y="18709"/>
                  </a:cubicBezTo>
                  <a:cubicBezTo>
                    <a:pt x="5041" y="18473"/>
                    <a:pt x="5251" y="18236"/>
                    <a:pt x="5462" y="18000"/>
                  </a:cubicBezTo>
                  <a:cubicBezTo>
                    <a:pt x="5567" y="17891"/>
                    <a:pt x="5654" y="17782"/>
                    <a:pt x="5759" y="17673"/>
                  </a:cubicBezTo>
                  <a:cubicBezTo>
                    <a:pt x="5847" y="17564"/>
                    <a:pt x="5935" y="17473"/>
                    <a:pt x="6022" y="17364"/>
                  </a:cubicBezTo>
                  <a:cubicBezTo>
                    <a:pt x="6267" y="17109"/>
                    <a:pt x="6495" y="16836"/>
                    <a:pt x="6740" y="16582"/>
                  </a:cubicBezTo>
                  <a:cubicBezTo>
                    <a:pt x="6951" y="16364"/>
                    <a:pt x="7143" y="16145"/>
                    <a:pt x="7336" y="15927"/>
                  </a:cubicBezTo>
                  <a:cubicBezTo>
                    <a:pt x="7406" y="15836"/>
                    <a:pt x="7494" y="15764"/>
                    <a:pt x="7564" y="15673"/>
                  </a:cubicBezTo>
                  <a:cubicBezTo>
                    <a:pt x="7651" y="15582"/>
                    <a:pt x="7721" y="15491"/>
                    <a:pt x="7809" y="15400"/>
                  </a:cubicBezTo>
                  <a:cubicBezTo>
                    <a:pt x="7827" y="15382"/>
                    <a:pt x="7844" y="15364"/>
                    <a:pt x="7844" y="15345"/>
                  </a:cubicBezTo>
                  <a:cubicBezTo>
                    <a:pt x="7879" y="15345"/>
                    <a:pt x="7914" y="15345"/>
                    <a:pt x="7932" y="15345"/>
                  </a:cubicBezTo>
                  <a:cubicBezTo>
                    <a:pt x="8089" y="15345"/>
                    <a:pt x="8265" y="15327"/>
                    <a:pt x="8422" y="15327"/>
                  </a:cubicBezTo>
                  <a:cubicBezTo>
                    <a:pt x="8580" y="15327"/>
                    <a:pt x="8720" y="15309"/>
                    <a:pt x="8878" y="15309"/>
                  </a:cubicBezTo>
                  <a:cubicBezTo>
                    <a:pt x="8685" y="15564"/>
                    <a:pt x="8492" y="15818"/>
                    <a:pt x="8300" y="16073"/>
                  </a:cubicBezTo>
                  <a:cubicBezTo>
                    <a:pt x="8159" y="16273"/>
                    <a:pt x="8019" y="16473"/>
                    <a:pt x="7862" y="16673"/>
                  </a:cubicBezTo>
                  <a:cubicBezTo>
                    <a:pt x="7704" y="16891"/>
                    <a:pt x="7564" y="17109"/>
                    <a:pt x="7406" y="17327"/>
                  </a:cubicBezTo>
                  <a:cubicBezTo>
                    <a:pt x="7213" y="17600"/>
                    <a:pt x="7021" y="17873"/>
                    <a:pt x="6828" y="18145"/>
                  </a:cubicBezTo>
                  <a:cubicBezTo>
                    <a:pt x="6688" y="18327"/>
                    <a:pt x="6565" y="18509"/>
                    <a:pt x="6425" y="18709"/>
                  </a:cubicBezTo>
                  <a:cubicBezTo>
                    <a:pt x="6320" y="18855"/>
                    <a:pt x="6197" y="19018"/>
                    <a:pt x="6092" y="19182"/>
                  </a:cubicBezTo>
                  <a:cubicBezTo>
                    <a:pt x="5952" y="19382"/>
                    <a:pt x="5812" y="19582"/>
                    <a:pt x="5689" y="19782"/>
                  </a:cubicBezTo>
                  <a:cubicBezTo>
                    <a:pt x="5619" y="19891"/>
                    <a:pt x="5549" y="19982"/>
                    <a:pt x="5479" y="20091"/>
                  </a:cubicBezTo>
                  <a:cubicBezTo>
                    <a:pt x="5444" y="20145"/>
                    <a:pt x="5409" y="20200"/>
                    <a:pt x="5374" y="20255"/>
                  </a:cubicBezTo>
                  <a:cubicBezTo>
                    <a:pt x="5286" y="20400"/>
                    <a:pt x="5199" y="20545"/>
                    <a:pt x="5146" y="20727"/>
                  </a:cubicBezTo>
                  <a:cubicBezTo>
                    <a:pt x="5146" y="20745"/>
                    <a:pt x="5146" y="20745"/>
                    <a:pt x="5146" y="20764"/>
                  </a:cubicBezTo>
                  <a:cubicBezTo>
                    <a:pt x="5146" y="20764"/>
                    <a:pt x="5164" y="20782"/>
                    <a:pt x="5181" y="20764"/>
                  </a:cubicBezTo>
                  <a:cubicBezTo>
                    <a:pt x="5199" y="20709"/>
                    <a:pt x="5234" y="20673"/>
                    <a:pt x="5251" y="20618"/>
                  </a:cubicBezTo>
                  <a:cubicBezTo>
                    <a:pt x="5286" y="20564"/>
                    <a:pt x="5321" y="20527"/>
                    <a:pt x="5339" y="20473"/>
                  </a:cubicBezTo>
                  <a:cubicBezTo>
                    <a:pt x="5479" y="20291"/>
                    <a:pt x="5619" y="20109"/>
                    <a:pt x="5759" y="19927"/>
                  </a:cubicBezTo>
                  <a:cubicBezTo>
                    <a:pt x="5864" y="19782"/>
                    <a:pt x="5987" y="19636"/>
                    <a:pt x="6092" y="19491"/>
                  </a:cubicBezTo>
                  <a:cubicBezTo>
                    <a:pt x="6145" y="19436"/>
                    <a:pt x="6180" y="19382"/>
                    <a:pt x="6232" y="19309"/>
                  </a:cubicBezTo>
                  <a:cubicBezTo>
                    <a:pt x="6320" y="19218"/>
                    <a:pt x="6390" y="19109"/>
                    <a:pt x="6478" y="19018"/>
                  </a:cubicBezTo>
                  <a:cubicBezTo>
                    <a:pt x="6583" y="18891"/>
                    <a:pt x="6670" y="18782"/>
                    <a:pt x="6775" y="18655"/>
                  </a:cubicBezTo>
                  <a:cubicBezTo>
                    <a:pt x="7021" y="18345"/>
                    <a:pt x="7283" y="18055"/>
                    <a:pt x="7529" y="17745"/>
                  </a:cubicBezTo>
                  <a:cubicBezTo>
                    <a:pt x="7616" y="17636"/>
                    <a:pt x="7721" y="17527"/>
                    <a:pt x="7809" y="17418"/>
                  </a:cubicBezTo>
                  <a:cubicBezTo>
                    <a:pt x="7914" y="17291"/>
                    <a:pt x="8019" y="17164"/>
                    <a:pt x="8142" y="17036"/>
                  </a:cubicBezTo>
                  <a:cubicBezTo>
                    <a:pt x="8265" y="16891"/>
                    <a:pt x="8405" y="16745"/>
                    <a:pt x="8527" y="16600"/>
                  </a:cubicBezTo>
                  <a:cubicBezTo>
                    <a:pt x="8597" y="16527"/>
                    <a:pt x="8667" y="16455"/>
                    <a:pt x="8737" y="16364"/>
                  </a:cubicBezTo>
                  <a:cubicBezTo>
                    <a:pt x="8790" y="16309"/>
                    <a:pt x="8860" y="16236"/>
                    <a:pt x="8913" y="16182"/>
                  </a:cubicBezTo>
                  <a:cubicBezTo>
                    <a:pt x="9018" y="16055"/>
                    <a:pt x="9140" y="15927"/>
                    <a:pt x="9246" y="15800"/>
                  </a:cubicBezTo>
                  <a:cubicBezTo>
                    <a:pt x="9316" y="15709"/>
                    <a:pt x="9386" y="15618"/>
                    <a:pt x="9456" y="15545"/>
                  </a:cubicBezTo>
                  <a:cubicBezTo>
                    <a:pt x="9473" y="15527"/>
                    <a:pt x="9491" y="15491"/>
                    <a:pt x="9508" y="15473"/>
                  </a:cubicBezTo>
                  <a:cubicBezTo>
                    <a:pt x="9543" y="15418"/>
                    <a:pt x="9578" y="15364"/>
                    <a:pt x="9631" y="15309"/>
                  </a:cubicBezTo>
                  <a:cubicBezTo>
                    <a:pt x="9648" y="15291"/>
                    <a:pt x="9648" y="15291"/>
                    <a:pt x="9666" y="15273"/>
                  </a:cubicBezTo>
                  <a:cubicBezTo>
                    <a:pt x="9754" y="15273"/>
                    <a:pt x="9841" y="15255"/>
                    <a:pt x="9911" y="15255"/>
                  </a:cubicBezTo>
                  <a:cubicBezTo>
                    <a:pt x="10121" y="15236"/>
                    <a:pt x="10314" y="15200"/>
                    <a:pt x="10524" y="15182"/>
                  </a:cubicBezTo>
                  <a:cubicBezTo>
                    <a:pt x="10594" y="15164"/>
                    <a:pt x="10665" y="15164"/>
                    <a:pt x="10735" y="15145"/>
                  </a:cubicBezTo>
                  <a:cubicBezTo>
                    <a:pt x="10717" y="15182"/>
                    <a:pt x="10682" y="15218"/>
                    <a:pt x="10664" y="15236"/>
                  </a:cubicBezTo>
                  <a:cubicBezTo>
                    <a:pt x="10629" y="15291"/>
                    <a:pt x="10594" y="15327"/>
                    <a:pt x="10559" y="15382"/>
                  </a:cubicBezTo>
                  <a:cubicBezTo>
                    <a:pt x="10507" y="15455"/>
                    <a:pt x="10454" y="15545"/>
                    <a:pt x="10402" y="15618"/>
                  </a:cubicBezTo>
                  <a:cubicBezTo>
                    <a:pt x="10367" y="15673"/>
                    <a:pt x="10332" y="15745"/>
                    <a:pt x="10279" y="15800"/>
                  </a:cubicBezTo>
                  <a:cubicBezTo>
                    <a:pt x="10174" y="15964"/>
                    <a:pt x="10086" y="16109"/>
                    <a:pt x="9981" y="16273"/>
                  </a:cubicBezTo>
                  <a:cubicBezTo>
                    <a:pt x="9894" y="16418"/>
                    <a:pt x="9789" y="16564"/>
                    <a:pt x="9701" y="16709"/>
                  </a:cubicBezTo>
                  <a:cubicBezTo>
                    <a:pt x="9596" y="16873"/>
                    <a:pt x="9473" y="17036"/>
                    <a:pt x="9368" y="17200"/>
                  </a:cubicBezTo>
                  <a:cubicBezTo>
                    <a:pt x="9246" y="17364"/>
                    <a:pt x="9140" y="17527"/>
                    <a:pt x="9018" y="17691"/>
                  </a:cubicBezTo>
                  <a:cubicBezTo>
                    <a:pt x="8930" y="17818"/>
                    <a:pt x="8843" y="17945"/>
                    <a:pt x="8737" y="18055"/>
                  </a:cubicBezTo>
                  <a:cubicBezTo>
                    <a:pt x="8492" y="18382"/>
                    <a:pt x="8247" y="18727"/>
                    <a:pt x="8002" y="19055"/>
                  </a:cubicBezTo>
                  <a:cubicBezTo>
                    <a:pt x="7862" y="19236"/>
                    <a:pt x="7739" y="19436"/>
                    <a:pt x="7599" y="19636"/>
                  </a:cubicBezTo>
                  <a:cubicBezTo>
                    <a:pt x="7564" y="19673"/>
                    <a:pt x="7546" y="19727"/>
                    <a:pt x="7511" y="19764"/>
                  </a:cubicBezTo>
                  <a:cubicBezTo>
                    <a:pt x="7494" y="19800"/>
                    <a:pt x="7459" y="19836"/>
                    <a:pt x="7441" y="19873"/>
                  </a:cubicBezTo>
                  <a:cubicBezTo>
                    <a:pt x="7389" y="19945"/>
                    <a:pt x="7354" y="20018"/>
                    <a:pt x="7301" y="20091"/>
                  </a:cubicBezTo>
                  <a:cubicBezTo>
                    <a:pt x="7266" y="20164"/>
                    <a:pt x="7213" y="20236"/>
                    <a:pt x="7178" y="20309"/>
                  </a:cubicBezTo>
                  <a:cubicBezTo>
                    <a:pt x="7143" y="20382"/>
                    <a:pt x="7108" y="20473"/>
                    <a:pt x="7073" y="20545"/>
                  </a:cubicBezTo>
                  <a:cubicBezTo>
                    <a:pt x="7056" y="20582"/>
                    <a:pt x="7038" y="20636"/>
                    <a:pt x="7021" y="20673"/>
                  </a:cubicBezTo>
                  <a:cubicBezTo>
                    <a:pt x="7003" y="20691"/>
                    <a:pt x="7003" y="20727"/>
                    <a:pt x="6986" y="20745"/>
                  </a:cubicBezTo>
                  <a:cubicBezTo>
                    <a:pt x="6986" y="20764"/>
                    <a:pt x="6968" y="20800"/>
                    <a:pt x="6986" y="20818"/>
                  </a:cubicBezTo>
                  <a:cubicBezTo>
                    <a:pt x="7003" y="20836"/>
                    <a:pt x="7003" y="20818"/>
                    <a:pt x="7003" y="20800"/>
                  </a:cubicBezTo>
                  <a:cubicBezTo>
                    <a:pt x="7003" y="20800"/>
                    <a:pt x="7003" y="20800"/>
                    <a:pt x="7003" y="20800"/>
                  </a:cubicBezTo>
                  <a:cubicBezTo>
                    <a:pt x="7003" y="20800"/>
                    <a:pt x="7003" y="20800"/>
                    <a:pt x="7003" y="20782"/>
                  </a:cubicBezTo>
                  <a:cubicBezTo>
                    <a:pt x="7003" y="20764"/>
                    <a:pt x="7021" y="20745"/>
                    <a:pt x="7038" y="20727"/>
                  </a:cubicBezTo>
                  <a:cubicBezTo>
                    <a:pt x="7056" y="20709"/>
                    <a:pt x="7073" y="20673"/>
                    <a:pt x="7073" y="20655"/>
                  </a:cubicBezTo>
                  <a:cubicBezTo>
                    <a:pt x="7108" y="20600"/>
                    <a:pt x="7126" y="20545"/>
                    <a:pt x="7161" y="20491"/>
                  </a:cubicBezTo>
                  <a:cubicBezTo>
                    <a:pt x="7231" y="20382"/>
                    <a:pt x="7301" y="20255"/>
                    <a:pt x="7371" y="20145"/>
                  </a:cubicBezTo>
                  <a:cubicBezTo>
                    <a:pt x="7529" y="19927"/>
                    <a:pt x="7686" y="19727"/>
                    <a:pt x="7844" y="19527"/>
                  </a:cubicBezTo>
                  <a:cubicBezTo>
                    <a:pt x="7897" y="19455"/>
                    <a:pt x="7949" y="19382"/>
                    <a:pt x="8002" y="19327"/>
                  </a:cubicBezTo>
                  <a:cubicBezTo>
                    <a:pt x="8037" y="19273"/>
                    <a:pt x="8089" y="19236"/>
                    <a:pt x="8124" y="19182"/>
                  </a:cubicBezTo>
                  <a:cubicBezTo>
                    <a:pt x="8264" y="19018"/>
                    <a:pt x="8387" y="18873"/>
                    <a:pt x="8527" y="18709"/>
                  </a:cubicBezTo>
                  <a:cubicBezTo>
                    <a:pt x="8580" y="18655"/>
                    <a:pt x="8632" y="18600"/>
                    <a:pt x="8667" y="18545"/>
                  </a:cubicBezTo>
                  <a:cubicBezTo>
                    <a:pt x="8755" y="18455"/>
                    <a:pt x="8843" y="18345"/>
                    <a:pt x="8930" y="18255"/>
                  </a:cubicBezTo>
                  <a:cubicBezTo>
                    <a:pt x="9140" y="18018"/>
                    <a:pt x="9351" y="17782"/>
                    <a:pt x="9578" y="17527"/>
                  </a:cubicBezTo>
                  <a:cubicBezTo>
                    <a:pt x="9718" y="17364"/>
                    <a:pt x="9859" y="17218"/>
                    <a:pt x="9999" y="17055"/>
                  </a:cubicBezTo>
                  <a:cubicBezTo>
                    <a:pt x="10034" y="17000"/>
                    <a:pt x="10086" y="16945"/>
                    <a:pt x="10121" y="16891"/>
                  </a:cubicBezTo>
                  <a:cubicBezTo>
                    <a:pt x="10191" y="16800"/>
                    <a:pt x="10279" y="16709"/>
                    <a:pt x="10349" y="16600"/>
                  </a:cubicBezTo>
                  <a:cubicBezTo>
                    <a:pt x="10454" y="16473"/>
                    <a:pt x="10542" y="16327"/>
                    <a:pt x="10647" y="16200"/>
                  </a:cubicBezTo>
                  <a:cubicBezTo>
                    <a:pt x="10700" y="16127"/>
                    <a:pt x="10752" y="16055"/>
                    <a:pt x="10787" y="15982"/>
                  </a:cubicBezTo>
                  <a:cubicBezTo>
                    <a:pt x="10840" y="15909"/>
                    <a:pt x="10892" y="15836"/>
                    <a:pt x="10927" y="15764"/>
                  </a:cubicBezTo>
                  <a:cubicBezTo>
                    <a:pt x="10962" y="15691"/>
                    <a:pt x="11015" y="15618"/>
                    <a:pt x="11050" y="15527"/>
                  </a:cubicBezTo>
                  <a:cubicBezTo>
                    <a:pt x="11102" y="15436"/>
                    <a:pt x="11137" y="15345"/>
                    <a:pt x="11190" y="15255"/>
                  </a:cubicBezTo>
                  <a:cubicBezTo>
                    <a:pt x="11225" y="15182"/>
                    <a:pt x="11278" y="15109"/>
                    <a:pt x="11313" y="15036"/>
                  </a:cubicBezTo>
                  <a:cubicBezTo>
                    <a:pt x="11313" y="15018"/>
                    <a:pt x="11330" y="15018"/>
                    <a:pt x="11330" y="15000"/>
                  </a:cubicBezTo>
                  <a:cubicBezTo>
                    <a:pt x="11540" y="14964"/>
                    <a:pt x="11768" y="14927"/>
                    <a:pt x="11978" y="14891"/>
                  </a:cubicBezTo>
                  <a:cubicBezTo>
                    <a:pt x="12154" y="14855"/>
                    <a:pt x="12329" y="14836"/>
                    <a:pt x="12504" y="14800"/>
                  </a:cubicBezTo>
                  <a:cubicBezTo>
                    <a:pt x="12627" y="14782"/>
                    <a:pt x="12749" y="14745"/>
                    <a:pt x="12872" y="14727"/>
                  </a:cubicBezTo>
                  <a:cubicBezTo>
                    <a:pt x="12609" y="15073"/>
                    <a:pt x="12346" y="15436"/>
                    <a:pt x="12083" y="15782"/>
                  </a:cubicBezTo>
                  <a:cubicBezTo>
                    <a:pt x="11856" y="16091"/>
                    <a:pt x="11628" y="16418"/>
                    <a:pt x="11400" y="16727"/>
                  </a:cubicBezTo>
                  <a:cubicBezTo>
                    <a:pt x="11260" y="16927"/>
                    <a:pt x="11137" y="17109"/>
                    <a:pt x="10997" y="17309"/>
                  </a:cubicBezTo>
                  <a:cubicBezTo>
                    <a:pt x="10910" y="17436"/>
                    <a:pt x="10822" y="17582"/>
                    <a:pt x="10735" y="17709"/>
                  </a:cubicBezTo>
                  <a:cubicBezTo>
                    <a:pt x="10314" y="18364"/>
                    <a:pt x="9876" y="19000"/>
                    <a:pt x="9456" y="19655"/>
                  </a:cubicBezTo>
                  <a:cubicBezTo>
                    <a:pt x="9316" y="19873"/>
                    <a:pt x="9158" y="20091"/>
                    <a:pt x="9018" y="20309"/>
                  </a:cubicBezTo>
                  <a:cubicBezTo>
                    <a:pt x="8878" y="20509"/>
                    <a:pt x="8737" y="20709"/>
                    <a:pt x="8597" y="20909"/>
                  </a:cubicBezTo>
                  <a:cubicBezTo>
                    <a:pt x="8545" y="20982"/>
                    <a:pt x="8492" y="21036"/>
                    <a:pt x="8440" y="21109"/>
                  </a:cubicBezTo>
                  <a:cubicBezTo>
                    <a:pt x="8422" y="21127"/>
                    <a:pt x="8405" y="21145"/>
                    <a:pt x="8387" y="21182"/>
                  </a:cubicBezTo>
                  <a:cubicBezTo>
                    <a:pt x="8387" y="21182"/>
                    <a:pt x="8387" y="21182"/>
                    <a:pt x="8370" y="21182"/>
                  </a:cubicBezTo>
                  <a:cubicBezTo>
                    <a:pt x="8265" y="21236"/>
                    <a:pt x="8054" y="21236"/>
                    <a:pt x="7844" y="21236"/>
                  </a:cubicBezTo>
                  <a:close/>
                  <a:moveTo>
                    <a:pt x="17619" y="19618"/>
                  </a:moveTo>
                  <a:cubicBezTo>
                    <a:pt x="17514" y="19655"/>
                    <a:pt x="17409" y="19691"/>
                    <a:pt x="17304" y="19727"/>
                  </a:cubicBezTo>
                  <a:cubicBezTo>
                    <a:pt x="17199" y="19764"/>
                    <a:pt x="17094" y="19800"/>
                    <a:pt x="16989" y="19818"/>
                  </a:cubicBezTo>
                  <a:cubicBezTo>
                    <a:pt x="16884" y="19855"/>
                    <a:pt x="16778" y="19873"/>
                    <a:pt x="16673" y="19909"/>
                  </a:cubicBezTo>
                  <a:cubicBezTo>
                    <a:pt x="16568" y="19945"/>
                    <a:pt x="16463" y="19964"/>
                    <a:pt x="16358" y="20000"/>
                  </a:cubicBezTo>
                  <a:cubicBezTo>
                    <a:pt x="16253" y="20036"/>
                    <a:pt x="16148" y="20055"/>
                    <a:pt x="16043" y="20091"/>
                  </a:cubicBezTo>
                  <a:cubicBezTo>
                    <a:pt x="15832" y="20145"/>
                    <a:pt x="15622" y="20218"/>
                    <a:pt x="15430" y="20291"/>
                  </a:cubicBezTo>
                  <a:cubicBezTo>
                    <a:pt x="15219" y="20364"/>
                    <a:pt x="15009" y="20418"/>
                    <a:pt x="14799" y="20491"/>
                  </a:cubicBezTo>
                  <a:cubicBezTo>
                    <a:pt x="14694" y="20527"/>
                    <a:pt x="14606" y="20545"/>
                    <a:pt x="14501" y="20582"/>
                  </a:cubicBezTo>
                  <a:cubicBezTo>
                    <a:pt x="14396" y="20618"/>
                    <a:pt x="14291" y="20636"/>
                    <a:pt x="14203" y="20673"/>
                  </a:cubicBezTo>
                  <a:cubicBezTo>
                    <a:pt x="14151" y="20691"/>
                    <a:pt x="14098" y="20691"/>
                    <a:pt x="14063" y="20709"/>
                  </a:cubicBezTo>
                  <a:cubicBezTo>
                    <a:pt x="14011" y="20727"/>
                    <a:pt x="13958" y="20727"/>
                    <a:pt x="13905" y="20745"/>
                  </a:cubicBezTo>
                  <a:cubicBezTo>
                    <a:pt x="13800" y="20764"/>
                    <a:pt x="13695" y="20800"/>
                    <a:pt x="13608" y="20818"/>
                  </a:cubicBezTo>
                  <a:cubicBezTo>
                    <a:pt x="13397" y="20855"/>
                    <a:pt x="13187" y="20909"/>
                    <a:pt x="12977" y="20927"/>
                  </a:cubicBezTo>
                  <a:cubicBezTo>
                    <a:pt x="12767" y="20964"/>
                    <a:pt x="12539" y="21000"/>
                    <a:pt x="12329" y="21018"/>
                  </a:cubicBezTo>
                  <a:cubicBezTo>
                    <a:pt x="12119" y="21036"/>
                    <a:pt x="11908" y="21073"/>
                    <a:pt x="11698" y="21091"/>
                  </a:cubicBezTo>
                  <a:cubicBezTo>
                    <a:pt x="11488" y="21109"/>
                    <a:pt x="11295" y="21127"/>
                    <a:pt x="11085" y="21145"/>
                  </a:cubicBezTo>
                  <a:cubicBezTo>
                    <a:pt x="10875" y="21164"/>
                    <a:pt x="10665" y="21164"/>
                    <a:pt x="10454" y="21182"/>
                  </a:cubicBezTo>
                  <a:cubicBezTo>
                    <a:pt x="10349" y="21182"/>
                    <a:pt x="10244" y="21200"/>
                    <a:pt x="10139" y="21200"/>
                  </a:cubicBezTo>
                  <a:cubicBezTo>
                    <a:pt x="10034" y="21200"/>
                    <a:pt x="9929" y="21218"/>
                    <a:pt x="9824" y="21218"/>
                  </a:cubicBezTo>
                  <a:cubicBezTo>
                    <a:pt x="9719" y="21218"/>
                    <a:pt x="9596" y="21218"/>
                    <a:pt x="9491" y="21236"/>
                  </a:cubicBezTo>
                  <a:cubicBezTo>
                    <a:pt x="9386" y="21236"/>
                    <a:pt x="9281" y="21236"/>
                    <a:pt x="9175" y="21236"/>
                  </a:cubicBezTo>
                  <a:cubicBezTo>
                    <a:pt x="9000" y="21236"/>
                    <a:pt x="8825" y="21236"/>
                    <a:pt x="8650" y="21236"/>
                  </a:cubicBezTo>
                  <a:cubicBezTo>
                    <a:pt x="8667" y="21218"/>
                    <a:pt x="8685" y="21200"/>
                    <a:pt x="8685" y="21182"/>
                  </a:cubicBezTo>
                  <a:cubicBezTo>
                    <a:pt x="8738" y="21127"/>
                    <a:pt x="8773" y="21073"/>
                    <a:pt x="8808" y="21018"/>
                  </a:cubicBezTo>
                  <a:cubicBezTo>
                    <a:pt x="8913" y="20873"/>
                    <a:pt x="9035" y="20745"/>
                    <a:pt x="9123" y="20600"/>
                  </a:cubicBezTo>
                  <a:cubicBezTo>
                    <a:pt x="9351" y="20291"/>
                    <a:pt x="9561" y="20000"/>
                    <a:pt x="9789" y="19691"/>
                  </a:cubicBezTo>
                  <a:cubicBezTo>
                    <a:pt x="10016" y="19382"/>
                    <a:pt x="10244" y="19073"/>
                    <a:pt x="10489" y="18782"/>
                  </a:cubicBezTo>
                  <a:cubicBezTo>
                    <a:pt x="10577" y="18655"/>
                    <a:pt x="10665" y="18545"/>
                    <a:pt x="10770" y="18418"/>
                  </a:cubicBezTo>
                  <a:cubicBezTo>
                    <a:pt x="10910" y="18236"/>
                    <a:pt x="11050" y="18055"/>
                    <a:pt x="11190" y="17873"/>
                  </a:cubicBezTo>
                  <a:cubicBezTo>
                    <a:pt x="11418" y="17582"/>
                    <a:pt x="11663" y="17309"/>
                    <a:pt x="11891" y="17036"/>
                  </a:cubicBezTo>
                  <a:cubicBezTo>
                    <a:pt x="11978" y="16927"/>
                    <a:pt x="12084" y="16818"/>
                    <a:pt x="12189" y="16709"/>
                  </a:cubicBezTo>
                  <a:cubicBezTo>
                    <a:pt x="12294" y="16582"/>
                    <a:pt x="12416" y="16455"/>
                    <a:pt x="12521" y="16345"/>
                  </a:cubicBezTo>
                  <a:cubicBezTo>
                    <a:pt x="12784" y="16055"/>
                    <a:pt x="13030" y="15782"/>
                    <a:pt x="13275" y="15491"/>
                  </a:cubicBezTo>
                  <a:cubicBezTo>
                    <a:pt x="13503" y="15218"/>
                    <a:pt x="13748" y="14964"/>
                    <a:pt x="13976" y="14691"/>
                  </a:cubicBezTo>
                  <a:cubicBezTo>
                    <a:pt x="14028" y="14636"/>
                    <a:pt x="14063" y="14582"/>
                    <a:pt x="14116" y="14527"/>
                  </a:cubicBezTo>
                  <a:cubicBezTo>
                    <a:pt x="14291" y="14491"/>
                    <a:pt x="14466" y="14436"/>
                    <a:pt x="14641" y="14382"/>
                  </a:cubicBezTo>
                  <a:cubicBezTo>
                    <a:pt x="14781" y="14327"/>
                    <a:pt x="14939" y="14291"/>
                    <a:pt x="15079" y="14236"/>
                  </a:cubicBezTo>
                  <a:cubicBezTo>
                    <a:pt x="14851" y="14509"/>
                    <a:pt x="14641" y="14782"/>
                    <a:pt x="14431" y="15055"/>
                  </a:cubicBezTo>
                  <a:cubicBezTo>
                    <a:pt x="13976" y="15655"/>
                    <a:pt x="13538" y="16273"/>
                    <a:pt x="13117" y="16891"/>
                  </a:cubicBezTo>
                  <a:cubicBezTo>
                    <a:pt x="12889" y="17236"/>
                    <a:pt x="12662" y="17582"/>
                    <a:pt x="12451" y="17927"/>
                  </a:cubicBezTo>
                  <a:cubicBezTo>
                    <a:pt x="12259" y="18236"/>
                    <a:pt x="12048" y="18545"/>
                    <a:pt x="11856" y="18855"/>
                  </a:cubicBezTo>
                  <a:cubicBezTo>
                    <a:pt x="11663" y="19145"/>
                    <a:pt x="11488" y="19455"/>
                    <a:pt x="11295" y="19745"/>
                  </a:cubicBezTo>
                  <a:cubicBezTo>
                    <a:pt x="11208" y="19909"/>
                    <a:pt x="11103" y="20055"/>
                    <a:pt x="11015" y="20218"/>
                  </a:cubicBezTo>
                  <a:cubicBezTo>
                    <a:pt x="10875" y="20436"/>
                    <a:pt x="10752" y="20673"/>
                    <a:pt x="10612" y="20891"/>
                  </a:cubicBezTo>
                  <a:cubicBezTo>
                    <a:pt x="10577" y="20945"/>
                    <a:pt x="10559" y="21000"/>
                    <a:pt x="10524" y="21073"/>
                  </a:cubicBezTo>
                  <a:cubicBezTo>
                    <a:pt x="10524" y="21091"/>
                    <a:pt x="10524" y="21109"/>
                    <a:pt x="10542" y="21109"/>
                  </a:cubicBezTo>
                  <a:cubicBezTo>
                    <a:pt x="10542" y="21109"/>
                    <a:pt x="10542" y="21109"/>
                    <a:pt x="10542" y="21109"/>
                  </a:cubicBezTo>
                  <a:cubicBezTo>
                    <a:pt x="10542" y="21109"/>
                    <a:pt x="10559" y="21109"/>
                    <a:pt x="10559" y="21091"/>
                  </a:cubicBezTo>
                  <a:cubicBezTo>
                    <a:pt x="10577" y="21055"/>
                    <a:pt x="10594" y="21018"/>
                    <a:pt x="10630" y="21000"/>
                  </a:cubicBezTo>
                  <a:cubicBezTo>
                    <a:pt x="10700" y="20909"/>
                    <a:pt x="10770" y="20818"/>
                    <a:pt x="10822" y="20745"/>
                  </a:cubicBezTo>
                  <a:cubicBezTo>
                    <a:pt x="10857" y="20691"/>
                    <a:pt x="10892" y="20655"/>
                    <a:pt x="10927" y="20600"/>
                  </a:cubicBezTo>
                  <a:cubicBezTo>
                    <a:pt x="10997" y="20491"/>
                    <a:pt x="11067" y="20382"/>
                    <a:pt x="11155" y="20291"/>
                  </a:cubicBezTo>
                  <a:cubicBezTo>
                    <a:pt x="11278" y="20109"/>
                    <a:pt x="11418" y="19909"/>
                    <a:pt x="11540" y="19727"/>
                  </a:cubicBezTo>
                  <a:cubicBezTo>
                    <a:pt x="11663" y="19564"/>
                    <a:pt x="11786" y="19400"/>
                    <a:pt x="11891" y="19236"/>
                  </a:cubicBezTo>
                  <a:cubicBezTo>
                    <a:pt x="11978" y="19127"/>
                    <a:pt x="12066" y="19000"/>
                    <a:pt x="12154" y="18891"/>
                  </a:cubicBezTo>
                  <a:cubicBezTo>
                    <a:pt x="12259" y="18745"/>
                    <a:pt x="12381" y="18600"/>
                    <a:pt x="12486" y="18455"/>
                  </a:cubicBezTo>
                  <a:cubicBezTo>
                    <a:pt x="12627" y="18291"/>
                    <a:pt x="12749" y="18127"/>
                    <a:pt x="12889" y="17945"/>
                  </a:cubicBezTo>
                  <a:cubicBezTo>
                    <a:pt x="13100" y="17673"/>
                    <a:pt x="13327" y="17418"/>
                    <a:pt x="13538" y="17145"/>
                  </a:cubicBezTo>
                  <a:cubicBezTo>
                    <a:pt x="13660" y="17000"/>
                    <a:pt x="13783" y="16855"/>
                    <a:pt x="13905" y="16709"/>
                  </a:cubicBezTo>
                  <a:cubicBezTo>
                    <a:pt x="13993" y="16600"/>
                    <a:pt x="14098" y="16491"/>
                    <a:pt x="14186" y="16382"/>
                  </a:cubicBezTo>
                  <a:cubicBezTo>
                    <a:pt x="14448" y="16091"/>
                    <a:pt x="14694" y="15818"/>
                    <a:pt x="14957" y="15527"/>
                  </a:cubicBezTo>
                  <a:cubicBezTo>
                    <a:pt x="15027" y="15455"/>
                    <a:pt x="15079" y="15382"/>
                    <a:pt x="15149" y="15309"/>
                  </a:cubicBezTo>
                  <a:cubicBezTo>
                    <a:pt x="15202" y="15255"/>
                    <a:pt x="15254" y="15200"/>
                    <a:pt x="15289" y="15145"/>
                  </a:cubicBezTo>
                  <a:cubicBezTo>
                    <a:pt x="15359" y="15055"/>
                    <a:pt x="15430" y="14964"/>
                    <a:pt x="15500" y="14873"/>
                  </a:cubicBezTo>
                  <a:cubicBezTo>
                    <a:pt x="15570" y="14782"/>
                    <a:pt x="15622" y="14691"/>
                    <a:pt x="15692" y="14600"/>
                  </a:cubicBezTo>
                  <a:cubicBezTo>
                    <a:pt x="15727" y="14545"/>
                    <a:pt x="15762" y="14509"/>
                    <a:pt x="15780" y="14455"/>
                  </a:cubicBezTo>
                  <a:cubicBezTo>
                    <a:pt x="15815" y="14364"/>
                    <a:pt x="15850" y="14291"/>
                    <a:pt x="15903" y="14200"/>
                  </a:cubicBezTo>
                  <a:cubicBezTo>
                    <a:pt x="15920" y="14182"/>
                    <a:pt x="15920" y="14145"/>
                    <a:pt x="15920" y="14127"/>
                  </a:cubicBezTo>
                  <a:cubicBezTo>
                    <a:pt x="15938" y="14073"/>
                    <a:pt x="15955" y="14036"/>
                    <a:pt x="15973" y="13982"/>
                  </a:cubicBezTo>
                  <a:cubicBezTo>
                    <a:pt x="15990" y="13945"/>
                    <a:pt x="15990" y="13927"/>
                    <a:pt x="16008" y="13891"/>
                  </a:cubicBezTo>
                  <a:cubicBezTo>
                    <a:pt x="16025" y="13891"/>
                    <a:pt x="16043" y="13873"/>
                    <a:pt x="16078" y="13873"/>
                  </a:cubicBezTo>
                  <a:cubicBezTo>
                    <a:pt x="16200" y="13836"/>
                    <a:pt x="16305" y="13782"/>
                    <a:pt x="16428" y="13745"/>
                  </a:cubicBezTo>
                  <a:cubicBezTo>
                    <a:pt x="16498" y="13727"/>
                    <a:pt x="16551" y="13691"/>
                    <a:pt x="16621" y="13673"/>
                  </a:cubicBezTo>
                  <a:cubicBezTo>
                    <a:pt x="16778" y="13618"/>
                    <a:pt x="16936" y="13545"/>
                    <a:pt x="17076" y="13491"/>
                  </a:cubicBezTo>
                  <a:cubicBezTo>
                    <a:pt x="17146" y="13455"/>
                    <a:pt x="17216" y="13436"/>
                    <a:pt x="17286" y="13400"/>
                  </a:cubicBezTo>
                  <a:cubicBezTo>
                    <a:pt x="17479" y="13309"/>
                    <a:pt x="17672" y="13218"/>
                    <a:pt x="17865" y="13127"/>
                  </a:cubicBezTo>
                  <a:cubicBezTo>
                    <a:pt x="17830" y="13164"/>
                    <a:pt x="17794" y="13200"/>
                    <a:pt x="17759" y="13236"/>
                  </a:cubicBezTo>
                  <a:cubicBezTo>
                    <a:pt x="17672" y="13327"/>
                    <a:pt x="17602" y="13436"/>
                    <a:pt x="17532" y="13545"/>
                  </a:cubicBezTo>
                  <a:cubicBezTo>
                    <a:pt x="17409" y="13727"/>
                    <a:pt x="17286" y="13891"/>
                    <a:pt x="17164" y="14073"/>
                  </a:cubicBezTo>
                  <a:cubicBezTo>
                    <a:pt x="17059" y="14218"/>
                    <a:pt x="16954" y="14382"/>
                    <a:pt x="16848" y="14527"/>
                  </a:cubicBezTo>
                  <a:cubicBezTo>
                    <a:pt x="16761" y="14655"/>
                    <a:pt x="16673" y="14800"/>
                    <a:pt x="16586" y="14927"/>
                  </a:cubicBezTo>
                  <a:cubicBezTo>
                    <a:pt x="16393" y="15200"/>
                    <a:pt x="16218" y="15491"/>
                    <a:pt x="16043" y="15782"/>
                  </a:cubicBezTo>
                  <a:cubicBezTo>
                    <a:pt x="16008" y="15836"/>
                    <a:pt x="15973" y="15891"/>
                    <a:pt x="15938" y="15945"/>
                  </a:cubicBezTo>
                  <a:cubicBezTo>
                    <a:pt x="15867" y="16055"/>
                    <a:pt x="15815" y="16164"/>
                    <a:pt x="15745" y="16273"/>
                  </a:cubicBezTo>
                  <a:cubicBezTo>
                    <a:pt x="15675" y="16382"/>
                    <a:pt x="15605" y="16491"/>
                    <a:pt x="15552" y="16600"/>
                  </a:cubicBezTo>
                  <a:cubicBezTo>
                    <a:pt x="15447" y="16800"/>
                    <a:pt x="15324" y="16982"/>
                    <a:pt x="15219" y="17182"/>
                  </a:cubicBezTo>
                  <a:cubicBezTo>
                    <a:pt x="15149" y="17309"/>
                    <a:pt x="15079" y="17418"/>
                    <a:pt x="14992" y="17545"/>
                  </a:cubicBezTo>
                  <a:cubicBezTo>
                    <a:pt x="14886" y="17709"/>
                    <a:pt x="14799" y="17855"/>
                    <a:pt x="14694" y="18018"/>
                  </a:cubicBezTo>
                  <a:cubicBezTo>
                    <a:pt x="14589" y="18182"/>
                    <a:pt x="14501" y="18327"/>
                    <a:pt x="14396" y="18491"/>
                  </a:cubicBezTo>
                  <a:cubicBezTo>
                    <a:pt x="14221" y="18764"/>
                    <a:pt x="14028" y="19055"/>
                    <a:pt x="13853" y="19327"/>
                  </a:cubicBezTo>
                  <a:cubicBezTo>
                    <a:pt x="13818" y="19382"/>
                    <a:pt x="13783" y="19455"/>
                    <a:pt x="13748" y="19527"/>
                  </a:cubicBezTo>
                  <a:cubicBezTo>
                    <a:pt x="13695" y="19618"/>
                    <a:pt x="13625" y="19727"/>
                    <a:pt x="13573" y="19818"/>
                  </a:cubicBezTo>
                  <a:cubicBezTo>
                    <a:pt x="13503" y="19945"/>
                    <a:pt x="13432" y="20073"/>
                    <a:pt x="13362" y="20200"/>
                  </a:cubicBezTo>
                  <a:cubicBezTo>
                    <a:pt x="13327" y="20255"/>
                    <a:pt x="13310" y="20309"/>
                    <a:pt x="13275" y="20364"/>
                  </a:cubicBezTo>
                  <a:cubicBezTo>
                    <a:pt x="13257" y="20382"/>
                    <a:pt x="13257" y="20400"/>
                    <a:pt x="13240" y="20418"/>
                  </a:cubicBezTo>
                  <a:cubicBezTo>
                    <a:pt x="13222" y="20436"/>
                    <a:pt x="13222" y="20455"/>
                    <a:pt x="13205" y="20473"/>
                  </a:cubicBezTo>
                  <a:cubicBezTo>
                    <a:pt x="13205" y="20491"/>
                    <a:pt x="13187" y="20509"/>
                    <a:pt x="13187" y="20527"/>
                  </a:cubicBezTo>
                  <a:cubicBezTo>
                    <a:pt x="13187" y="20545"/>
                    <a:pt x="13187" y="20545"/>
                    <a:pt x="13205" y="20564"/>
                  </a:cubicBezTo>
                  <a:cubicBezTo>
                    <a:pt x="13205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40" y="20509"/>
                    <a:pt x="13275" y="20473"/>
                    <a:pt x="13310" y="20418"/>
                  </a:cubicBezTo>
                  <a:cubicBezTo>
                    <a:pt x="13345" y="20364"/>
                    <a:pt x="13362" y="20327"/>
                    <a:pt x="13397" y="20273"/>
                  </a:cubicBezTo>
                  <a:cubicBezTo>
                    <a:pt x="13432" y="20218"/>
                    <a:pt x="13467" y="20145"/>
                    <a:pt x="13503" y="20091"/>
                  </a:cubicBezTo>
                  <a:cubicBezTo>
                    <a:pt x="13590" y="19945"/>
                    <a:pt x="13678" y="19800"/>
                    <a:pt x="13765" y="19655"/>
                  </a:cubicBezTo>
                  <a:cubicBezTo>
                    <a:pt x="13818" y="19582"/>
                    <a:pt x="13870" y="19491"/>
                    <a:pt x="13923" y="19418"/>
                  </a:cubicBezTo>
                  <a:cubicBezTo>
                    <a:pt x="13958" y="19382"/>
                    <a:pt x="13976" y="19327"/>
                    <a:pt x="14011" y="19291"/>
                  </a:cubicBezTo>
                  <a:cubicBezTo>
                    <a:pt x="14116" y="19145"/>
                    <a:pt x="14221" y="18982"/>
                    <a:pt x="14326" y="18836"/>
                  </a:cubicBezTo>
                  <a:cubicBezTo>
                    <a:pt x="14711" y="18291"/>
                    <a:pt x="15097" y="17764"/>
                    <a:pt x="15465" y="17218"/>
                  </a:cubicBezTo>
                  <a:cubicBezTo>
                    <a:pt x="15587" y="17055"/>
                    <a:pt x="15692" y="16873"/>
                    <a:pt x="15815" y="16709"/>
                  </a:cubicBezTo>
                  <a:cubicBezTo>
                    <a:pt x="15990" y="16455"/>
                    <a:pt x="16183" y="16200"/>
                    <a:pt x="16358" y="15945"/>
                  </a:cubicBezTo>
                  <a:cubicBezTo>
                    <a:pt x="16586" y="15636"/>
                    <a:pt x="16813" y="15345"/>
                    <a:pt x="17041" y="15036"/>
                  </a:cubicBezTo>
                  <a:cubicBezTo>
                    <a:pt x="17181" y="14855"/>
                    <a:pt x="17304" y="14691"/>
                    <a:pt x="17427" y="14509"/>
                  </a:cubicBezTo>
                  <a:cubicBezTo>
                    <a:pt x="17479" y="14436"/>
                    <a:pt x="17532" y="14364"/>
                    <a:pt x="17584" y="14273"/>
                  </a:cubicBezTo>
                  <a:cubicBezTo>
                    <a:pt x="17672" y="14145"/>
                    <a:pt x="17759" y="14036"/>
                    <a:pt x="17847" y="13909"/>
                  </a:cubicBezTo>
                  <a:cubicBezTo>
                    <a:pt x="17917" y="13818"/>
                    <a:pt x="17970" y="13727"/>
                    <a:pt x="18040" y="13655"/>
                  </a:cubicBezTo>
                  <a:cubicBezTo>
                    <a:pt x="18075" y="13600"/>
                    <a:pt x="18110" y="13564"/>
                    <a:pt x="18162" y="13509"/>
                  </a:cubicBezTo>
                  <a:cubicBezTo>
                    <a:pt x="18180" y="13491"/>
                    <a:pt x="18197" y="13455"/>
                    <a:pt x="18215" y="13436"/>
                  </a:cubicBezTo>
                  <a:cubicBezTo>
                    <a:pt x="18232" y="13418"/>
                    <a:pt x="18250" y="13382"/>
                    <a:pt x="18268" y="13364"/>
                  </a:cubicBezTo>
                  <a:cubicBezTo>
                    <a:pt x="18285" y="13345"/>
                    <a:pt x="18303" y="13327"/>
                    <a:pt x="18320" y="13309"/>
                  </a:cubicBezTo>
                  <a:cubicBezTo>
                    <a:pt x="18338" y="13291"/>
                    <a:pt x="18355" y="13255"/>
                    <a:pt x="18373" y="13236"/>
                  </a:cubicBezTo>
                  <a:cubicBezTo>
                    <a:pt x="18390" y="13218"/>
                    <a:pt x="18408" y="13200"/>
                    <a:pt x="18408" y="13182"/>
                  </a:cubicBezTo>
                  <a:cubicBezTo>
                    <a:pt x="18443" y="13127"/>
                    <a:pt x="18460" y="13091"/>
                    <a:pt x="18495" y="13036"/>
                  </a:cubicBezTo>
                  <a:cubicBezTo>
                    <a:pt x="18530" y="12982"/>
                    <a:pt x="18513" y="12909"/>
                    <a:pt x="18478" y="12873"/>
                  </a:cubicBezTo>
                  <a:cubicBezTo>
                    <a:pt x="18460" y="12855"/>
                    <a:pt x="18443" y="12836"/>
                    <a:pt x="18425" y="12818"/>
                  </a:cubicBezTo>
                  <a:cubicBezTo>
                    <a:pt x="18495" y="12782"/>
                    <a:pt x="18548" y="12745"/>
                    <a:pt x="18618" y="12727"/>
                  </a:cubicBezTo>
                  <a:cubicBezTo>
                    <a:pt x="19073" y="12491"/>
                    <a:pt x="19494" y="12236"/>
                    <a:pt x="19897" y="11927"/>
                  </a:cubicBezTo>
                  <a:cubicBezTo>
                    <a:pt x="20160" y="11727"/>
                    <a:pt x="20405" y="11509"/>
                    <a:pt x="20615" y="11255"/>
                  </a:cubicBezTo>
                  <a:cubicBezTo>
                    <a:pt x="20790" y="11055"/>
                    <a:pt x="20948" y="10836"/>
                    <a:pt x="21088" y="10600"/>
                  </a:cubicBezTo>
                  <a:cubicBezTo>
                    <a:pt x="21088" y="10709"/>
                    <a:pt x="21088" y="10818"/>
                    <a:pt x="21088" y="10927"/>
                  </a:cubicBezTo>
                  <a:cubicBezTo>
                    <a:pt x="21088" y="11091"/>
                    <a:pt x="21088" y="11255"/>
                    <a:pt x="21070" y="11436"/>
                  </a:cubicBezTo>
                  <a:cubicBezTo>
                    <a:pt x="21070" y="11673"/>
                    <a:pt x="21053" y="11909"/>
                    <a:pt x="21053" y="12145"/>
                  </a:cubicBezTo>
                  <a:cubicBezTo>
                    <a:pt x="21053" y="12291"/>
                    <a:pt x="21035" y="12418"/>
                    <a:pt x="21035" y="12564"/>
                  </a:cubicBezTo>
                  <a:cubicBezTo>
                    <a:pt x="21018" y="12618"/>
                    <a:pt x="21018" y="12673"/>
                    <a:pt x="21000" y="12727"/>
                  </a:cubicBezTo>
                  <a:cubicBezTo>
                    <a:pt x="20983" y="12800"/>
                    <a:pt x="20983" y="12855"/>
                    <a:pt x="20965" y="12927"/>
                  </a:cubicBezTo>
                  <a:cubicBezTo>
                    <a:pt x="20948" y="12982"/>
                    <a:pt x="20948" y="13036"/>
                    <a:pt x="20948" y="13091"/>
                  </a:cubicBezTo>
                  <a:cubicBezTo>
                    <a:pt x="20948" y="13109"/>
                    <a:pt x="20948" y="13127"/>
                    <a:pt x="20948" y="13164"/>
                  </a:cubicBezTo>
                  <a:cubicBezTo>
                    <a:pt x="20948" y="13164"/>
                    <a:pt x="20948" y="13164"/>
                    <a:pt x="20948" y="13164"/>
                  </a:cubicBezTo>
                  <a:cubicBezTo>
                    <a:pt x="20930" y="13182"/>
                    <a:pt x="20913" y="13182"/>
                    <a:pt x="20895" y="13200"/>
                  </a:cubicBezTo>
                  <a:cubicBezTo>
                    <a:pt x="20895" y="13200"/>
                    <a:pt x="20860" y="13218"/>
                    <a:pt x="20860" y="13218"/>
                  </a:cubicBezTo>
                  <a:cubicBezTo>
                    <a:pt x="20843" y="13236"/>
                    <a:pt x="20843" y="13236"/>
                    <a:pt x="20825" y="13255"/>
                  </a:cubicBezTo>
                  <a:cubicBezTo>
                    <a:pt x="20808" y="13273"/>
                    <a:pt x="20790" y="13291"/>
                    <a:pt x="20773" y="13309"/>
                  </a:cubicBezTo>
                  <a:cubicBezTo>
                    <a:pt x="20755" y="13327"/>
                    <a:pt x="20755" y="13327"/>
                    <a:pt x="20738" y="13345"/>
                  </a:cubicBezTo>
                  <a:cubicBezTo>
                    <a:pt x="20685" y="13418"/>
                    <a:pt x="20633" y="13473"/>
                    <a:pt x="20597" y="13545"/>
                  </a:cubicBezTo>
                  <a:cubicBezTo>
                    <a:pt x="20562" y="13582"/>
                    <a:pt x="20545" y="13618"/>
                    <a:pt x="20510" y="13655"/>
                  </a:cubicBezTo>
                  <a:cubicBezTo>
                    <a:pt x="20475" y="13709"/>
                    <a:pt x="20440" y="13764"/>
                    <a:pt x="20405" y="13818"/>
                  </a:cubicBezTo>
                  <a:cubicBezTo>
                    <a:pt x="20370" y="13873"/>
                    <a:pt x="20335" y="13909"/>
                    <a:pt x="20317" y="13964"/>
                  </a:cubicBezTo>
                  <a:cubicBezTo>
                    <a:pt x="20265" y="14055"/>
                    <a:pt x="20195" y="14145"/>
                    <a:pt x="20142" y="14236"/>
                  </a:cubicBezTo>
                  <a:cubicBezTo>
                    <a:pt x="20107" y="14273"/>
                    <a:pt x="20089" y="14327"/>
                    <a:pt x="20072" y="14382"/>
                  </a:cubicBezTo>
                  <a:cubicBezTo>
                    <a:pt x="20019" y="14491"/>
                    <a:pt x="19967" y="14582"/>
                    <a:pt x="19914" y="14691"/>
                  </a:cubicBezTo>
                  <a:cubicBezTo>
                    <a:pt x="19897" y="14727"/>
                    <a:pt x="19879" y="14764"/>
                    <a:pt x="19862" y="14818"/>
                  </a:cubicBezTo>
                  <a:cubicBezTo>
                    <a:pt x="19774" y="15000"/>
                    <a:pt x="19687" y="15182"/>
                    <a:pt x="19616" y="15364"/>
                  </a:cubicBezTo>
                  <a:cubicBezTo>
                    <a:pt x="19599" y="15400"/>
                    <a:pt x="19581" y="15436"/>
                    <a:pt x="19564" y="15473"/>
                  </a:cubicBezTo>
                  <a:cubicBezTo>
                    <a:pt x="19511" y="15582"/>
                    <a:pt x="19459" y="15673"/>
                    <a:pt x="19424" y="15782"/>
                  </a:cubicBezTo>
                  <a:cubicBezTo>
                    <a:pt x="19354" y="15909"/>
                    <a:pt x="19301" y="16036"/>
                    <a:pt x="19231" y="16164"/>
                  </a:cubicBezTo>
                  <a:cubicBezTo>
                    <a:pt x="19126" y="16345"/>
                    <a:pt x="19038" y="16527"/>
                    <a:pt x="18933" y="16709"/>
                  </a:cubicBezTo>
                  <a:cubicBezTo>
                    <a:pt x="18793" y="16982"/>
                    <a:pt x="18635" y="17273"/>
                    <a:pt x="18495" y="17545"/>
                  </a:cubicBezTo>
                  <a:cubicBezTo>
                    <a:pt x="18408" y="17691"/>
                    <a:pt x="18338" y="17855"/>
                    <a:pt x="18250" y="18000"/>
                  </a:cubicBezTo>
                  <a:cubicBezTo>
                    <a:pt x="18215" y="18073"/>
                    <a:pt x="18180" y="18127"/>
                    <a:pt x="18145" y="18200"/>
                  </a:cubicBezTo>
                  <a:cubicBezTo>
                    <a:pt x="18110" y="18255"/>
                    <a:pt x="18092" y="18309"/>
                    <a:pt x="18057" y="18364"/>
                  </a:cubicBezTo>
                  <a:cubicBezTo>
                    <a:pt x="17987" y="18491"/>
                    <a:pt x="17917" y="18636"/>
                    <a:pt x="17847" y="18764"/>
                  </a:cubicBezTo>
                  <a:cubicBezTo>
                    <a:pt x="17795" y="18855"/>
                    <a:pt x="17760" y="18945"/>
                    <a:pt x="17707" y="19036"/>
                  </a:cubicBezTo>
                  <a:cubicBezTo>
                    <a:pt x="17707" y="19055"/>
                    <a:pt x="17707" y="19055"/>
                    <a:pt x="17707" y="19073"/>
                  </a:cubicBezTo>
                  <a:cubicBezTo>
                    <a:pt x="17707" y="19073"/>
                    <a:pt x="17724" y="19091"/>
                    <a:pt x="17742" y="19073"/>
                  </a:cubicBezTo>
                  <a:cubicBezTo>
                    <a:pt x="17759" y="19055"/>
                    <a:pt x="17777" y="19018"/>
                    <a:pt x="17777" y="19000"/>
                  </a:cubicBezTo>
                  <a:cubicBezTo>
                    <a:pt x="17812" y="18945"/>
                    <a:pt x="17830" y="18909"/>
                    <a:pt x="17865" y="18855"/>
                  </a:cubicBezTo>
                  <a:cubicBezTo>
                    <a:pt x="17882" y="18800"/>
                    <a:pt x="17917" y="18764"/>
                    <a:pt x="17952" y="18727"/>
                  </a:cubicBezTo>
                  <a:cubicBezTo>
                    <a:pt x="18005" y="18636"/>
                    <a:pt x="18075" y="18527"/>
                    <a:pt x="18127" y="18436"/>
                  </a:cubicBezTo>
                  <a:cubicBezTo>
                    <a:pt x="18162" y="18382"/>
                    <a:pt x="18180" y="18345"/>
                    <a:pt x="18215" y="18291"/>
                  </a:cubicBezTo>
                  <a:cubicBezTo>
                    <a:pt x="18390" y="18018"/>
                    <a:pt x="18548" y="17764"/>
                    <a:pt x="18723" y="17491"/>
                  </a:cubicBezTo>
                  <a:cubicBezTo>
                    <a:pt x="18916" y="17182"/>
                    <a:pt x="19091" y="16891"/>
                    <a:pt x="19284" y="16582"/>
                  </a:cubicBezTo>
                  <a:cubicBezTo>
                    <a:pt x="19354" y="16473"/>
                    <a:pt x="19406" y="16382"/>
                    <a:pt x="19476" y="16273"/>
                  </a:cubicBezTo>
                  <a:cubicBezTo>
                    <a:pt x="19581" y="16091"/>
                    <a:pt x="19686" y="15909"/>
                    <a:pt x="19792" y="15727"/>
                  </a:cubicBezTo>
                  <a:cubicBezTo>
                    <a:pt x="19897" y="15545"/>
                    <a:pt x="20002" y="15345"/>
                    <a:pt x="20124" y="15164"/>
                  </a:cubicBezTo>
                  <a:cubicBezTo>
                    <a:pt x="20159" y="15091"/>
                    <a:pt x="20212" y="15036"/>
                    <a:pt x="20247" y="14964"/>
                  </a:cubicBezTo>
                  <a:cubicBezTo>
                    <a:pt x="20317" y="14855"/>
                    <a:pt x="20387" y="14745"/>
                    <a:pt x="20457" y="14655"/>
                  </a:cubicBezTo>
                  <a:cubicBezTo>
                    <a:pt x="20580" y="14491"/>
                    <a:pt x="20685" y="14327"/>
                    <a:pt x="20808" y="14164"/>
                  </a:cubicBezTo>
                  <a:cubicBezTo>
                    <a:pt x="20843" y="14109"/>
                    <a:pt x="20895" y="14055"/>
                    <a:pt x="20930" y="14000"/>
                  </a:cubicBezTo>
                  <a:cubicBezTo>
                    <a:pt x="20948" y="13982"/>
                    <a:pt x="20965" y="13964"/>
                    <a:pt x="20965" y="13927"/>
                  </a:cubicBezTo>
                  <a:cubicBezTo>
                    <a:pt x="20965" y="13964"/>
                    <a:pt x="20965" y="14000"/>
                    <a:pt x="20965" y="14018"/>
                  </a:cubicBezTo>
                  <a:cubicBezTo>
                    <a:pt x="20965" y="14127"/>
                    <a:pt x="20948" y="14236"/>
                    <a:pt x="20948" y="14345"/>
                  </a:cubicBezTo>
                  <a:cubicBezTo>
                    <a:pt x="20948" y="14418"/>
                    <a:pt x="20930" y="14491"/>
                    <a:pt x="20930" y="14564"/>
                  </a:cubicBezTo>
                  <a:cubicBezTo>
                    <a:pt x="20930" y="14636"/>
                    <a:pt x="20913" y="14691"/>
                    <a:pt x="20913" y="14764"/>
                  </a:cubicBezTo>
                  <a:cubicBezTo>
                    <a:pt x="20878" y="15000"/>
                    <a:pt x="20860" y="15236"/>
                    <a:pt x="20825" y="15473"/>
                  </a:cubicBezTo>
                  <a:cubicBezTo>
                    <a:pt x="20808" y="15618"/>
                    <a:pt x="20790" y="15745"/>
                    <a:pt x="20773" y="15891"/>
                  </a:cubicBezTo>
                  <a:cubicBezTo>
                    <a:pt x="20773" y="15945"/>
                    <a:pt x="20755" y="16000"/>
                    <a:pt x="20755" y="16055"/>
                  </a:cubicBezTo>
                  <a:cubicBezTo>
                    <a:pt x="20755" y="16091"/>
                    <a:pt x="20755" y="16145"/>
                    <a:pt x="20738" y="16182"/>
                  </a:cubicBezTo>
                  <a:cubicBezTo>
                    <a:pt x="20738" y="16218"/>
                    <a:pt x="20738" y="16273"/>
                    <a:pt x="20738" y="16309"/>
                  </a:cubicBezTo>
                  <a:cubicBezTo>
                    <a:pt x="20738" y="16382"/>
                    <a:pt x="20738" y="16455"/>
                    <a:pt x="20738" y="16527"/>
                  </a:cubicBezTo>
                  <a:cubicBezTo>
                    <a:pt x="20738" y="16582"/>
                    <a:pt x="20738" y="16655"/>
                    <a:pt x="20738" y="16709"/>
                  </a:cubicBezTo>
                  <a:cubicBezTo>
                    <a:pt x="20738" y="16836"/>
                    <a:pt x="20755" y="16945"/>
                    <a:pt x="20755" y="17073"/>
                  </a:cubicBezTo>
                  <a:cubicBezTo>
                    <a:pt x="20755" y="17145"/>
                    <a:pt x="20755" y="17236"/>
                    <a:pt x="20773" y="17309"/>
                  </a:cubicBezTo>
                  <a:cubicBezTo>
                    <a:pt x="20773" y="17400"/>
                    <a:pt x="20773" y="17491"/>
                    <a:pt x="20773" y="17600"/>
                  </a:cubicBezTo>
                  <a:cubicBezTo>
                    <a:pt x="20773" y="17636"/>
                    <a:pt x="20773" y="17673"/>
                    <a:pt x="20773" y="17709"/>
                  </a:cubicBezTo>
                  <a:cubicBezTo>
                    <a:pt x="20720" y="17782"/>
                    <a:pt x="20650" y="17836"/>
                    <a:pt x="20580" y="17909"/>
                  </a:cubicBezTo>
                  <a:cubicBezTo>
                    <a:pt x="20510" y="17982"/>
                    <a:pt x="20440" y="18055"/>
                    <a:pt x="20370" y="18127"/>
                  </a:cubicBezTo>
                  <a:cubicBezTo>
                    <a:pt x="20247" y="18255"/>
                    <a:pt x="20107" y="18382"/>
                    <a:pt x="19967" y="18509"/>
                  </a:cubicBezTo>
                  <a:cubicBezTo>
                    <a:pt x="19932" y="18545"/>
                    <a:pt x="19897" y="18564"/>
                    <a:pt x="19862" y="18600"/>
                  </a:cubicBezTo>
                  <a:cubicBezTo>
                    <a:pt x="19827" y="18618"/>
                    <a:pt x="19792" y="18655"/>
                    <a:pt x="19757" y="18673"/>
                  </a:cubicBezTo>
                  <a:cubicBezTo>
                    <a:pt x="19722" y="18691"/>
                    <a:pt x="19704" y="18709"/>
                    <a:pt x="19669" y="18727"/>
                  </a:cubicBezTo>
                  <a:cubicBezTo>
                    <a:pt x="19669" y="18727"/>
                    <a:pt x="19651" y="18727"/>
                    <a:pt x="19651" y="18727"/>
                  </a:cubicBezTo>
                  <a:cubicBezTo>
                    <a:pt x="19564" y="18764"/>
                    <a:pt x="19494" y="18800"/>
                    <a:pt x="19406" y="18836"/>
                  </a:cubicBezTo>
                  <a:cubicBezTo>
                    <a:pt x="19354" y="18855"/>
                    <a:pt x="19301" y="18891"/>
                    <a:pt x="19249" y="18909"/>
                  </a:cubicBezTo>
                  <a:cubicBezTo>
                    <a:pt x="19143" y="18964"/>
                    <a:pt x="19038" y="19000"/>
                    <a:pt x="18951" y="19055"/>
                  </a:cubicBezTo>
                  <a:cubicBezTo>
                    <a:pt x="18933" y="19055"/>
                    <a:pt x="18933" y="19073"/>
                    <a:pt x="18916" y="19073"/>
                  </a:cubicBezTo>
                  <a:cubicBezTo>
                    <a:pt x="18898" y="19091"/>
                    <a:pt x="18916" y="19109"/>
                    <a:pt x="18916" y="19145"/>
                  </a:cubicBezTo>
                  <a:cubicBezTo>
                    <a:pt x="18881" y="19164"/>
                    <a:pt x="18846" y="19182"/>
                    <a:pt x="18811" y="19200"/>
                  </a:cubicBezTo>
                  <a:cubicBezTo>
                    <a:pt x="18776" y="19218"/>
                    <a:pt x="18741" y="19236"/>
                    <a:pt x="18723" y="19255"/>
                  </a:cubicBezTo>
                  <a:cubicBezTo>
                    <a:pt x="18653" y="19291"/>
                    <a:pt x="18583" y="19327"/>
                    <a:pt x="18513" y="19345"/>
                  </a:cubicBezTo>
                  <a:cubicBezTo>
                    <a:pt x="18338" y="19436"/>
                    <a:pt x="18145" y="19509"/>
                    <a:pt x="17952" y="19582"/>
                  </a:cubicBezTo>
                  <a:cubicBezTo>
                    <a:pt x="17847" y="19545"/>
                    <a:pt x="17742" y="19582"/>
                    <a:pt x="17619" y="19618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8" name="Line">
              <a:extLst>
                <a:ext uri="{FF2B5EF4-FFF2-40B4-BE49-F238E27FC236}">
                  <a16:creationId xmlns:a16="http://schemas.microsoft.com/office/drawing/2014/main" id="{A12D43B7-4ACE-435A-897E-6CFBDAB30215}"/>
                </a:ext>
              </a:extLst>
            </p:cNvPr>
            <p:cNvSpPr/>
            <p:nvPr/>
          </p:nvSpPr>
          <p:spPr>
            <a:xfrm>
              <a:off x="4133360" y="2333108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9" name="Line">
              <a:extLst>
                <a:ext uri="{FF2B5EF4-FFF2-40B4-BE49-F238E27FC236}">
                  <a16:creationId xmlns:a16="http://schemas.microsoft.com/office/drawing/2014/main" id="{942DE008-63A9-48B3-9F3A-005CA0A545F6}"/>
                </a:ext>
              </a:extLst>
            </p:cNvPr>
            <p:cNvSpPr/>
            <p:nvPr/>
          </p:nvSpPr>
          <p:spPr>
            <a:xfrm>
              <a:off x="4133360" y="2333108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C549AB10-280F-4CFF-B283-F058A01660EF}"/>
                </a:ext>
              </a:extLst>
            </p:cNvPr>
            <p:cNvSpPr/>
            <p:nvPr/>
          </p:nvSpPr>
          <p:spPr>
            <a:xfrm>
              <a:off x="4494936" y="1915906"/>
              <a:ext cx="454118" cy="762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43" extrusionOk="0">
                  <a:moveTo>
                    <a:pt x="7938" y="14531"/>
                  </a:moveTo>
                  <a:cubicBezTo>
                    <a:pt x="9123" y="13431"/>
                    <a:pt x="10441" y="12332"/>
                    <a:pt x="11626" y="11311"/>
                  </a:cubicBezTo>
                  <a:cubicBezTo>
                    <a:pt x="11889" y="11153"/>
                    <a:pt x="12021" y="10918"/>
                    <a:pt x="12153" y="10761"/>
                  </a:cubicBezTo>
                  <a:cubicBezTo>
                    <a:pt x="12548" y="10368"/>
                    <a:pt x="12943" y="9975"/>
                    <a:pt x="13338" y="9583"/>
                  </a:cubicBezTo>
                  <a:cubicBezTo>
                    <a:pt x="13865" y="9111"/>
                    <a:pt x="14392" y="8640"/>
                    <a:pt x="14787" y="8169"/>
                  </a:cubicBezTo>
                  <a:cubicBezTo>
                    <a:pt x="15314" y="7697"/>
                    <a:pt x="15841" y="7148"/>
                    <a:pt x="16367" y="6676"/>
                  </a:cubicBezTo>
                  <a:cubicBezTo>
                    <a:pt x="16894" y="6127"/>
                    <a:pt x="17553" y="5655"/>
                    <a:pt x="18080" y="5105"/>
                  </a:cubicBezTo>
                  <a:cubicBezTo>
                    <a:pt x="18475" y="4791"/>
                    <a:pt x="18738" y="4477"/>
                    <a:pt x="19133" y="4163"/>
                  </a:cubicBezTo>
                  <a:cubicBezTo>
                    <a:pt x="19397" y="3927"/>
                    <a:pt x="19529" y="3692"/>
                    <a:pt x="19792" y="3456"/>
                  </a:cubicBezTo>
                  <a:cubicBezTo>
                    <a:pt x="20055" y="3220"/>
                    <a:pt x="20187" y="2985"/>
                    <a:pt x="20450" y="2749"/>
                  </a:cubicBezTo>
                  <a:cubicBezTo>
                    <a:pt x="20582" y="2513"/>
                    <a:pt x="20714" y="2356"/>
                    <a:pt x="20846" y="2121"/>
                  </a:cubicBezTo>
                  <a:cubicBezTo>
                    <a:pt x="20846" y="2042"/>
                    <a:pt x="20846" y="2042"/>
                    <a:pt x="20977" y="1964"/>
                  </a:cubicBezTo>
                  <a:cubicBezTo>
                    <a:pt x="21109" y="1807"/>
                    <a:pt x="21109" y="1649"/>
                    <a:pt x="21241" y="1492"/>
                  </a:cubicBezTo>
                  <a:cubicBezTo>
                    <a:pt x="21372" y="1335"/>
                    <a:pt x="21372" y="1178"/>
                    <a:pt x="21504" y="1100"/>
                  </a:cubicBezTo>
                  <a:cubicBezTo>
                    <a:pt x="21504" y="943"/>
                    <a:pt x="21504" y="785"/>
                    <a:pt x="21504" y="628"/>
                  </a:cubicBezTo>
                  <a:cubicBezTo>
                    <a:pt x="21372" y="471"/>
                    <a:pt x="21372" y="393"/>
                    <a:pt x="21241" y="236"/>
                  </a:cubicBezTo>
                  <a:cubicBezTo>
                    <a:pt x="21109" y="157"/>
                    <a:pt x="20977" y="79"/>
                    <a:pt x="20845" y="0"/>
                  </a:cubicBezTo>
                  <a:cubicBezTo>
                    <a:pt x="20714" y="0"/>
                    <a:pt x="20582" y="0"/>
                    <a:pt x="20582" y="0"/>
                  </a:cubicBezTo>
                  <a:cubicBezTo>
                    <a:pt x="20450" y="0"/>
                    <a:pt x="20319" y="0"/>
                    <a:pt x="20187" y="79"/>
                  </a:cubicBezTo>
                  <a:cubicBezTo>
                    <a:pt x="19924" y="314"/>
                    <a:pt x="19528" y="550"/>
                    <a:pt x="19265" y="785"/>
                  </a:cubicBezTo>
                  <a:cubicBezTo>
                    <a:pt x="19002" y="943"/>
                    <a:pt x="18870" y="1178"/>
                    <a:pt x="18607" y="1335"/>
                  </a:cubicBezTo>
                  <a:cubicBezTo>
                    <a:pt x="18343" y="1571"/>
                    <a:pt x="18080" y="1807"/>
                    <a:pt x="17948" y="2042"/>
                  </a:cubicBezTo>
                  <a:cubicBezTo>
                    <a:pt x="17421" y="2671"/>
                    <a:pt x="16763" y="3220"/>
                    <a:pt x="16236" y="3849"/>
                  </a:cubicBezTo>
                  <a:cubicBezTo>
                    <a:pt x="15182" y="5027"/>
                    <a:pt x="14128" y="6205"/>
                    <a:pt x="13206" y="7383"/>
                  </a:cubicBezTo>
                  <a:cubicBezTo>
                    <a:pt x="12811" y="7933"/>
                    <a:pt x="12285" y="8404"/>
                    <a:pt x="11889" y="8876"/>
                  </a:cubicBezTo>
                  <a:cubicBezTo>
                    <a:pt x="11494" y="9268"/>
                    <a:pt x="11231" y="9661"/>
                    <a:pt x="10836" y="10054"/>
                  </a:cubicBezTo>
                  <a:cubicBezTo>
                    <a:pt x="10704" y="10211"/>
                    <a:pt x="10572" y="10368"/>
                    <a:pt x="10440" y="10447"/>
                  </a:cubicBezTo>
                  <a:cubicBezTo>
                    <a:pt x="9255" y="11703"/>
                    <a:pt x="8070" y="12881"/>
                    <a:pt x="6884" y="14138"/>
                  </a:cubicBezTo>
                  <a:cubicBezTo>
                    <a:pt x="6621" y="14452"/>
                    <a:pt x="6226" y="14767"/>
                    <a:pt x="5962" y="15081"/>
                  </a:cubicBezTo>
                  <a:cubicBezTo>
                    <a:pt x="5831" y="15238"/>
                    <a:pt x="5699" y="15395"/>
                    <a:pt x="5436" y="15631"/>
                  </a:cubicBezTo>
                  <a:cubicBezTo>
                    <a:pt x="4909" y="16259"/>
                    <a:pt x="4382" y="16809"/>
                    <a:pt x="3855" y="17437"/>
                  </a:cubicBezTo>
                  <a:cubicBezTo>
                    <a:pt x="3592" y="17830"/>
                    <a:pt x="3197" y="18144"/>
                    <a:pt x="2933" y="18537"/>
                  </a:cubicBezTo>
                  <a:cubicBezTo>
                    <a:pt x="2802" y="18772"/>
                    <a:pt x="2538" y="19008"/>
                    <a:pt x="2406" y="19165"/>
                  </a:cubicBezTo>
                  <a:cubicBezTo>
                    <a:pt x="2011" y="19479"/>
                    <a:pt x="1748" y="19872"/>
                    <a:pt x="1353" y="20186"/>
                  </a:cubicBezTo>
                  <a:cubicBezTo>
                    <a:pt x="1089" y="20422"/>
                    <a:pt x="958" y="20657"/>
                    <a:pt x="694" y="20815"/>
                  </a:cubicBezTo>
                  <a:cubicBezTo>
                    <a:pt x="563" y="20972"/>
                    <a:pt x="431" y="21050"/>
                    <a:pt x="299" y="21207"/>
                  </a:cubicBezTo>
                  <a:cubicBezTo>
                    <a:pt x="167" y="21286"/>
                    <a:pt x="167" y="21364"/>
                    <a:pt x="36" y="21364"/>
                  </a:cubicBezTo>
                  <a:cubicBezTo>
                    <a:pt x="-96" y="21443"/>
                    <a:pt x="167" y="21600"/>
                    <a:pt x="299" y="21521"/>
                  </a:cubicBezTo>
                  <a:cubicBezTo>
                    <a:pt x="431" y="21443"/>
                    <a:pt x="562" y="21286"/>
                    <a:pt x="694" y="21207"/>
                  </a:cubicBezTo>
                  <a:cubicBezTo>
                    <a:pt x="826" y="21050"/>
                    <a:pt x="958" y="20972"/>
                    <a:pt x="1221" y="20815"/>
                  </a:cubicBezTo>
                  <a:cubicBezTo>
                    <a:pt x="1484" y="20579"/>
                    <a:pt x="1880" y="20343"/>
                    <a:pt x="2143" y="20029"/>
                  </a:cubicBezTo>
                  <a:cubicBezTo>
                    <a:pt x="2406" y="19872"/>
                    <a:pt x="2538" y="19715"/>
                    <a:pt x="2801" y="19558"/>
                  </a:cubicBezTo>
                  <a:cubicBezTo>
                    <a:pt x="2933" y="19479"/>
                    <a:pt x="2933" y="19401"/>
                    <a:pt x="3065" y="19322"/>
                  </a:cubicBezTo>
                  <a:cubicBezTo>
                    <a:pt x="3328" y="19008"/>
                    <a:pt x="3723" y="18772"/>
                    <a:pt x="3987" y="18458"/>
                  </a:cubicBezTo>
                  <a:cubicBezTo>
                    <a:pt x="4250" y="18223"/>
                    <a:pt x="4514" y="17987"/>
                    <a:pt x="4777" y="17751"/>
                  </a:cubicBezTo>
                  <a:cubicBezTo>
                    <a:pt x="5435" y="17123"/>
                    <a:pt x="6094" y="16495"/>
                    <a:pt x="6753" y="15866"/>
                  </a:cubicBezTo>
                  <a:cubicBezTo>
                    <a:pt x="6753" y="15552"/>
                    <a:pt x="7280" y="15002"/>
                    <a:pt x="7938" y="1453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ED04EF69-A55E-465F-9D5D-E03A1DCA9EDB}"/>
                </a:ext>
              </a:extLst>
            </p:cNvPr>
            <p:cNvSpPr/>
            <p:nvPr/>
          </p:nvSpPr>
          <p:spPr>
            <a:xfrm>
              <a:off x="4773070" y="2555614"/>
              <a:ext cx="69532" cy="12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extrusionOk="0">
                  <a:moveTo>
                    <a:pt x="19871" y="0"/>
                  </a:moveTo>
                  <a:cubicBezTo>
                    <a:pt x="19007" y="0"/>
                    <a:pt x="19007" y="470"/>
                    <a:pt x="19007" y="470"/>
                  </a:cubicBezTo>
                  <a:cubicBezTo>
                    <a:pt x="18144" y="1409"/>
                    <a:pt x="17280" y="1878"/>
                    <a:pt x="16415" y="2817"/>
                  </a:cubicBezTo>
                  <a:cubicBezTo>
                    <a:pt x="15551" y="3287"/>
                    <a:pt x="15551" y="3757"/>
                    <a:pt x="14687" y="4226"/>
                  </a:cubicBezTo>
                  <a:cubicBezTo>
                    <a:pt x="13823" y="4696"/>
                    <a:pt x="13823" y="5165"/>
                    <a:pt x="12960" y="6104"/>
                  </a:cubicBezTo>
                  <a:cubicBezTo>
                    <a:pt x="12096" y="7043"/>
                    <a:pt x="11232" y="7513"/>
                    <a:pt x="10367" y="8452"/>
                  </a:cubicBezTo>
                  <a:cubicBezTo>
                    <a:pt x="10367" y="8922"/>
                    <a:pt x="9503" y="8922"/>
                    <a:pt x="9503" y="9391"/>
                  </a:cubicBezTo>
                  <a:cubicBezTo>
                    <a:pt x="8639" y="10800"/>
                    <a:pt x="6911" y="12209"/>
                    <a:pt x="6047" y="13617"/>
                  </a:cubicBezTo>
                  <a:cubicBezTo>
                    <a:pt x="6047" y="14087"/>
                    <a:pt x="5183" y="14087"/>
                    <a:pt x="5183" y="14557"/>
                  </a:cubicBezTo>
                  <a:cubicBezTo>
                    <a:pt x="4319" y="15026"/>
                    <a:pt x="4319" y="15965"/>
                    <a:pt x="3455" y="16435"/>
                  </a:cubicBezTo>
                  <a:cubicBezTo>
                    <a:pt x="2591" y="16904"/>
                    <a:pt x="2591" y="17843"/>
                    <a:pt x="1728" y="18313"/>
                  </a:cubicBezTo>
                  <a:cubicBezTo>
                    <a:pt x="864" y="18783"/>
                    <a:pt x="864" y="19722"/>
                    <a:pt x="0" y="20191"/>
                  </a:cubicBezTo>
                  <a:cubicBezTo>
                    <a:pt x="0" y="20661"/>
                    <a:pt x="0" y="20661"/>
                    <a:pt x="0" y="21130"/>
                  </a:cubicBezTo>
                  <a:cubicBezTo>
                    <a:pt x="0" y="21130"/>
                    <a:pt x="864" y="21600"/>
                    <a:pt x="1728" y="21130"/>
                  </a:cubicBezTo>
                  <a:cubicBezTo>
                    <a:pt x="1728" y="20661"/>
                    <a:pt x="2591" y="20191"/>
                    <a:pt x="2591" y="20191"/>
                  </a:cubicBezTo>
                  <a:cubicBezTo>
                    <a:pt x="2591" y="20191"/>
                    <a:pt x="2591" y="19722"/>
                    <a:pt x="2591" y="19722"/>
                  </a:cubicBezTo>
                  <a:cubicBezTo>
                    <a:pt x="2591" y="19722"/>
                    <a:pt x="3455" y="19252"/>
                    <a:pt x="3455" y="19252"/>
                  </a:cubicBezTo>
                  <a:cubicBezTo>
                    <a:pt x="4319" y="18313"/>
                    <a:pt x="5183" y="17843"/>
                    <a:pt x="6048" y="16904"/>
                  </a:cubicBezTo>
                  <a:cubicBezTo>
                    <a:pt x="6048" y="16435"/>
                    <a:pt x="6912" y="15965"/>
                    <a:pt x="6912" y="15965"/>
                  </a:cubicBezTo>
                  <a:cubicBezTo>
                    <a:pt x="7776" y="15496"/>
                    <a:pt x="7776" y="15026"/>
                    <a:pt x="8639" y="14557"/>
                  </a:cubicBezTo>
                  <a:cubicBezTo>
                    <a:pt x="9503" y="13617"/>
                    <a:pt x="11232" y="12209"/>
                    <a:pt x="12096" y="11270"/>
                  </a:cubicBezTo>
                  <a:cubicBezTo>
                    <a:pt x="13823" y="9861"/>
                    <a:pt x="14688" y="8922"/>
                    <a:pt x="16416" y="7513"/>
                  </a:cubicBezTo>
                  <a:cubicBezTo>
                    <a:pt x="18144" y="6104"/>
                    <a:pt x="19872" y="4696"/>
                    <a:pt x="21600" y="2817"/>
                  </a:cubicBezTo>
                  <a:cubicBezTo>
                    <a:pt x="21600" y="2348"/>
                    <a:pt x="21600" y="2348"/>
                    <a:pt x="21600" y="1878"/>
                  </a:cubicBezTo>
                  <a:cubicBezTo>
                    <a:pt x="21600" y="1409"/>
                    <a:pt x="21600" y="939"/>
                    <a:pt x="20736" y="939"/>
                  </a:cubicBezTo>
                  <a:cubicBezTo>
                    <a:pt x="20736" y="470"/>
                    <a:pt x="20736" y="0"/>
                    <a:pt x="19871" y="0"/>
                  </a:cubicBezTo>
                  <a:cubicBezTo>
                    <a:pt x="19871" y="0"/>
                    <a:pt x="19871" y="0"/>
                    <a:pt x="19871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2A6164EF-7B59-4F5C-BC7D-A4DA0CAE2D70}"/>
                </a:ext>
              </a:extLst>
            </p:cNvPr>
            <p:cNvSpPr/>
            <p:nvPr/>
          </p:nvSpPr>
          <p:spPr>
            <a:xfrm>
              <a:off x="3243329" y="3278762"/>
              <a:ext cx="408853" cy="46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extrusionOk="0">
                  <a:moveTo>
                    <a:pt x="734" y="21470"/>
                  </a:moveTo>
                  <a:cubicBezTo>
                    <a:pt x="734" y="21470"/>
                    <a:pt x="881" y="21340"/>
                    <a:pt x="881" y="21340"/>
                  </a:cubicBezTo>
                  <a:cubicBezTo>
                    <a:pt x="1322" y="20819"/>
                    <a:pt x="1763" y="20429"/>
                    <a:pt x="2203" y="19908"/>
                  </a:cubicBezTo>
                  <a:cubicBezTo>
                    <a:pt x="2350" y="19648"/>
                    <a:pt x="2644" y="19518"/>
                    <a:pt x="2791" y="19258"/>
                  </a:cubicBezTo>
                  <a:cubicBezTo>
                    <a:pt x="3085" y="18998"/>
                    <a:pt x="3379" y="18737"/>
                    <a:pt x="3526" y="18477"/>
                  </a:cubicBezTo>
                  <a:cubicBezTo>
                    <a:pt x="4408" y="17566"/>
                    <a:pt x="5436" y="16525"/>
                    <a:pt x="6318" y="15614"/>
                  </a:cubicBezTo>
                  <a:cubicBezTo>
                    <a:pt x="6759" y="15224"/>
                    <a:pt x="7199" y="14704"/>
                    <a:pt x="7640" y="14313"/>
                  </a:cubicBezTo>
                  <a:cubicBezTo>
                    <a:pt x="8522" y="13533"/>
                    <a:pt x="9404" y="12622"/>
                    <a:pt x="10285" y="11841"/>
                  </a:cubicBezTo>
                  <a:cubicBezTo>
                    <a:pt x="10873" y="11320"/>
                    <a:pt x="11314" y="10800"/>
                    <a:pt x="11902" y="10280"/>
                  </a:cubicBezTo>
                  <a:cubicBezTo>
                    <a:pt x="12783" y="9499"/>
                    <a:pt x="13665" y="8718"/>
                    <a:pt x="14547" y="7807"/>
                  </a:cubicBezTo>
                  <a:cubicBezTo>
                    <a:pt x="15869" y="6636"/>
                    <a:pt x="17045" y="5335"/>
                    <a:pt x="18367" y="4164"/>
                  </a:cubicBezTo>
                  <a:cubicBezTo>
                    <a:pt x="18661" y="3904"/>
                    <a:pt x="18955" y="3643"/>
                    <a:pt x="19102" y="3383"/>
                  </a:cubicBezTo>
                  <a:cubicBezTo>
                    <a:pt x="19396" y="3123"/>
                    <a:pt x="19543" y="2993"/>
                    <a:pt x="19837" y="2733"/>
                  </a:cubicBezTo>
                  <a:cubicBezTo>
                    <a:pt x="19983" y="2472"/>
                    <a:pt x="20277" y="2342"/>
                    <a:pt x="20424" y="2082"/>
                  </a:cubicBezTo>
                  <a:cubicBezTo>
                    <a:pt x="20571" y="1952"/>
                    <a:pt x="20718" y="1822"/>
                    <a:pt x="20865" y="1561"/>
                  </a:cubicBezTo>
                  <a:cubicBezTo>
                    <a:pt x="21159" y="1301"/>
                    <a:pt x="21306" y="1041"/>
                    <a:pt x="21453" y="911"/>
                  </a:cubicBezTo>
                  <a:cubicBezTo>
                    <a:pt x="21453" y="911"/>
                    <a:pt x="21600" y="781"/>
                    <a:pt x="21600" y="651"/>
                  </a:cubicBezTo>
                  <a:cubicBezTo>
                    <a:pt x="21600" y="520"/>
                    <a:pt x="21600" y="390"/>
                    <a:pt x="21453" y="260"/>
                  </a:cubicBezTo>
                  <a:cubicBezTo>
                    <a:pt x="21453" y="130"/>
                    <a:pt x="21306" y="130"/>
                    <a:pt x="21159" y="0"/>
                  </a:cubicBezTo>
                  <a:cubicBezTo>
                    <a:pt x="21159" y="0"/>
                    <a:pt x="21012" y="0"/>
                    <a:pt x="21012" y="0"/>
                  </a:cubicBezTo>
                  <a:cubicBezTo>
                    <a:pt x="21012" y="0"/>
                    <a:pt x="20865" y="0"/>
                    <a:pt x="20865" y="0"/>
                  </a:cubicBezTo>
                  <a:cubicBezTo>
                    <a:pt x="20719" y="130"/>
                    <a:pt x="20572" y="130"/>
                    <a:pt x="20425" y="260"/>
                  </a:cubicBezTo>
                  <a:cubicBezTo>
                    <a:pt x="20278" y="260"/>
                    <a:pt x="20278" y="390"/>
                    <a:pt x="20131" y="390"/>
                  </a:cubicBezTo>
                  <a:cubicBezTo>
                    <a:pt x="19984" y="520"/>
                    <a:pt x="19984" y="520"/>
                    <a:pt x="19837" y="651"/>
                  </a:cubicBezTo>
                  <a:cubicBezTo>
                    <a:pt x="19690" y="781"/>
                    <a:pt x="19543" y="911"/>
                    <a:pt x="19396" y="911"/>
                  </a:cubicBezTo>
                  <a:cubicBezTo>
                    <a:pt x="19396" y="911"/>
                    <a:pt x="19249" y="1041"/>
                    <a:pt x="19249" y="1041"/>
                  </a:cubicBezTo>
                  <a:cubicBezTo>
                    <a:pt x="18955" y="1431"/>
                    <a:pt x="18514" y="1822"/>
                    <a:pt x="18221" y="2082"/>
                  </a:cubicBezTo>
                  <a:cubicBezTo>
                    <a:pt x="18074" y="2212"/>
                    <a:pt x="17927" y="2342"/>
                    <a:pt x="17927" y="2472"/>
                  </a:cubicBezTo>
                  <a:cubicBezTo>
                    <a:pt x="17633" y="2733"/>
                    <a:pt x="17486" y="2993"/>
                    <a:pt x="17192" y="3253"/>
                  </a:cubicBezTo>
                  <a:cubicBezTo>
                    <a:pt x="16898" y="3513"/>
                    <a:pt x="16751" y="3773"/>
                    <a:pt x="16457" y="4034"/>
                  </a:cubicBezTo>
                  <a:cubicBezTo>
                    <a:pt x="16017" y="4554"/>
                    <a:pt x="15576" y="4945"/>
                    <a:pt x="15135" y="5465"/>
                  </a:cubicBezTo>
                  <a:cubicBezTo>
                    <a:pt x="14841" y="5725"/>
                    <a:pt x="14694" y="5986"/>
                    <a:pt x="14400" y="6246"/>
                  </a:cubicBezTo>
                  <a:cubicBezTo>
                    <a:pt x="13519" y="7026"/>
                    <a:pt x="12784" y="7937"/>
                    <a:pt x="11902" y="8718"/>
                  </a:cubicBezTo>
                  <a:cubicBezTo>
                    <a:pt x="10580" y="10149"/>
                    <a:pt x="9110" y="11581"/>
                    <a:pt x="7788" y="12882"/>
                  </a:cubicBezTo>
                  <a:cubicBezTo>
                    <a:pt x="6465" y="14183"/>
                    <a:pt x="5290" y="15484"/>
                    <a:pt x="3967" y="16786"/>
                  </a:cubicBezTo>
                  <a:cubicBezTo>
                    <a:pt x="3380" y="17436"/>
                    <a:pt x="2792" y="17957"/>
                    <a:pt x="2351" y="18607"/>
                  </a:cubicBezTo>
                  <a:cubicBezTo>
                    <a:pt x="2204" y="18737"/>
                    <a:pt x="2057" y="18867"/>
                    <a:pt x="1910" y="19128"/>
                  </a:cubicBezTo>
                  <a:cubicBezTo>
                    <a:pt x="1616" y="19518"/>
                    <a:pt x="1175" y="19778"/>
                    <a:pt x="882" y="20169"/>
                  </a:cubicBezTo>
                  <a:cubicBezTo>
                    <a:pt x="735" y="20299"/>
                    <a:pt x="588" y="20559"/>
                    <a:pt x="441" y="20689"/>
                  </a:cubicBezTo>
                  <a:cubicBezTo>
                    <a:pt x="294" y="20819"/>
                    <a:pt x="294" y="20949"/>
                    <a:pt x="147" y="20949"/>
                  </a:cubicBezTo>
                  <a:cubicBezTo>
                    <a:pt x="147" y="21080"/>
                    <a:pt x="0" y="21080"/>
                    <a:pt x="0" y="21210"/>
                  </a:cubicBezTo>
                  <a:cubicBezTo>
                    <a:pt x="0" y="21340"/>
                    <a:pt x="0" y="21340"/>
                    <a:pt x="0" y="21470"/>
                  </a:cubicBezTo>
                  <a:cubicBezTo>
                    <a:pt x="587" y="21600"/>
                    <a:pt x="734" y="21600"/>
                    <a:pt x="734" y="2147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5E88CB9E-4585-4361-AF8C-7A072BE64A31}"/>
                </a:ext>
              </a:extLst>
            </p:cNvPr>
            <p:cNvSpPr/>
            <p:nvPr/>
          </p:nvSpPr>
          <p:spPr>
            <a:xfrm>
              <a:off x="3298957" y="3250951"/>
              <a:ext cx="558354" cy="63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48" extrusionOk="0">
                  <a:moveTo>
                    <a:pt x="9242" y="11363"/>
                  </a:moveTo>
                  <a:cubicBezTo>
                    <a:pt x="8382" y="12303"/>
                    <a:pt x="7522" y="13242"/>
                    <a:pt x="6555" y="14275"/>
                  </a:cubicBezTo>
                  <a:cubicBezTo>
                    <a:pt x="6233" y="14557"/>
                    <a:pt x="6018" y="14932"/>
                    <a:pt x="5695" y="15214"/>
                  </a:cubicBezTo>
                  <a:cubicBezTo>
                    <a:pt x="5158" y="15871"/>
                    <a:pt x="4513" y="16529"/>
                    <a:pt x="3976" y="17186"/>
                  </a:cubicBezTo>
                  <a:cubicBezTo>
                    <a:pt x="3331" y="17843"/>
                    <a:pt x="2794" y="18595"/>
                    <a:pt x="2149" y="19252"/>
                  </a:cubicBezTo>
                  <a:cubicBezTo>
                    <a:pt x="2042" y="19346"/>
                    <a:pt x="1934" y="19440"/>
                    <a:pt x="1827" y="19534"/>
                  </a:cubicBezTo>
                  <a:cubicBezTo>
                    <a:pt x="1827" y="19534"/>
                    <a:pt x="1719" y="19628"/>
                    <a:pt x="1719" y="19628"/>
                  </a:cubicBezTo>
                  <a:cubicBezTo>
                    <a:pt x="1612" y="19722"/>
                    <a:pt x="1505" y="19816"/>
                    <a:pt x="1397" y="20003"/>
                  </a:cubicBezTo>
                  <a:cubicBezTo>
                    <a:pt x="1182" y="20191"/>
                    <a:pt x="967" y="20473"/>
                    <a:pt x="752" y="20661"/>
                  </a:cubicBezTo>
                  <a:cubicBezTo>
                    <a:pt x="537" y="20849"/>
                    <a:pt x="322" y="21130"/>
                    <a:pt x="0" y="21318"/>
                  </a:cubicBezTo>
                  <a:cubicBezTo>
                    <a:pt x="0" y="21318"/>
                    <a:pt x="0" y="21318"/>
                    <a:pt x="0" y="21318"/>
                  </a:cubicBezTo>
                  <a:cubicBezTo>
                    <a:pt x="0" y="21318"/>
                    <a:pt x="0" y="21318"/>
                    <a:pt x="0" y="21318"/>
                  </a:cubicBezTo>
                  <a:cubicBezTo>
                    <a:pt x="0" y="21412"/>
                    <a:pt x="0" y="21412"/>
                    <a:pt x="0" y="21506"/>
                  </a:cubicBezTo>
                  <a:cubicBezTo>
                    <a:pt x="0" y="21506"/>
                    <a:pt x="107" y="21600"/>
                    <a:pt x="107" y="21506"/>
                  </a:cubicBezTo>
                  <a:cubicBezTo>
                    <a:pt x="1182" y="20473"/>
                    <a:pt x="2257" y="19440"/>
                    <a:pt x="3224" y="18407"/>
                  </a:cubicBezTo>
                  <a:cubicBezTo>
                    <a:pt x="4191" y="17468"/>
                    <a:pt x="5051" y="16435"/>
                    <a:pt x="6018" y="15496"/>
                  </a:cubicBezTo>
                  <a:cubicBezTo>
                    <a:pt x="6340" y="15214"/>
                    <a:pt x="6555" y="14932"/>
                    <a:pt x="6878" y="14650"/>
                  </a:cubicBezTo>
                  <a:cubicBezTo>
                    <a:pt x="7522" y="14087"/>
                    <a:pt x="8167" y="13430"/>
                    <a:pt x="8812" y="12866"/>
                  </a:cubicBezTo>
                  <a:cubicBezTo>
                    <a:pt x="9779" y="12021"/>
                    <a:pt x="10639" y="11082"/>
                    <a:pt x="11606" y="10237"/>
                  </a:cubicBezTo>
                  <a:cubicBezTo>
                    <a:pt x="11929" y="9955"/>
                    <a:pt x="12251" y="9673"/>
                    <a:pt x="12573" y="9391"/>
                  </a:cubicBezTo>
                  <a:cubicBezTo>
                    <a:pt x="13218" y="8828"/>
                    <a:pt x="13863" y="8358"/>
                    <a:pt x="14400" y="7795"/>
                  </a:cubicBezTo>
                  <a:cubicBezTo>
                    <a:pt x="14830" y="7419"/>
                    <a:pt x="15260" y="7043"/>
                    <a:pt x="15690" y="6668"/>
                  </a:cubicBezTo>
                  <a:cubicBezTo>
                    <a:pt x="16120" y="6292"/>
                    <a:pt x="16549" y="5917"/>
                    <a:pt x="16979" y="5541"/>
                  </a:cubicBezTo>
                  <a:cubicBezTo>
                    <a:pt x="17731" y="4883"/>
                    <a:pt x="18484" y="4132"/>
                    <a:pt x="19236" y="3475"/>
                  </a:cubicBezTo>
                  <a:cubicBezTo>
                    <a:pt x="19558" y="3193"/>
                    <a:pt x="19881" y="2817"/>
                    <a:pt x="20310" y="2536"/>
                  </a:cubicBezTo>
                  <a:cubicBezTo>
                    <a:pt x="20418" y="2442"/>
                    <a:pt x="20525" y="2348"/>
                    <a:pt x="20633" y="2254"/>
                  </a:cubicBezTo>
                  <a:cubicBezTo>
                    <a:pt x="20740" y="2160"/>
                    <a:pt x="20848" y="2066"/>
                    <a:pt x="20848" y="1972"/>
                  </a:cubicBezTo>
                  <a:cubicBezTo>
                    <a:pt x="20955" y="1878"/>
                    <a:pt x="21063" y="1690"/>
                    <a:pt x="21170" y="1597"/>
                  </a:cubicBezTo>
                  <a:cubicBezTo>
                    <a:pt x="21170" y="1597"/>
                    <a:pt x="21278" y="1503"/>
                    <a:pt x="21278" y="1503"/>
                  </a:cubicBezTo>
                  <a:cubicBezTo>
                    <a:pt x="21278" y="1503"/>
                    <a:pt x="21278" y="1409"/>
                    <a:pt x="21385" y="1409"/>
                  </a:cubicBezTo>
                  <a:cubicBezTo>
                    <a:pt x="21385" y="1315"/>
                    <a:pt x="21493" y="1221"/>
                    <a:pt x="21493" y="1127"/>
                  </a:cubicBezTo>
                  <a:cubicBezTo>
                    <a:pt x="21600" y="939"/>
                    <a:pt x="21600" y="657"/>
                    <a:pt x="21493" y="376"/>
                  </a:cubicBezTo>
                  <a:cubicBezTo>
                    <a:pt x="21385" y="188"/>
                    <a:pt x="21170" y="0"/>
                    <a:pt x="20955" y="0"/>
                  </a:cubicBezTo>
                  <a:cubicBezTo>
                    <a:pt x="20955" y="0"/>
                    <a:pt x="20848" y="0"/>
                    <a:pt x="20848" y="0"/>
                  </a:cubicBezTo>
                  <a:cubicBezTo>
                    <a:pt x="20633" y="94"/>
                    <a:pt x="20418" y="94"/>
                    <a:pt x="20310" y="188"/>
                  </a:cubicBezTo>
                  <a:cubicBezTo>
                    <a:pt x="20203" y="188"/>
                    <a:pt x="20203" y="282"/>
                    <a:pt x="20096" y="282"/>
                  </a:cubicBezTo>
                  <a:cubicBezTo>
                    <a:pt x="19988" y="376"/>
                    <a:pt x="19881" y="376"/>
                    <a:pt x="19773" y="470"/>
                  </a:cubicBezTo>
                  <a:cubicBezTo>
                    <a:pt x="19773" y="470"/>
                    <a:pt x="19666" y="563"/>
                    <a:pt x="19666" y="563"/>
                  </a:cubicBezTo>
                  <a:cubicBezTo>
                    <a:pt x="19343" y="845"/>
                    <a:pt x="19128" y="1033"/>
                    <a:pt x="18806" y="1315"/>
                  </a:cubicBezTo>
                  <a:cubicBezTo>
                    <a:pt x="18591" y="1503"/>
                    <a:pt x="18376" y="1690"/>
                    <a:pt x="18161" y="1878"/>
                  </a:cubicBezTo>
                  <a:cubicBezTo>
                    <a:pt x="17946" y="2066"/>
                    <a:pt x="17731" y="2348"/>
                    <a:pt x="17516" y="2536"/>
                  </a:cubicBezTo>
                  <a:cubicBezTo>
                    <a:pt x="16979" y="3099"/>
                    <a:pt x="16549" y="3569"/>
                    <a:pt x="16012" y="4132"/>
                  </a:cubicBezTo>
                  <a:cubicBezTo>
                    <a:pt x="15582" y="4602"/>
                    <a:pt x="15260" y="4977"/>
                    <a:pt x="14830" y="5353"/>
                  </a:cubicBezTo>
                  <a:cubicBezTo>
                    <a:pt x="13863" y="6386"/>
                    <a:pt x="12895" y="7325"/>
                    <a:pt x="11928" y="8358"/>
                  </a:cubicBezTo>
                  <a:cubicBezTo>
                    <a:pt x="11069" y="9485"/>
                    <a:pt x="10209" y="10424"/>
                    <a:pt x="9242" y="11363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8D1FC182-CA62-4FCA-9C2D-863FC54582C3}"/>
                </a:ext>
              </a:extLst>
            </p:cNvPr>
            <p:cNvSpPr/>
            <p:nvPr/>
          </p:nvSpPr>
          <p:spPr>
            <a:xfrm>
              <a:off x="3493651" y="3250949"/>
              <a:ext cx="553486" cy="72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48" y="7914"/>
                  </a:moveTo>
                  <a:cubicBezTo>
                    <a:pt x="11831" y="8162"/>
                    <a:pt x="11506" y="8492"/>
                    <a:pt x="11289" y="8739"/>
                  </a:cubicBezTo>
                  <a:cubicBezTo>
                    <a:pt x="10529" y="9481"/>
                    <a:pt x="9877" y="10305"/>
                    <a:pt x="9118" y="11047"/>
                  </a:cubicBezTo>
                  <a:cubicBezTo>
                    <a:pt x="8358" y="11872"/>
                    <a:pt x="7707" y="12614"/>
                    <a:pt x="6947" y="13438"/>
                  </a:cubicBezTo>
                  <a:cubicBezTo>
                    <a:pt x="6404" y="14015"/>
                    <a:pt x="5970" y="14510"/>
                    <a:pt x="5427" y="15087"/>
                  </a:cubicBezTo>
                  <a:cubicBezTo>
                    <a:pt x="5210" y="15334"/>
                    <a:pt x="4993" y="15582"/>
                    <a:pt x="4776" y="15829"/>
                  </a:cubicBezTo>
                  <a:cubicBezTo>
                    <a:pt x="4125" y="16653"/>
                    <a:pt x="3365" y="17395"/>
                    <a:pt x="2714" y="18220"/>
                  </a:cubicBezTo>
                  <a:cubicBezTo>
                    <a:pt x="2171" y="18879"/>
                    <a:pt x="1628" y="19456"/>
                    <a:pt x="1085" y="20116"/>
                  </a:cubicBezTo>
                  <a:cubicBezTo>
                    <a:pt x="760" y="20528"/>
                    <a:pt x="326" y="20940"/>
                    <a:pt x="0" y="21353"/>
                  </a:cubicBezTo>
                  <a:cubicBezTo>
                    <a:pt x="0" y="21435"/>
                    <a:pt x="0" y="21435"/>
                    <a:pt x="0" y="21518"/>
                  </a:cubicBezTo>
                  <a:cubicBezTo>
                    <a:pt x="0" y="21518"/>
                    <a:pt x="109" y="21600"/>
                    <a:pt x="217" y="21600"/>
                  </a:cubicBezTo>
                  <a:cubicBezTo>
                    <a:pt x="326" y="21518"/>
                    <a:pt x="434" y="21353"/>
                    <a:pt x="543" y="21270"/>
                  </a:cubicBezTo>
                  <a:cubicBezTo>
                    <a:pt x="760" y="21023"/>
                    <a:pt x="868" y="20858"/>
                    <a:pt x="1085" y="20611"/>
                  </a:cubicBezTo>
                  <a:cubicBezTo>
                    <a:pt x="1194" y="20446"/>
                    <a:pt x="1411" y="20281"/>
                    <a:pt x="1628" y="20034"/>
                  </a:cubicBezTo>
                  <a:cubicBezTo>
                    <a:pt x="2171" y="19374"/>
                    <a:pt x="2822" y="18715"/>
                    <a:pt x="3365" y="18055"/>
                  </a:cubicBezTo>
                  <a:cubicBezTo>
                    <a:pt x="4125" y="17313"/>
                    <a:pt x="4776" y="16653"/>
                    <a:pt x="5536" y="15911"/>
                  </a:cubicBezTo>
                  <a:cubicBezTo>
                    <a:pt x="5970" y="15499"/>
                    <a:pt x="6404" y="15087"/>
                    <a:pt x="6838" y="14592"/>
                  </a:cubicBezTo>
                  <a:cubicBezTo>
                    <a:pt x="7164" y="14263"/>
                    <a:pt x="7489" y="13933"/>
                    <a:pt x="7815" y="13603"/>
                  </a:cubicBezTo>
                  <a:cubicBezTo>
                    <a:pt x="8683" y="12779"/>
                    <a:pt x="9443" y="11954"/>
                    <a:pt x="10312" y="11130"/>
                  </a:cubicBezTo>
                  <a:cubicBezTo>
                    <a:pt x="11071" y="10388"/>
                    <a:pt x="11831" y="9646"/>
                    <a:pt x="12591" y="8904"/>
                  </a:cubicBezTo>
                  <a:cubicBezTo>
                    <a:pt x="12917" y="8574"/>
                    <a:pt x="13242" y="8327"/>
                    <a:pt x="13568" y="7997"/>
                  </a:cubicBezTo>
                  <a:cubicBezTo>
                    <a:pt x="14002" y="7667"/>
                    <a:pt x="14328" y="7255"/>
                    <a:pt x="14762" y="6925"/>
                  </a:cubicBezTo>
                  <a:cubicBezTo>
                    <a:pt x="15522" y="6183"/>
                    <a:pt x="16281" y="5524"/>
                    <a:pt x="17150" y="4782"/>
                  </a:cubicBezTo>
                  <a:cubicBezTo>
                    <a:pt x="17475" y="4452"/>
                    <a:pt x="17910" y="4122"/>
                    <a:pt x="18235" y="3792"/>
                  </a:cubicBezTo>
                  <a:cubicBezTo>
                    <a:pt x="18669" y="3463"/>
                    <a:pt x="18995" y="3133"/>
                    <a:pt x="19429" y="2803"/>
                  </a:cubicBezTo>
                  <a:cubicBezTo>
                    <a:pt x="19755" y="2556"/>
                    <a:pt x="20080" y="2226"/>
                    <a:pt x="20406" y="1896"/>
                  </a:cubicBezTo>
                  <a:cubicBezTo>
                    <a:pt x="20515" y="1814"/>
                    <a:pt x="20623" y="1731"/>
                    <a:pt x="20732" y="1566"/>
                  </a:cubicBezTo>
                  <a:cubicBezTo>
                    <a:pt x="20840" y="1484"/>
                    <a:pt x="20949" y="1319"/>
                    <a:pt x="21057" y="1237"/>
                  </a:cubicBezTo>
                  <a:cubicBezTo>
                    <a:pt x="21166" y="1154"/>
                    <a:pt x="21166" y="1072"/>
                    <a:pt x="21274" y="989"/>
                  </a:cubicBezTo>
                  <a:cubicBezTo>
                    <a:pt x="21274" y="907"/>
                    <a:pt x="21383" y="907"/>
                    <a:pt x="21383" y="824"/>
                  </a:cubicBezTo>
                  <a:cubicBezTo>
                    <a:pt x="21383" y="742"/>
                    <a:pt x="21491" y="660"/>
                    <a:pt x="21491" y="660"/>
                  </a:cubicBezTo>
                  <a:cubicBezTo>
                    <a:pt x="21491" y="577"/>
                    <a:pt x="21600" y="495"/>
                    <a:pt x="21600" y="412"/>
                  </a:cubicBezTo>
                  <a:cubicBezTo>
                    <a:pt x="21600" y="330"/>
                    <a:pt x="21600" y="247"/>
                    <a:pt x="21491" y="165"/>
                  </a:cubicBezTo>
                  <a:cubicBezTo>
                    <a:pt x="21383" y="82"/>
                    <a:pt x="21383" y="0"/>
                    <a:pt x="21166" y="0"/>
                  </a:cubicBezTo>
                  <a:cubicBezTo>
                    <a:pt x="21166" y="0"/>
                    <a:pt x="21057" y="0"/>
                    <a:pt x="21057" y="0"/>
                  </a:cubicBezTo>
                  <a:cubicBezTo>
                    <a:pt x="21057" y="0"/>
                    <a:pt x="20949" y="0"/>
                    <a:pt x="20949" y="0"/>
                  </a:cubicBezTo>
                  <a:cubicBezTo>
                    <a:pt x="20840" y="0"/>
                    <a:pt x="20840" y="0"/>
                    <a:pt x="20732" y="0"/>
                  </a:cubicBezTo>
                  <a:cubicBezTo>
                    <a:pt x="20732" y="0"/>
                    <a:pt x="20732" y="0"/>
                    <a:pt x="20623" y="0"/>
                  </a:cubicBezTo>
                  <a:cubicBezTo>
                    <a:pt x="20623" y="0"/>
                    <a:pt x="20515" y="0"/>
                    <a:pt x="20515" y="82"/>
                  </a:cubicBezTo>
                  <a:cubicBezTo>
                    <a:pt x="20406" y="82"/>
                    <a:pt x="20298" y="165"/>
                    <a:pt x="20298" y="165"/>
                  </a:cubicBezTo>
                  <a:cubicBezTo>
                    <a:pt x="20189" y="247"/>
                    <a:pt x="20189" y="247"/>
                    <a:pt x="20081" y="330"/>
                  </a:cubicBezTo>
                  <a:cubicBezTo>
                    <a:pt x="19972" y="412"/>
                    <a:pt x="19864" y="412"/>
                    <a:pt x="19755" y="495"/>
                  </a:cubicBezTo>
                  <a:cubicBezTo>
                    <a:pt x="19646" y="577"/>
                    <a:pt x="19429" y="742"/>
                    <a:pt x="19321" y="824"/>
                  </a:cubicBezTo>
                  <a:cubicBezTo>
                    <a:pt x="19212" y="907"/>
                    <a:pt x="19212" y="907"/>
                    <a:pt x="19104" y="989"/>
                  </a:cubicBezTo>
                  <a:cubicBezTo>
                    <a:pt x="18995" y="1154"/>
                    <a:pt x="18778" y="1237"/>
                    <a:pt x="18670" y="1402"/>
                  </a:cubicBezTo>
                  <a:cubicBezTo>
                    <a:pt x="18561" y="1566"/>
                    <a:pt x="18344" y="1649"/>
                    <a:pt x="18235" y="1814"/>
                  </a:cubicBezTo>
                  <a:cubicBezTo>
                    <a:pt x="17801" y="2144"/>
                    <a:pt x="17476" y="2473"/>
                    <a:pt x="17041" y="2885"/>
                  </a:cubicBezTo>
                  <a:cubicBezTo>
                    <a:pt x="16716" y="3133"/>
                    <a:pt x="16499" y="3463"/>
                    <a:pt x="16173" y="3710"/>
                  </a:cubicBezTo>
                  <a:cubicBezTo>
                    <a:pt x="16064" y="3875"/>
                    <a:pt x="15847" y="3957"/>
                    <a:pt x="15739" y="4122"/>
                  </a:cubicBezTo>
                  <a:cubicBezTo>
                    <a:pt x="14979" y="4864"/>
                    <a:pt x="14219" y="5606"/>
                    <a:pt x="13459" y="6431"/>
                  </a:cubicBezTo>
                  <a:cubicBezTo>
                    <a:pt x="13025" y="6843"/>
                    <a:pt x="12482" y="7420"/>
                    <a:pt x="12048" y="7914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5" name="Line">
              <a:extLst>
                <a:ext uri="{FF2B5EF4-FFF2-40B4-BE49-F238E27FC236}">
                  <a16:creationId xmlns:a16="http://schemas.microsoft.com/office/drawing/2014/main" id="{50CCFD8C-4385-4D47-A0A8-41EA203A484B}"/>
                </a:ext>
              </a:extLst>
            </p:cNvPr>
            <p:cNvSpPr/>
            <p:nvPr/>
          </p:nvSpPr>
          <p:spPr>
            <a:xfrm>
              <a:off x="3855226" y="3779406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Line">
              <a:extLst>
                <a:ext uri="{FF2B5EF4-FFF2-40B4-BE49-F238E27FC236}">
                  <a16:creationId xmlns:a16="http://schemas.microsoft.com/office/drawing/2014/main" id="{CC8005B8-1DFD-42FA-836C-5585C12C19F6}"/>
                </a:ext>
              </a:extLst>
            </p:cNvPr>
            <p:cNvSpPr/>
            <p:nvPr/>
          </p:nvSpPr>
          <p:spPr>
            <a:xfrm>
              <a:off x="5023389" y="3139696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89B1BE44-00B7-40DD-B79E-C52AC4DC466A}"/>
                </a:ext>
              </a:extLst>
            </p:cNvPr>
            <p:cNvSpPr/>
            <p:nvPr/>
          </p:nvSpPr>
          <p:spPr>
            <a:xfrm>
              <a:off x="5023388" y="3139695"/>
              <a:ext cx="2785" cy="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10800"/>
                    <a:pt x="21600" y="0"/>
                  </a:cubicBezTo>
                  <a:cubicBezTo>
                    <a:pt x="0" y="10800"/>
                    <a:pt x="0" y="10800"/>
                    <a:pt x="0" y="21600"/>
                  </a:cubicBezTo>
                  <a:cubicBezTo>
                    <a:pt x="0" y="10800"/>
                    <a:pt x="21600" y="10800"/>
                    <a:pt x="21600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8" name="Line">
              <a:extLst>
                <a:ext uri="{FF2B5EF4-FFF2-40B4-BE49-F238E27FC236}">
                  <a16:creationId xmlns:a16="http://schemas.microsoft.com/office/drawing/2014/main" id="{F8B218A8-93DE-4E69-83B6-6ED0B1A6893F}"/>
                </a:ext>
              </a:extLst>
            </p:cNvPr>
            <p:cNvSpPr/>
            <p:nvPr/>
          </p:nvSpPr>
          <p:spPr>
            <a:xfrm>
              <a:off x="5023389" y="3139696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C9497639-28AD-407C-9140-AE3031337C39}"/>
                </a:ext>
              </a:extLst>
            </p:cNvPr>
            <p:cNvSpPr/>
            <p:nvPr/>
          </p:nvSpPr>
          <p:spPr>
            <a:xfrm>
              <a:off x="4717444" y="2861562"/>
              <a:ext cx="611895" cy="111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84" y="8295"/>
                  </a:moveTo>
                  <a:cubicBezTo>
                    <a:pt x="10702" y="9426"/>
                    <a:pt x="9622" y="10504"/>
                    <a:pt x="8640" y="11635"/>
                  </a:cubicBezTo>
                  <a:cubicBezTo>
                    <a:pt x="8247" y="12120"/>
                    <a:pt x="7756" y="12604"/>
                    <a:pt x="7364" y="13089"/>
                  </a:cubicBezTo>
                  <a:cubicBezTo>
                    <a:pt x="6971" y="13520"/>
                    <a:pt x="6578" y="13951"/>
                    <a:pt x="6186" y="14382"/>
                  </a:cubicBezTo>
                  <a:cubicBezTo>
                    <a:pt x="5891" y="14759"/>
                    <a:pt x="5498" y="15082"/>
                    <a:pt x="5204" y="15459"/>
                  </a:cubicBezTo>
                  <a:cubicBezTo>
                    <a:pt x="5106" y="15621"/>
                    <a:pt x="4909" y="15729"/>
                    <a:pt x="4811" y="15890"/>
                  </a:cubicBezTo>
                  <a:cubicBezTo>
                    <a:pt x="4222" y="16483"/>
                    <a:pt x="3633" y="17075"/>
                    <a:pt x="3044" y="17668"/>
                  </a:cubicBezTo>
                  <a:cubicBezTo>
                    <a:pt x="2847" y="17883"/>
                    <a:pt x="2553" y="18153"/>
                    <a:pt x="2356" y="18422"/>
                  </a:cubicBezTo>
                  <a:cubicBezTo>
                    <a:pt x="2160" y="18637"/>
                    <a:pt x="1964" y="18853"/>
                    <a:pt x="1767" y="19068"/>
                  </a:cubicBezTo>
                  <a:cubicBezTo>
                    <a:pt x="1669" y="19176"/>
                    <a:pt x="1571" y="19230"/>
                    <a:pt x="1473" y="19338"/>
                  </a:cubicBezTo>
                  <a:cubicBezTo>
                    <a:pt x="982" y="20038"/>
                    <a:pt x="393" y="20792"/>
                    <a:pt x="0" y="21492"/>
                  </a:cubicBezTo>
                  <a:cubicBezTo>
                    <a:pt x="0" y="21546"/>
                    <a:pt x="0" y="21600"/>
                    <a:pt x="98" y="21600"/>
                  </a:cubicBezTo>
                  <a:cubicBezTo>
                    <a:pt x="98" y="21600"/>
                    <a:pt x="98" y="21600"/>
                    <a:pt x="98" y="21600"/>
                  </a:cubicBezTo>
                  <a:cubicBezTo>
                    <a:pt x="98" y="21600"/>
                    <a:pt x="196" y="21546"/>
                    <a:pt x="196" y="21546"/>
                  </a:cubicBezTo>
                  <a:cubicBezTo>
                    <a:pt x="196" y="21492"/>
                    <a:pt x="294" y="21438"/>
                    <a:pt x="294" y="21385"/>
                  </a:cubicBezTo>
                  <a:cubicBezTo>
                    <a:pt x="393" y="21223"/>
                    <a:pt x="491" y="21115"/>
                    <a:pt x="589" y="20954"/>
                  </a:cubicBezTo>
                  <a:cubicBezTo>
                    <a:pt x="687" y="20792"/>
                    <a:pt x="785" y="20684"/>
                    <a:pt x="884" y="20523"/>
                  </a:cubicBezTo>
                  <a:cubicBezTo>
                    <a:pt x="982" y="20415"/>
                    <a:pt x="1080" y="20361"/>
                    <a:pt x="1178" y="20253"/>
                  </a:cubicBezTo>
                  <a:cubicBezTo>
                    <a:pt x="1375" y="20092"/>
                    <a:pt x="1473" y="19876"/>
                    <a:pt x="1669" y="19715"/>
                  </a:cubicBezTo>
                  <a:cubicBezTo>
                    <a:pt x="2160" y="19230"/>
                    <a:pt x="2651" y="18745"/>
                    <a:pt x="3240" y="18260"/>
                  </a:cubicBezTo>
                  <a:cubicBezTo>
                    <a:pt x="3731" y="17829"/>
                    <a:pt x="4222" y="17399"/>
                    <a:pt x="4713" y="16968"/>
                  </a:cubicBezTo>
                  <a:cubicBezTo>
                    <a:pt x="5204" y="16591"/>
                    <a:pt x="5596" y="16160"/>
                    <a:pt x="6087" y="15783"/>
                  </a:cubicBezTo>
                  <a:cubicBezTo>
                    <a:pt x="7265" y="14759"/>
                    <a:pt x="8346" y="13682"/>
                    <a:pt x="9524" y="12658"/>
                  </a:cubicBezTo>
                  <a:cubicBezTo>
                    <a:pt x="10015" y="12227"/>
                    <a:pt x="10506" y="11797"/>
                    <a:pt x="10996" y="11366"/>
                  </a:cubicBezTo>
                  <a:cubicBezTo>
                    <a:pt x="11487" y="10935"/>
                    <a:pt x="11978" y="10558"/>
                    <a:pt x="12469" y="10127"/>
                  </a:cubicBezTo>
                  <a:cubicBezTo>
                    <a:pt x="12764" y="9857"/>
                    <a:pt x="13156" y="9534"/>
                    <a:pt x="13451" y="9265"/>
                  </a:cubicBezTo>
                  <a:cubicBezTo>
                    <a:pt x="13647" y="9103"/>
                    <a:pt x="13746" y="8942"/>
                    <a:pt x="13942" y="8780"/>
                  </a:cubicBezTo>
                  <a:cubicBezTo>
                    <a:pt x="14433" y="8295"/>
                    <a:pt x="14924" y="7864"/>
                    <a:pt x="15415" y="7380"/>
                  </a:cubicBezTo>
                  <a:cubicBezTo>
                    <a:pt x="15906" y="6895"/>
                    <a:pt x="16495" y="6410"/>
                    <a:pt x="16986" y="5925"/>
                  </a:cubicBezTo>
                  <a:cubicBezTo>
                    <a:pt x="17280" y="5656"/>
                    <a:pt x="17575" y="5387"/>
                    <a:pt x="17869" y="5117"/>
                  </a:cubicBezTo>
                  <a:cubicBezTo>
                    <a:pt x="18164" y="4848"/>
                    <a:pt x="18458" y="4579"/>
                    <a:pt x="18655" y="4309"/>
                  </a:cubicBezTo>
                  <a:cubicBezTo>
                    <a:pt x="18949" y="4040"/>
                    <a:pt x="19244" y="3717"/>
                    <a:pt x="19440" y="3447"/>
                  </a:cubicBezTo>
                  <a:cubicBezTo>
                    <a:pt x="19735" y="3178"/>
                    <a:pt x="19931" y="2855"/>
                    <a:pt x="20226" y="2586"/>
                  </a:cubicBezTo>
                  <a:cubicBezTo>
                    <a:pt x="20520" y="2316"/>
                    <a:pt x="20717" y="2047"/>
                    <a:pt x="20913" y="1724"/>
                  </a:cubicBezTo>
                  <a:cubicBezTo>
                    <a:pt x="21011" y="1616"/>
                    <a:pt x="21011" y="1562"/>
                    <a:pt x="21109" y="1454"/>
                  </a:cubicBezTo>
                  <a:cubicBezTo>
                    <a:pt x="21207" y="1400"/>
                    <a:pt x="21207" y="1293"/>
                    <a:pt x="21306" y="1185"/>
                  </a:cubicBezTo>
                  <a:cubicBezTo>
                    <a:pt x="21404" y="1077"/>
                    <a:pt x="21404" y="970"/>
                    <a:pt x="21502" y="862"/>
                  </a:cubicBezTo>
                  <a:cubicBezTo>
                    <a:pt x="21502" y="808"/>
                    <a:pt x="21502" y="754"/>
                    <a:pt x="21600" y="700"/>
                  </a:cubicBezTo>
                  <a:cubicBezTo>
                    <a:pt x="21600" y="593"/>
                    <a:pt x="21600" y="485"/>
                    <a:pt x="21600" y="377"/>
                  </a:cubicBezTo>
                  <a:cubicBezTo>
                    <a:pt x="21600" y="269"/>
                    <a:pt x="21502" y="162"/>
                    <a:pt x="21404" y="108"/>
                  </a:cubicBezTo>
                  <a:cubicBezTo>
                    <a:pt x="21306" y="54"/>
                    <a:pt x="21207" y="0"/>
                    <a:pt x="21011" y="0"/>
                  </a:cubicBezTo>
                  <a:cubicBezTo>
                    <a:pt x="21011" y="0"/>
                    <a:pt x="20913" y="0"/>
                    <a:pt x="20913" y="0"/>
                  </a:cubicBezTo>
                  <a:cubicBezTo>
                    <a:pt x="20815" y="0"/>
                    <a:pt x="20716" y="0"/>
                    <a:pt x="20618" y="0"/>
                  </a:cubicBezTo>
                  <a:cubicBezTo>
                    <a:pt x="20618" y="0"/>
                    <a:pt x="20520" y="54"/>
                    <a:pt x="20520" y="54"/>
                  </a:cubicBezTo>
                  <a:cubicBezTo>
                    <a:pt x="20422" y="108"/>
                    <a:pt x="20225" y="108"/>
                    <a:pt x="20127" y="162"/>
                  </a:cubicBezTo>
                  <a:cubicBezTo>
                    <a:pt x="19931" y="215"/>
                    <a:pt x="19833" y="323"/>
                    <a:pt x="19636" y="377"/>
                  </a:cubicBezTo>
                  <a:cubicBezTo>
                    <a:pt x="19440" y="485"/>
                    <a:pt x="19342" y="593"/>
                    <a:pt x="19145" y="700"/>
                  </a:cubicBezTo>
                  <a:cubicBezTo>
                    <a:pt x="19047" y="754"/>
                    <a:pt x="18949" y="862"/>
                    <a:pt x="18851" y="916"/>
                  </a:cubicBezTo>
                  <a:cubicBezTo>
                    <a:pt x="18753" y="1023"/>
                    <a:pt x="18655" y="1077"/>
                    <a:pt x="18556" y="1185"/>
                  </a:cubicBezTo>
                  <a:cubicBezTo>
                    <a:pt x="17967" y="1616"/>
                    <a:pt x="17476" y="2101"/>
                    <a:pt x="16985" y="2532"/>
                  </a:cubicBezTo>
                  <a:cubicBezTo>
                    <a:pt x="16494" y="2963"/>
                    <a:pt x="16004" y="3394"/>
                    <a:pt x="15611" y="3824"/>
                  </a:cubicBezTo>
                  <a:cubicBezTo>
                    <a:pt x="15120" y="4309"/>
                    <a:pt x="14629" y="4794"/>
                    <a:pt x="14138" y="5279"/>
                  </a:cubicBezTo>
                  <a:cubicBezTo>
                    <a:pt x="13647" y="5764"/>
                    <a:pt x="13254" y="6248"/>
                    <a:pt x="12764" y="6787"/>
                  </a:cubicBezTo>
                  <a:cubicBezTo>
                    <a:pt x="12567" y="7272"/>
                    <a:pt x="12076" y="7810"/>
                    <a:pt x="11684" y="8295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5657F72C-6523-48B1-AF26-84D4CE1CF702}"/>
                </a:ext>
              </a:extLst>
            </p:cNvPr>
            <p:cNvSpPr/>
            <p:nvPr/>
          </p:nvSpPr>
          <p:spPr>
            <a:xfrm>
              <a:off x="5857791" y="4252232"/>
              <a:ext cx="4873" cy="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98" h="21600" extrusionOk="0">
                  <a:moveTo>
                    <a:pt x="10793" y="0"/>
                  </a:moveTo>
                  <a:cubicBezTo>
                    <a:pt x="21600" y="0"/>
                    <a:pt x="21600" y="0"/>
                    <a:pt x="10793" y="0"/>
                  </a:cubicBezTo>
                  <a:cubicBezTo>
                    <a:pt x="10793" y="0"/>
                    <a:pt x="10793" y="0"/>
                    <a:pt x="0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10793" y="21600"/>
                    <a:pt x="10793" y="0"/>
                    <a:pt x="10793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DEC48EDA-FAC5-4580-A3F1-6FE8F7C29BF5}"/>
                </a:ext>
              </a:extLst>
            </p:cNvPr>
            <p:cNvSpPr/>
            <p:nvPr/>
          </p:nvSpPr>
          <p:spPr>
            <a:xfrm>
              <a:off x="5857795" y="4252235"/>
              <a:ext cx="4868" cy="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00" h="18900" extrusionOk="0">
                  <a:moveTo>
                    <a:pt x="10800" y="8099"/>
                  </a:moveTo>
                  <a:cubicBezTo>
                    <a:pt x="10800" y="8099"/>
                    <a:pt x="10800" y="8099"/>
                    <a:pt x="10800" y="8099"/>
                  </a:cubicBezTo>
                  <a:cubicBezTo>
                    <a:pt x="10800" y="8099"/>
                    <a:pt x="0" y="18900"/>
                    <a:pt x="0" y="18900"/>
                  </a:cubicBezTo>
                  <a:cubicBezTo>
                    <a:pt x="10800" y="8099"/>
                    <a:pt x="10800" y="8099"/>
                    <a:pt x="10800" y="8099"/>
                  </a:cubicBezTo>
                  <a:cubicBezTo>
                    <a:pt x="21600" y="-2700"/>
                    <a:pt x="21600" y="-2700"/>
                    <a:pt x="10800" y="8099"/>
                  </a:cubicBezTo>
                  <a:cubicBezTo>
                    <a:pt x="21600" y="-2700"/>
                    <a:pt x="10800" y="8099"/>
                    <a:pt x="10800" y="8099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Line">
              <a:extLst>
                <a:ext uri="{FF2B5EF4-FFF2-40B4-BE49-F238E27FC236}">
                  <a16:creationId xmlns:a16="http://schemas.microsoft.com/office/drawing/2014/main" id="{1EA0631A-85EF-4DB3-88A0-458F0354E252}"/>
                </a:ext>
              </a:extLst>
            </p:cNvPr>
            <p:cNvSpPr/>
            <p:nvPr/>
          </p:nvSpPr>
          <p:spPr>
            <a:xfrm>
              <a:off x="5829980" y="4280048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3" name="Line">
              <a:extLst>
                <a:ext uri="{FF2B5EF4-FFF2-40B4-BE49-F238E27FC236}">
                  <a16:creationId xmlns:a16="http://schemas.microsoft.com/office/drawing/2014/main" id="{AD914BF1-26A9-409D-BF5C-118776FB7B02}"/>
                </a:ext>
              </a:extLst>
            </p:cNvPr>
            <p:cNvSpPr/>
            <p:nvPr/>
          </p:nvSpPr>
          <p:spPr>
            <a:xfrm>
              <a:off x="5857794" y="4252235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DF615D1A-6E99-438C-B0E0-5DE64BB3A2E5}"/>
                </a:ext>
              </a:extLst>
            </p:cNvPr>
            <p:cNvSpPr/>
            <p:nvPr/>
          </p:nvSpPr>
          <p:spPr>
            <a:xfrm>
              <a:off x="5079015" y="4085351"/>
              <a:ext cx="832857" cy="126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extrusionOk="0">
                  <a:moveTo>
                    <a:pt x="12845" y="8687"/>
                  </a:moveTo>
                  <a:cubicBezTo>
                    <a:pt x="13204" y="8403"/>
                    <a:pt x="13491" y="8070"/>
                    <a:pt x="13850" y="7786"/>
                  </a:cubicBezTo>
                  <a:cubicBezTo>
                    <a:pt x="14424" y="7311"/>
                    <a:pt x="14998" y="6836"/>
                    <a:pt x="15572" y="6361"/>
                  </a:cubicBezTo>
                  <a:cubicBezTo>
                    <a:pt x="16003" y="5982"/>
                    <a:pt x="16433" y="5649"/>
                    <a:pt x="16864" y="5269"/>
                  </a:cubicBezTo>
                  <a:cubicBezTo>
                    <a:pt x="17151" y="5032"/>
                    <a:pt x="17438" y="4795"/>
                    <a:pt x="17725" y="4557"/>
                  </a:cubicBezTo>
                  <a:cubicBezTo>
                    <a:pt x="18155" y="4178"/>
                    <a:pt x="18658" y="3798"/>
                    <a:pt x="19088" y="3418"/>
                  </a:cubicBezTo>
                  <a:cubicBezTo>
                    <a:pt x="19017" y="3466"/>
                    <a:pt x="18945" y="3560"/>
                    <a:pt x="18873" y="3608"/>
                  </a:cubicBezTo>
                  <a:cubicBezTo>
                    <a:pt x="18945" y="3560"/>
                    <a:pt x="19016" y="3513"/>
                    <a:pt x="19088" y="3418"/>
                  </a:cubicBezTo>
                  <a:cubicBezTo>
                    <a:pt x="19088" y="3418"/>
                    <a:pt x="19017" y="3466"/>
                    <a:pt x="19017" y="3466"/>
                  </a:cubicBezTo>
                  <a:cubicBezTo>
                    <a:pt x="19088" y="3371"/>
                    <a:pt x="19232" y="3276"/>
                    <a:pt x="19304" y="3181"/>
                  </a:cubicBezTo>
                  <a:cubicBezTo>
                    <a:pt x="19232" y="3228"/>
                    <a:pt x="19160" y="3323"/>
                    <a:pt x="19088" y="3371"/>
                  </a:cubicBezTo>
                  <a:cubicBezTo>
                    <a:pt x="19088" y="3371"/>
                    <a:pt x="19160" y="3323"/>
                    <a:pt x="19160" y="3323"/>
                  </a:cubicBezTo>
                  <a:cubicBezTo>
                    <a:pt x="19160" y="3323"/>
                    <a:pt x="19160" y="3276"/>
                    <a:pt x="19232" y="3276"/>
                  </a:cubicBezTo>
                  <a:cubicBezTo>
                    <a:pt x="19232" y="3276"/>
                    <a:pt x="19232" y="3276"/>
                    <a:pt x="19232" y="3276"/>
                  </a:cubicBezTo>
                  <a:cubicBezTo>
                    <a:pt x="19304" y="3228"/>
                    <a:pt x="19375" y="3181"/>
                    <a:pt x="19447" y="3133"/>
                  </a:cubicBezTo>
                  <a:cubicBezTo>
                    <a:pt x="19447" y="3181"/>
                    <a:pt x="19375" y="3181"/>
                    <a:pt x="19375" y="3228"/>
                  </a:cubicBezTo>
                  <a:cubicBezTo>
                    <a:pt x="19447" y="3133"/>
                    <a:pt x="19519" y="3086"/>
                    <a:pt x="19662" y="2991"/>
                  </a:cubicBezTo>
                  <a:cubicBezTo>
                    <a:pt x="19734" y="2896"/>
                    <a:pt x="19878" y="2801"/>
                    <a:pt x="19949" y="2706"/>
                  </a:cubicBezTo>
                  <a:cubicBezTo>
                    <a:pt x="19949" y="2706"/>
                    <a:pt x="20021" y="2658"/>
                    <a:pt x="20021" y="2658"/>
                  </a:cubicBezTo>
                  <a:cubicBezTo>
                    <a:pt x="20021" y="2658"/>
                    <a:pt x="20021" y="2658"/>
                    <a:pt x="20021" y="2658"/>
                  </a:cubicBezTo>
                  <a:cubicBezTo>
                    <a:pt x="20021" y="2658"/>
                    <a:pt x="19949" y="2706"/>
                    <a:pt x="19949" y="2706"/>
                  </a:cubicBezTo>
                  <a:cubicBezTo>
                    <a:pt x="19949" y="2706"/>
                    <a:pt x="20021" y="2658"/>
                    <a:pt x="20021" y="2658"/>
                  </a:cubicBezTo>
                  <a:cubicBezTo>
                    <a:pt x="20093" y="2564"/>
                    <a:pt x="20237" y="2469"/>
                    <a:pt x="20308" y="2374"/>
                  </a:cubicBezTo>
                  <a:cubicBezTo>
                    <a:pt x="20452" y="2279"/>
                    <a:pt x="20524" y="2136"/>
                    <a:pt x="20667" y="2041"/>
                  </a:cubicBezTo>
                  <a:cubicBezTo>
                    <a:pt x="20739" y="1946"/>
                    <a:pt x="20882" y="1804"/>
                    <a:pt x="20954" y="1709"/>
                  </a:cubicBezTo>
                  <a:cubicBezTo>
                    <a:pt x="20954" y="1662"/>
                    <a:pt x="21026" y="1662"/>
                    <a:pt x="21026" y="1614"/>
                  </a:cubicBezTo>
                  <a:cubicBezTo>
                    <a:pt x="21169" y="1472"/>
                    <a:pt x="21241" y="1329"/>
                    <a:pt x="21385" y="1187"/>
                  </a:cubicBezTo>
                  <a:cubicBezTo>
                    <a:pt x="21600" y="902"/>
                    <a:pt x="21456" y="475"/>
                    <a:pt x="21169" y="237"/>
                  </a:cubicBezTo>
                  <a:cubicBezTo>
                    <a:pt x="21026" y="95"/>
                    <a:pt x="20739" y="0"/>
                    <a:pt x="20523" y="0"/>
                  </a:cubicBezTo>
                  <a:cubicBezTo>
                    <a:pt x="20380" y="0"/>
                    <a:pt x="20308" y="47"/>
                    <a:pt x="20165" y="95"/>
                  </a:cubicBezTo>
                  <a:cubicBezTo>
                    <a:pt x="20021" y="190"/>
                    <a:pt x="19806" y="285"/>
                    <a:pt x="19662" y="380"/>
                  </a:cubicBezTo>
                  <a:cubicBezTo>
                    <a:pt x="19591" y="427"/>
                    <a:pt x="19591" y="427"/>
                    <a:pt x="19519" y="475"/>
                  </a:cubicBezTo>
                  <a:cubicBezTo>
                    <a:pt x="19375" y="570"/>
                    <a:pt x="19160" y="712"/>
                    <a:pt x="19017" y="807"/>
                  </a:cubicBezTo>
                  <a:cubicBezTo>
                    <a:pt x="18873" y="902"/>
                    <a:pt x="18801" y="949"/>
                    <a:pt x="18658" y="1044"/>
                  </a:cubicBezTo>
                  <a:cubicBezTo>
                    <a:pt x="18586" y="1092"/>
                    <a:pt x="18514" y="1187"/>
                    <a:pt x="18442" y="1234"/>
                  </a:cubicBezTo>
                  <a:cubicBezTo>
                    <a:pt x="17940" y="1662"/>
                    <a:pt x="17438" y="2089"/>
                    <a:pt x="16936" y="2564"/>
                  </a:cubicBezTo>
                  <a:cubicBezTo>
                    <a:pt x="16505" y="2943"/>
                    <a:pt x="16074" y="3323"/>
                    <a:pt x="15716" y="3703"/>
                  </a:cubicBezTo>
                  <a:cubicBezTo>
                    <a:pt x="15213" y="4178"/>
                    <a:pt x="14711" y="4652"/>
                    <a:pt x="14280" y="5080"/>
                  </a:cubicBezTo>
                  <a:cubicBezTo>
                    <a:pt x="14137" y="5222"/>
                    <a:pt x="13993" y="5364"/>
                    <a:pt x="13850" y="5554"/>
                  </a:cubicBezTo>
                  <a:cubicBezTo>
                    <a:pt x="13563" y="5839"/>
                    <a:pt x="13276" y="6171"/>
                    <a:pt x="12989" y="6456"/>
                  </a:cubicBezTo>
                  <a:cubicBezTo>
                    <a:pt x="12702" y="6789"/>
                    <a:pt x="12415" y="7073"/>
                    <a:pt x="12128" y="7406"/>
                  </a:cubicBezTo>
                  <a:cubicBezTo>
                    <a:pt x="11625" y="7928"/>
                    <a:pt x="11123" y="8498"/>
                    <a:pt x="10621" y="9020"/>
                  </a:cubicBezTo>
                  <a:cubicBezTo>
                    <a:pt x="10262" y="9400"/>
                    <a:pt x="9975" y="9732"/>
                    <a:pt x="9616" y="10112"/>
                  </a:cubicBezTo>
                  <a:cubicBezTo>
                    <a:pt x="8827" y="11014"/>
                    <a:pt x="8037" y="11916"/>
                    <a:pt x="7176" y="12865"/>
                  </a:cubicBezTo>
                  <a:cubicBezTo>
                    <a:pt x="6387" y="13720"/>
                    <a:pt x="5669" y="14574"/>
                    <a:pt x="4880" y="15429"/>
                  </a:cubicBezTo>
                  <a:cubicBezTo>
                    <a:pt x="4306" y="16093"/>
                    <a:pt x="3660" y="16805"/>
                    <a:pt x="3086" y="17470"/>
                  </a:cubicBezTo>
                  <a:cubicBezTo>
                    <a:pt x="2799" y="17802"/>
                    <a:pt x="2512" y="18135"/>
                    <a:pt x="2225" y="18419"/>
                  </a:cubicBezTo>
                  <a:cubicBezTo>
                    <a:pt x="1794" y="18942"/>
                    <a:pt x="1364" y="19416"/>
                    <a:pt x="933" y="19938"/>
                  </a:cubicBezTo>
                  <a:cubicBezTo>
                    <a:pt x="574" y="20461"/>
                    <a:pt x="215" y="20983"/>
                    <a:pt x="0" y="21505"/>
                  </a:cubicBezTo>
                  <a:cubicBezTo>
                    <a:pt x="0" y="21553"/>
                    <a:pt x="0" y="21600"/>
                    <a:pt x="72" y="21600"/>
                  </a:cubicBezTo>
                  <a:cubicBezTo>
                    <a:pt x="72" y="21600"/>
                    <a:pt x="72" y="21600"/>
                    <a:pt x="72" y="21600"/>
                  </a:cubicBezTo>
                  <a:cubicBezTo>
                    <a:pt x="72" y="21600"/>
                    <a:pt x="143" y="21600"/>
                    <a:pt x="143" y="21553"/>
                  </a:cubicBezTo>
                  <a:cubicBezTo>
                    <a:pt x="143" y="21553"/>
                    <a:pt x="143" y="21553"/>
                    <a:pt x="143" y="21553"/>
                  </a:cubicBezTo>
                  <a:cubicBezTo>
                    <a:pt x="143" y="21458"/>
                    <a:pt x="215" y="21410"/>
                    <a:pt x="215" y="21315"/>
                  </a:cubicBezTo>
                  <a:cubicBezTo>
                    <a:pt x="359" y="20983"/>
                    <a:pt x="574" y="20698"/>
                    <a:pt x="789" y="20413"/>
                  </a:cubicBezTo>
                  <a:cubicBezTo>
                    <a:pt x="1005" y="20081"/>
                    <a:pt x="1292" y="19796"/>
                    <a:pt x="1579" y="19511"/>
                  </a:cubicBezTo>
                  <a:cubicBezTo>
                    <a:pt x="1938" y="19179"/>
                    <a:pt x="2225" y="18799"/>
                    <a:pt x="2583" y="18467"/>
                  </a:cubicBezTo>
                  <a:cubicBezTo>
                    <a:pt x="3086" y="17945"/>
                    <a:pt x="3588" y="17470"/>
                    <a:pt x="4090" y="16948"/>
                  </a:cubicBezTo>
                  <a:cubicBezTo>
                    <a:pt x="4449" y="16615"/>
                    <a:pt x="4736" y="16283"/>
                    <a:pt x="5095" y="15903"/>
                  </a:cubicBezTo>
                  <a:cubicBezTo>
                    <a:pt x="5597" y="15429"/>
                    <a:pt x="6028" y="14954"/>
                    <a:pt x="6530" y="14527"/>
                  </a:cubicBezTo>
                  <a:cubicBezTo>
                    <a:pt x="6889" y="14194"/>
                    <a:pt x="7176" y="13909"/>
                    <a:pt x="7535" y="13577"/>
                  </a:cubicBezTo>
                  <a:cubicBezTo>
                    <a:pt x="8037" y="13055"/>
                    <a:pt x="8611" y="12580"/>
                    <a:pt x="9114" y="12058"/>
                  </a:cubicBezTo>
                  <a:cubicBezTo>
                    <a:pt x="9903" y="11346"/>
                    <a:pt x="10692" y="10586"/>
                    <a:pt x="11482" y="9874"/>
                  </a:cubicBezTo>
                  <a:cubicBezTo>
                    <a:pt x="11984" y="9495"/>
                    <a:pt x="12414" y="9115"/>
                    <a:pt x="12845" y="8687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E58426CA-1C86-41DD-B7FD-29528421C3F1}"/>
                </a:ext>
              </a:extLst>
            </p:cNvPr>
            <p:cNvSpPr/>
            <p:nvPr/>
          </p:nvSpPr>
          <p:spPr>
            <a:xfrm>
              <a:off x="5663099" y="4919757"/>
              <a:ext cx="205815" cy="26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1" y="21375"/>
                  </a:moveTo>
                  <a:cubicBezTo>
                    <a:pt x="291" y="21375"/>
                    <a:pt x="583" y="21600"/>
                    <a:pt x="583" y="21600"/>
                  </a:cubicBezTo>
                  <a:cubicBezTo>
                    <a:pt x="1167" y="21375"/>
                    <a:pt x="1459" y="21150"/>
                    <a:pt x="1751" y="20925"/>
                  </a:cubicBezTo>
                  <a:cubicBezTo>
                    <a:pt x="1751" y="20925"/>
                    <a:pt x="2043" y="20700"/>
                    <a:pt x="2043" y="20700"/>
                  </a:cubicBezTo>
                  <a:cubicBezTo>
                    <a:pt x="2335" y="20475"/>
                    <a:pt x="2919" y="20025"/>
                    <a:pt x="3210" y="19800"/>
                  </a:cubicBezTo>
                  <a:cubicBezTo>
                    <a:pt x="3794" y="19125"/>
                    <a:pt x="4670" y="18675"/>
                    <a:pt x="5254" y="18000"/>
                  </a:cubicBezTo>
                  <a:cubicBezTo>
                    <a:pt x="5545" y="17775"/>
                    <a:pt x="5545" y="17775"/>
                    <a:pt x="5545" y="17550"/>
                  </a:cubicBezTo>
                  <a:cubicBezTo>
                    <a:pt x="5837" y="17100"/>
                    <a:pt x="6421" y="16875"/>
                    <a:pt x="6713" y="16425"/>
                  </a:cubicBezTo>
                  <a:cubicBezTo>
                    <a:pt x="7589" y="15750"/>
                    <a:pt x="8173" y="14850"/>
                    <a:pt x="9048" y="14175"/>
                  </a:cubicBezTo>
                  <a:cubicBezTo>
                    <a:pt x="9340" y="13950"/>
                    <a:pt x="9632" y="13500"/>
                    <a:pt x="9924" y="13275"/>
                  </a:cubicBezTo>
                  <a:cubicBezTo>
                    <a:pt x="10800" y="12375"/>
                    <a:pt x="11384" y="11700"/>
                    <a:pt x="12260" y="10800"/>
                  </a:cubicBezTo>
                  <a:cubicBezTo>
                    <a:pt x="13427" y="9675"/>
                    <a:pt x="14303" y="8550"/>
                    <a:pt x="15471" y="7425"/>
                  </a:cubicBezTo>
                  <a:cubicBezTo>
                    <a:pt x="16054" y="6750"/>
                    <a:pt x="16930" y="6075"/>
                    <a:pt x="17514" y="5400"/>
                  </a:cubicBezTo>
                  <a:cubicBezTo>
                    <a:pt x="18097" y="4950"/>
                    <a:pt x="18681" y="4275"/>
                    <a:pt x="19265" y="3825"/>
                  </a:cubicBezTo>
                  <a:cubicBezTo>
                    <a:pt x="19849" y="3150"/>
                    <a:pt x="20725" y="2475"/>
                    <a:pt x="21308" y="1800"/>
                  </a:cubicBezTo>
                  <a:cubicBezTo>
                    <a:pt x="21600" y="1575"/>
                    <a:pt x="21600" y="1575"/>
                    <a:pt x="21600" y="1350"/>
                  </a:cubicBezTo>
                  <a:cubicBezTo>
                    <a:pt x="21600" y="1125"/>
                    <a:pt x="21600" y="675"/>
                    <a:pt x="21308" y="450"/>
                  </a:cubicBezTo>
                  <a:cubicBezTo>
                    <a:pt x="21308" y="225"/>
                    <a:pt x="21016" y="0"/>
                    <a:pt x="20725" y="0"/>
                  </a:cubicBezTo>
                  <a:cubicBezTo>
                    <a:pt x="20725" y="0"/>
                    <a:pt x="20433" y="0"/>
                    <a:pt x="20433" y="0"/>
                  </a:cubicBezTo>
                  <a:cubicBezTo>
                    <a:pt x="20141" y="0"/>
                    <a:pt x="20141" y="0"/>
                    <a:pt x="20141" y="225"/>
                  </a:cubicBezTo>
                  <a:cubicBezTo>
                    <a:pt x="19557" y="900"/>
                    <a:pt x="18973" y="1350"/>
                    <a:pt x="18390" y="2025"/>
                  </a:cubicBezTo>
                  <a:cubicBezTo>
                    <a:pt x="18098" y="2250"/>
                    <a:pt x="17806" y="2700"/>
                    <a:pt x="17514" y="2925"/>
                  </a:cubicBezTo>
                  <a:cubicBezTo>
                    <a:pt x="16930" y="3600"/>
                    <a:pt x="16346" y="4050"/>
                    <a:pt x="15762" y="4725"/>
                  </a:cubicBezTo>
                  <a:cubicBezTo>
                    <a:pt x="14595" y="6075"/>
                    <a:pt x="13427" y="7200"/>
                    <a:pt x="12260" y="8325"/>
                  </a:cubicBezTo>
                  <a:cubicBezTo>
                    <a:pt x="11676" y="9000"/>
                    <a:pt x="10800" y="9900"/>
                    <a:pt x="10217" y="10575"/>
                  </a:cubicBezTo>
                  <a:cubicBezTo>
                    <a:pt x="9633" y="11250"/>
                    <a:pt x="9049" y="11925"/>
                    <a:pt x="8465" y="12600"/>
                  </a:cubicBezTo>
                  <a:cubicBezTo>
                    <a:pt x="7882" y="13050"/>
                    <a:pt x="7589" y="13725"/>
                    <a:pt x="7006" y="14175"/>
                  </a:cubicBezTo>
                  <a:cubicBezTo>
                    <a:pt x="6130" y="14850"/>
                    <a:pt x="5546" y="15750"/>
                    <a:pt x="4670" y="16425"/>
                  </a:cubicBezTo>
                  <a:cubicBezTo>
                    <a:pt x="4379" y="16875"/>
                    <a:pt x="3794" y="17100"/>
                    <a:pt x="3503" y="17550"/>
                  </a:cubicBezTo>
                  <a:cubicBezTo>
                    <a:pt x="2627" y="18225"/>
                    <a:pt x="2043" y="18900"/>
                    <a:pt x="1167" y="19575"/>
                  </a:cubicBezTo>
                  <a:cubicBezTo>
                    <a:pt x="875" y="19800"/>
                    <a:pt x="875" y="20025"/>
                    <a:pt x="584" y="20025"/>
                  </a:cubicBezTo>
                  <a:cubicBezTo>
                    <a:pt x="292" y="20250"/>
                    <a:pt x="292" y="20475"/>
                    <a:pt x="0" y="20475"/>
                  </a:cubicBezTo>
                  <a:cubicBezTo>
                    <a:pt x="0" y="20475"/>
                    <a:pt x="0" y="20475"/>
                    <a:pt x="0" y="20475"/>
                  </a:cubicBezTo>
                  <a:cubicBezTo>
                    <a:pt x="291" y="21150"/>
                    <a:pt x="291" y="21375"/>
                    <a:pt x="291" y="21375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653A03F0-8496-483A-AB66-7E6AAFE7107C}"/>
                </a:ext>
              </a:extLst>
            </p:cNvPr>
            <p:cNvSpPr/>
            <p:nvPr/>
          </p:nvSpPr>
          <p:spPr>
            <a:xfrm>
              <a:off x="5218084" y="1415264"/>
              <a:ext cx="789600" cy="47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extrusionOk="0">
                  <a:moveTo>
                    <a:pt x="68" y="21472"/>
                  </a:moveTo>
                  <a:cubicBezTo>
                    <a:pt x="143" y="21472"/>
                    <a:pt x="219" y="21472"/>
                    <a:pt x="219" y="21344"/>
                  </a:cubicBezTo>
                  <a:cubicBezTo>
                    <a:pt x="219" y="21344"/>
                    <a:pt x="219" y="21344"/>
                    <a:pt x="219" y="21217"/>
                  </a:cubicBezTo>
                  <a:cubicBezTo>
                    <a:pt x="371" y="20578"/>
                    <a:pt x="522" y="19938"/>
                    <a:pt x="674" y="19427"/>
                  </a:cubicBezTo>
                  <a:cubicBezTo>
                    <a:pt x="901" y="18660"/>
                    <a:pt x="1129" y="18021"/>
                    <a:pt x="1432" y="17382"/>
                  </a:cubicBezTo>
                  <a:cubicBezTo>
                    <a:pt x="2265" y="15465"/>
                    <a:pt x="3402" y="14187"/>
                    <a:pt x="4615" y="12909"/>
                  </a:cubicBezTo>
                  <a:cubicBezTo>
                    <a:pt x="6131" y="11503"/>
                    <a:pt x="7646" y="10353"/>
                    <a:pt x="9314" y="9586"/>
                  </a:cubicBezTo>
                  <a:cubicBezTo>
                    <a:pt x="9693" y="9330"/>
                    <a:pt x="10072" y="9202"/>
                    <a:pt x="10451" y="9075"/>
                  </a:cubicBezTo>
                  <a:cubicBezTo>
                    <a:pt x="10754" y="8947"/>
                    <a:pt x="11057" y="8819"/>
                    <a:pt x="11436" y="8691"/>
                  </a:cubicBezTo>
                  <a:cubicBezTo>
                    <a:pt x="11815" y="8563"/>
                    <a:pt x="12194" y="8435"/>
                    <a:pt x="12573" y="8308"/>
                  </a:cubicBezTo>
                  <a:cubicBezTo>
                    <a:pt x="12800" y="8180"/>
                    <a:pt x="13028" y="8180"/>
                    <a:pt x="13255" y="8052"/>
                  </a:cubicBezTo>
                  <a:cubicBezTo>
                    <a:pt x="13634" y="7924"/>
                    <a:pt x="13937" y="7924"/>
                    <a:pt x="14316" y="7796"/>
                  </a:cubicBezTo>
                  <a:cubicBezTo>
                    <a:pt x="14392" y="7796"/>
                    <a:pt x="14544" y="7669"/>
                    <a:pt x="14619" y="7669"/>
                  </a:cubicBezTo>
                  <a:cubicBezTo>
                    <a:pt x="14695" y="7669"/>
                    <a:pt x="14771" y="7669"/>
                    <a:pt x="14922" y="7541"/>
                  </a:cubicBezTo>
                  <a:cubicBezTo>
                    <a:pt x="14998" y="7541"/>
                    <a:pt x="14998" y="7541"/>
                    <a:pt x="15074" y="7541"/>
                  </a:cubicBezTo>
                  <a:cubicBezTo>
                    <a:pt x="15226" y="7413"/>
                    <a:pt x="15377" y="7413"/>
                    <a:pt x="15529" y="7285"/>
                  </a:cubicBezTo>
                  <a:cubicBezTo>
                    <a:pt x="15604" y="7285"/>
                    <a:pt x="15604" y="7157"/>
                    <a:pt x="15680" y="7157"/>
                  </a:cubicBezTo>
                  <a:cubicBezTo>
                    <a:pt x="15680" y="7413"/>
                    <a:pt x="15680" y="7541"/>
                    <a:pt x="15680" y="7796"/>
                  </a:cubicBezTo>
                  <a:cubicBezTo>
                    <a:pt x="15680" y="8052"/>
                    <a:pt x="15680" y="8180"/>
                    <a:pt x="15756" y="8436"/>
                  </a:cubicBezTo>
                  <a:cubicBezTo>
                    <a:pt x="15832" y="8563"/>
                    <a:pt x="15908" y="8819"/>
                    <a:pt x="15983" y="8819"/>
                  </a:cubicBezTo>
                  <a:cubicBezTo>
                    <a:pt x="16059" y="8819"/>
                    <a:pt x="16135" y="8819"/>
                    <a:pt x="16287" y="8819"/>
                  </a:cubicBezTo>
                  <a:cubicBezTo>
                    <a:pt x="16362" y="8819"/>
                    <a:pt x="16514" y="8691"/>
                    <a:pt x="16590" y="8563"/>
                  </a:cubicBezTo>
                  <a:cubicBezTo>
                    <a:pt x="16666" y="8563"/>
                    <a:pt x="16666" y="8436"/>
                    <a:pt x="16741" y="8436"/>
                  </a:cubicBezTo>
                  <a:cubicBezTo>
                    <a:pt x="16893" y="8308"/>
                    <a:pt x="17045" y="8180"/>
                    <a:pt x="17196" y="8052"/>
                  </a:cubicBezTo>
                  <a:cubicBezTo>
                    <a:pt x="17272" y="7924"/>
                    <a:pt x="17423" y="7924"/>
                    <a:pt x="17499" y="7796"/>
                  </a:cubicBezTo>
                  <a:cubicBezTo>
                    <a:pt x="17802" y="7541"/>
                    <a:pt x="18106" y="7285"/>
                    <a:pt x="18409" y="7157"/>
                  </a:cubicBezTo>
                  <a:cubicBezTo>
                    <a:pt x="19091" y="6774"/>
                    <a:pt x="19773" y="6263"/>
                    <a:pt x="20379" y="5751"/>
                  </a:cubicBezTo>
                  <a:cubicBezTo>
                    <a:pt x="20455" y="5624"/>
                    <a:pt x="20607" y="5624"/>
                    <a:pt x="20682" y="5496"/>
                  </a:cubicBezTo>
                  <a:cubicBezTo>
                    <a:pt x="20834" y="5368"/>
                    <a:pt x="20986" y="5240"/>
                    <a:pt x="21061" y="5112"/>
                  </a:cubicBezTo>
                  <a:cubicBezTo>
                    <a:pt x="21137" y="5112"/>
                    <a:pt x="21137" y="4985"/>
                    <a:pt x="21213" y="4985"/>
                  </a:cubicBezTo>
                  <a:cubicBezTo>
                    <a:pt x="21289" y="4857"/>
                    <a:pt x="21364" y="4857"/>
                    <a:pt x="21364" y="4729"/>
                  </a:cubicBezTo>
                  <a:cubicBezTo>
                    <a:pt x="21440" y="4473"/>
                    <a:pt x="21516" y="4218"/>
                    <a:pt x="21516" y="3962"/>
                  </a:cubicBezTo>
                  <a:cubicBezTo>
                    <a:pt x="21516" y="3707"/>
                    <a:pt x="21440" y="3451"/>
                    <a:pt x="21364" y="3195"/>
                  </a:cubicBezTo>
                  <a:cubicBezTo>
                    <a:pt x="21289" y="2940"/>
                    <a:pt x="21213" y="2812"/>
                    <a:pt x="21137" y="2684"/>
                  </a:cubicBezTo>
                  <a:cubicBezTo>
                    <a:pt x="21061" y="2556"/>
                    <a:pt x="20910" y="2301"/>
                    <a:pt x="20834" y="2173"/>
                  </a:cubicBezTo>
                  <a:cubicBezTo>
                    <a:pt x="20531" y="1662"/>
                    <a:pt x="20228" y="1278"/>
                    <a:pt x="19924" y="895"/>
                  </a:cubicBezTo>
                  <a:cubicBezTo>
                    <a:pt x="19849" y="767"/>
                    <a:pt x="19697" y="639"/>
                    <a:pt x="19621" y="511"/>
                  </a:cubicBezTo>
                  <a:cubicBezTo>
                    <a:pt x="19470" y="383"/>
                    <a:pt x="19242" y="128"/>
                    <a:pt x="19091" y="0"/>
                  </a:cubicBezTo>
                  <a:cubicBezTo>
                    <a:pt x="19091" y="0"/>
                    <a:pt x="19015" y="0"/>
                    <a:pt x="19015" y="0"/>
                  </a:cubicBezTo>
                  <a:cubicBezTo>
                    <a:pt x="19015" y="0"/>
                    <a:pt x="19015" y="0"/>
                    <a:pt x="18939" y="0"/>
                  </a:cubicBezTo>
                  <a:cubicBezTo>
                    <a:pt x="18863" y="0"/>
                    <a:pt x="18788" y="256"/>
                    <a:pt x="18788" y="383"/>
                  </a:cubicBezTo>
                  <a:cubicBezTo>
                    <a:pt x="18788" y="511"/>
                    <a:pt x="18788" y="639"/>
                    <a:pt x="18788" y="767"/>
                  </a:cubicBezTo>
                  <a:cubicBezTo>
                    <a:pt x="18788" y="895"/>
                    <a:pt x="18863" y="1022"/>
                    <a:pt x="18939" y="1150"/>
                  </a:cubicBezTo>
                  <a:cubicBezTo>
                    <a:pt x="19242" y="1406"/>
                    <a:pt x="19470" y="1789"/>
                    <a:pt x="19773" y="2045"/>
                  </a:cubicBezTo>
                  <a:cubicBezTo>
                    <a:pt x="20076" y="2428"/>
                    <a:pt x="20455" y="2812"/>
                    <a:pt x="20758" y="3323"/>
                  </a:cubicBezTo>
                  <a:cubicBezTo>
                    <a:pt x="20834" y="3451"/>
                    <a:pt x="20910" y="3579"/>
                    <a:pt x="20910" y="3707"/>
                  </a:cubicBezTo>
                  <a:cubicBezTo>
                    <a:pt x="20834" y="3707"/>
                    <a:pt x="20834" y="3834"/>
                    <a:pt x="20758" y="3834"/>
                  </a:cubicBezTo>
                  <a:cubicBezTo>
                    <a:pt x="20682" y="3962"/>
                    <a:pt x="20531" y="3962"/>
                    <a:pt x="20455" y="4090"/>
                  </a:cubicBezTo>
                  <a:cubicBezTo>
                    <a:pt x="20379" y="4090"/>
                    <a:pt x="20303" y="4218"/>
                    <a:pt x="20228" y="4346"/>
                  </a:cubicBezTo>
                  <a:cubicBezTo>
                    <a:pt x="20076" y="4473"/>
                    <a:pt x="19924" y="4601"/>
                    <a:pt x="19849" y="4729"/>
                  </a:cubicBezTo>
                  <a:cubicBezTo>
                    <a:pt x="19545" y="4985"/>
                    <a:pt x="19242" y="5240"/>
                    <a:pt x="18939" y="5496"/>
                  </a:cubicBezTo>
                  <a:cubicBezTo>
                    <a:pt x="18636" y="5751"/>
                    <a:pt x="18333" y="6007"/>
                    <a:pt x="18030" y="6263"/>
                  </a:cubicBezTo>
                  <a:cubicBezTo>
                    <a:pt x="17727" y="6518"/>
                    <a:pt x="17348" y="6774"/>
                    <a:pt x="17044" y="7157"/>
                  </a:cubicBezTo>
                  <a:cubicBezTo>
                    <a:pt x="16893" y="7285"/>
                    <a:pt x="16817" y="7413"/>
                    <a:pt x="16665" y="7541"/>
                  </a:cubicBezTo>
                  <a:cubicBezTo>
                    <a:pt x="16665" y="7541"/>
                    <a:pt x="16590" y="7669"/>
                    <a:pt x="16590" y="7669"/>
                  </a:cubicBezTo>
                  <a:cubicBezTo>
                    <a:pt x="16514" y="7796"/>
                    <a:pt x="16438" y="7796"/>
                    <a:pt x="16362" y="7924"/>
                  </a:cubicBezTo>
                  <a:cubicBezTo>
                    <a:pt x="16362" y="7796"/>
                    <a:pt x="16362" y="7796"/>
                    <a:pt x="16362" y="7669"/>
                  </a:cubicBezTo>
                  <a:cubicBezTo>
                    <a:pt x="16362" y="7541"/>
                    <a:pt x="16362" y="7413"/>
                    <a:pt x="16362" y="7285"/>
                  </a:cubicBezTo>
                  <a:cubicBezTo>
                    <a:pt x="16362" y="7030"/>
                    <a:pt x="16362" y="6774"/>
                    <a:pt x="16362" y="6646"/>
                  </a:cubicBezTo>
                  <a:cubicBezTo>
                    <a:pt x="16362" y="6646"/>
                    <a:pt x="16362" y="6646"/>
                    <a:pt x="16362" y="6646"/>
                  </a:cubicBezTo>
                  <a:cubicBezTo>
                    <a:pt x="16362" y="6646"/>
                    <a:pt x="16362" y="6646"/>
                    <a:pt x="16362" y="6646"/>
                  </a:cubicBezTo>
                  <a:cubicBezTo>
                    <a:pt x="16438" y="6518"/>
                    <a:pt x="16438" y="6263"/>
                    <a:pt x="16438" y="6007"/>
                  </a:cubicBezTo>
                  <a:cubicBezTo>
                    <a:pt x="16438" y="5879"/>
                    <a:pt x="16438" y="5624"/>
                    <a:pt x="16362" y="5496"/>
                  </a:cubicBezTo>
                  <a:cubicBezTo>
                    <a:pt x="16362" y="5368"/>
                    <a:pt x="16362" y="5240"/>
                    <a:pt x="16362" y="4985"/>
                  </a:cubicBezTo>
                  <a:cubicBezTo>
                    <a:pt x="16362" y="3962"/>
                    <a:pt x="16287" y="3067"/>
                    <a:pt x="16287" y="2045"/>
                  </a:cubicBezTo>
                  <a:cubicBezTo>
                    <a:pt x="16287" y="1917"/>
                    <a:pt x="16287" y="1789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534"/>
                    <a:pt x="16287" y="1534"/>
                    <a:pt x="16211" y="1534"/>
                  </a:cubicBezTo>
                  <a:cubicBezTo>
                    <a:pt x="16135" y="1534"/>
                    <a:pt x="16135" y="1534"/>
                    <a:pt x="16135" y="1662"/>
                  </a:cubicBezTo>
                  <a:cubicBezTo>
                    <a:pt x="16135" y="1917"/>
                    <a:pt x="16135" y="2045"/>
                    <a:pt x="16059" y="2301"/>
                  </a:cubicBezTo>
                  <a:cubicBezTo>
                    <a:pt x="16059" y="2428"/>
                    <a:pt x="15983" y="2684"/>
                    <a:pt x="15983" y="2812"/>
                  </a:cubicBezTo>
                  <a:cubicBezTo>
                    <a:pt x="15983" y="3067"/>
                    <a:pt x="15908" y="3195"/>
                    <a:pt x="15908" y="3451"/>
                  </a:cubicBezTo>
                  <a:cubicBezTo>
                    <a:pt x="15908" y="3834"/>
                    <a:pt x="15832" y="4090"/>
                    <a:pt x="15832" y="4473"/>
                  </a:cubicBezTo>
                  <a:cubicBezTo>
                    <a:pt x="15832" y="4473"/>
                    <a:pt x="15832" y="4601"/>
                    <a:pt x="15832" y="4601"/>
                  </a:cubicBezTo>
                  <a:cubicBezTo>
                    <a:pt x="15832" y="4601"/>
                    <a:pt x="15832" y="4729"/>
                    <a:pt x="15832" y="4729"/>
                  </a:cubicBezTo>
                  <a:cubicBezTo>
                    <a:pt x="15832" y="4729"/>
                    <a:pt x="15756" y="4729"/>
                    <a:pt x="15756" y="4729"/>
                  </a:cubicBezTo>
                  <a:cubicBezTo>
                    <a:pt x="15756" y="4729"/>
                    <a:pt x="15680" y="4729"/>
                    <a:pt x="15680" y="4729"/>
                  </a:cubicBezTo>
                  <a:cubicBezTo>
                    <a:pt x="15529" y="4601"/>
                    <a:pt x="15377" y="4601"/>
                    <a:pt x="15301" y="4473"/>
                  </a:cubicBezTo>
                  <a:cubicBezTo>
                    <a:pt x="15150" y="4473"/>
                    <a:pt x="15074" y="4473"/>
                    <a:pt x="14922" y="4473"/>
                  </a:cubicBezTo>
                  <a:cubicBezTo>
                    <a:pt x="14771" y="4473"/>
                    <a:pt x="14695" y="4473"/>
                    <a:pt x="14544" y="4473"/>
                  </a:cubicBezTo>
                  <a:cubicBezTo>
                    <a:pt x="14240" y="4473"/>
                    <a:pt x="13937" y="4601"/>
                    <a:pt x="13634" y="4729"/>
                  </a:cubicBezTo>
                  <a:cubicBezTo>
                    <a:pt x="13331" y="4857"/>
                    <a:pt x="12952" y="4985"/>
                    <a:pt x="12649" y="5112"/>
                  </a:cubicBezTo>
                  <a:cubicBezTo>
                    <a:pt x="12194" y="5368"/>
                    <a:pt x="11815" y="5496"/>
                    <a:pt x="11360" y="5751"/>
                  </a:cubicBezTo>
                  <a:cubicBezTo>
                    <a:pt x="10754" y="6007"/>
                    <a:pt x="10148" y="6391"/>
                    <a:pt x="9541" y="6774"/>
                  </a:cubicBezTo>
                  <a:cubicBezTo>
                    <a:pt x="8556" y="7413"/>
                    <a:pt x="7647" y="8180"/>
                    <a:pt x="6737" y="8947"/>
                  </a:cubicBezTo>
                  <a:cubicBezTo>
                    <a:pt x="5828" y="9714"/>
                    <a:pt x="4918" y="10736"/>
                    <a:pt x="4084" y="11631"/>
                  </a:cubicBezTo>
                  <a:cubicBezTo>
                    <a:pt x="3251" y="12525"/>
                    <a:pt x="2493" y="13676"/>
                    <a:pt x="1811" y="14954"/>
                  </a:cubicBezTo>
                  <a:cubicBezTo>
                    <a:pt x="1583" y="15337"/>
                    <a:pt x="1356" y="15849"/>
                    <a:pt x="1204" y="16360"/>
                  </a:cubicBezTo>
                  <a:cubicBezTo>
                    <a:pt x="977" y="16871"/>
                    <a:pt x="825" y="17510"/>
                    <a:pt x="674" y="18149"/>
                  </a:cubicBezTo>
                  <a:cubicBezTo>
                    <a:pt x="598" y="18405"/>
                    <a:pt x="522" y="18788"/>
                    <a:pt x="446" y="19044"/>
                  </a:cubicBezTo>
                  <a:cubicBezTo>
                    <a:pt x="371" y="19299"/>
                    <a:pt x="295" y="19683"/>
                    <a:pt x="295" y="19938"/>
                  </a:cubicBezTo>
                  <a:cubicBezTo>
                    <a:pt x="219" y="20322"/>
                    <a:pt x="219" y="20578"/>
                    <a:pt x="219" y="20961"/>
                  </a:cubicBezTo>
                  <a:cubicBezTo>
                    <a:pt x="219" y="21089"/>
                    <a:pt x="219" y="21089"/>
                    <a:pt x="219" y="21217"/>
                  </a:cubicBezTo>
                  <a:cubicBezTo>
                    <a:pt x="219" y="21344"/>
                    <a:pt x="219" y="21472"/>
                    <a:pt x="219" y="21600"/>
                  </a:cubicBezTo>
                  <a:cubicBezTo>
                    <a:pt x="-84" y="21344"/>
                    <a:pt x="-8" y="21472"/>
                    <a:pt x="68" y="21472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ED5E11CA-AE10-401C-A3ED-9B992473C662}"/>
                </a:ext>
              </a:extLst>
            </p:cNvPr>
            <p:cNvSpPr/>
            <p:nvPr/>
          </p:nvSpPr>
          <p:spPr>
            <a:xfrm>
              <a:off x="2242044" y="2861564"/>
              <a:ext cx="713851" cy="25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61" extrusionOk="0">
                  <a:moveTo>
                    <a:pt x="12775" y="7121"/>
                  </a:moveTo>
                  <a:cubicBezTo>
                    <a:pt x="13280" y="7596"/>
                    <a:pt x="13700" y="7833"/>
                    <a:pt x="14204" y="8545"/>
                  </a:cubicBezTo>
                  <a:cubicBezTo>
                    <a:pt x="14708" y="9020"/>
                    <a:pt x="15129" y="9732"/>
                    <a:pt x="15633" y="10444"/>
                  </a:cubicBezTo>
                  <a:cubicBezTo>
                    <a:pt x="16137" y="11156"/>
                    <a:pt x="16557" y="11868"/>
                    <a:pt x="16978" y="12580"/>
                  </a:cubicBezTo>
                  <a:cubicBezTo>
                    <a:pt x="17482" y="13292"/>
                    <a:pt x="17902" y="14004"/>
                    <a:pt x="18406" y="14716"/>
                  </a:cubicBezTo>
                  <a:cubicBezTo>
                    <a:pt x="18827" y="15429"/>
                    <a:pt x="19163" y="16141"/>
                    <a:pt x="19583" y="16853"/>
                  </a:cubicBezTo>
                  <a:cubicBezTo>
                    <a:pt x="19751" y="17327"/>
                    <a:pt x="20003" y="17802"/>
                    <a:pt x="20171" y="18277"/>
                  </a:cubicBezTo>
                  <a:cubicBezTo>
                    <a:pt x="20339" y="18752"/>
                    <a:pt x="20507" y="19226"/>
                    <a:pt x="20676" y="19701"/>
                  </a:cubicBezTo>
                  <a:cubicBezTo>
                    <a:pt x="20760" y="19938"/>
                    <a:pt x="20844" y="20176"/>
                    <a:pt x="20928" y="20413"/>
                  </a:cubicBezTo>
                  <a:cubicBezTo>
                    <a:pt x="21012" y="20651"/>
                    <a:pt x="21012" y="20651"/>
                    <a:pt x="21096" y="20888"/>
                  </a:cubicBezTo>
                  <a:cubicBezTo>
                    <a:pt x="21096" y="20888"/>
                    <a:pt x="21180" y="21125"/>
                    <a:pt x="21180" y="21125"/>
                  </a:cubicBezTo>
                  <a:cubicBezTo>
                    <a:pt x="21264" y="21363"/>
                    <a:pt x="21348" y="21600"/>
                    <a:pt x="21432" y="21363"/>
                  </a:cubicBezTo>
                  <a:cubicBezTo>
                    <a:pt x="21600" y="21125"/>
                    <a:pt x="21600" y="20651"/>
                    <a:pt x="21516" y="20176"/>
                  </a:cubicBezTo>
                  <a:cubicBezTo>
                    <a:pt x="21516" y="19701"/>
                    <a:pt x="21348" y="19464"/>
                    <a:pt x="21264" y="19226"/>
                  </a:cubicBezTo>
                  <a:cubicBezTo>
                    <a:pt x="21180" y="18752"/>
                    <a:pt x="21012" y="18514"/>
                    <a:pt x="20928" y="18040"/>
                  </a:cubicBezTo>
                  <a:cubicBezTo>
                    <a:pt x="20675" y="17090"/>
                    <a:pt x="20423" y="16378"/>
                    <a:pt x="20171" y="15666"/>
                  </a:cubicBezTo>
                  <a:cubicBezTo>
                    <a:pt x="19583" y="14004"/>
                    <a:pt x="18910" y="12818"/>
                    <a:pt x="18238" y="11631"/>
                  </a:cubicBezTo>
                  <a:cubicBezTo>
                    <a:pt x="17566" y="10444"/>
                    <a:pt x="16809" y="9257"/>
                    <a:pt x="16137" y="8308"/>
                  </a:cubicBezTo>
                  <a:cubicBezTo>
                    <a:pt x="15380" y="7121"/>
                    <a:pt x="14708" y="6171"/>
                    <a:pt x="13952" y="5222"/>
                  </a:cubicBezTo>
                  <a:cubicBezTo>
                    <a:pt x="13195" y="4273"/>
                    <a:pt x="12355" y="3560"/>
                    <a:pt x="11514" y="3323"/>
                  </a:cubicBezTo>
                  <a:cubicBezTo>
                    <a:pt x="11094" y="3086"/>
                    <a:pt x="10758" y="3086"/>
                    <a:pt x="10338" y="3086"/>
                  </a:cubicBezTo>
                  <a:cubicBezTo>
                    <a:pt x="9917" y="3086"/>
                    <a:pt x="9497" y="3086"/>
                    <a:pt x="8993" y="3323"/>
                  </a:cubicBezTo>
                  <a:cubicBezTo>
                    <a:pt x="8573" y="3323"/>
                    <a:pt x="8152" y="3560"/>
                    <a:pt x="7816" y="3798"/>
                  </a:cubicBezTo>
                  <a:cubicBezTo>
                    <a:pt x="7396" y="4035"/>
                    <a:pt x="6976" y="4272"/>
                    <a:pt x="6555" y="4510"/>
                  </a:cubicBezTo>
                  <a:cubicBezTo>
                    <a:pt x="6135" y="4747"/>
                    <a:pt x="5799" y="5222"/>
                    <a:pt x="5379" y="5697"/>
                  </a:cubicBezTo>
                  <a:cubicBezTo>
                    <a:pt x="5211" y="5934"/>
                    <a:pt x="5043" y="6171"/>
                    <a:pt x="4790" y="6409"/>
                  </a:cubicBezTo>
                  <a:cubicBezTo>
                    <a:pt x="4706" y="6409"/>
                    <a:pt x="4622" y="6646"/>
                    <a:pt x="4622" y="6646"/>
                  </a:cubicBezTo>
                  <a:cubicBezTo>
                    <a:pt x="4538" y="6409"/>
                    <a:pt x="4454" y="5934"/>
                    <a:pt x="4454" y="5697"/>
                  </a:cubicBezTo>
                  <a:cubicBezTo>
                    <a:pt x="4454" y="5459"/>
                    <a:pt x="4370" y="5459"/>
                    <a:pt x="4370" y="5222"/>
                  </a:cubicBezTo>
                  <a:cubicBezTo>
                    <a:pt x="4370" y="4985"/>
                    <a:pt x="4370" y="4985"/>
                    <a:pt x="4370" y="4747"/>
                  </a:cubicBezTo>
                  <a:cubicBezTo>
                    <a:pt x="4370" y="4510"/>
                    <a:pt x="4370" y="4510"/>
                    <a:pt x="4370" y="4273"/>
                  </a:cubicBezTo>
                  <a:cubicBezTo>
                    <a:pt x="4370" y="4273"/>
                    <a:pt x="4370" y="4273"/>
                    <a:pt x="4370" y="4273"/>
                  </a:cubicBezTo>
                  <a:cubicBezTo>
                    <a:pt x="4370" y="4273"/>
                    <a:pt x="4286" y="4273"/>
                    <a:pt x="4286" y="4273"/>
                  </a:cubicBezTo>
                  <a:cubicBezTo>
                    <a:pt x="4286" y="4035"/>
                    <a:pt x="4286" y="4035"/>
                    <a:pt x="4286" y="3798"/>
                  </a:cubicBezTo>
                  <a:cubicBezTo>
                    <a:pt x="4286" y="3560"/>
                    <a:pt x="4286" y="3323"/>
                    <a:pt x="4286" y="3086"/>
                  </a:cubicBezTo>
                  <a:cubicBezTo>
                    <a:pt x="4286" y="2848"/>
                    <a:pt x="4286" y="2611"/>
                    <a:pt x="4286" y="2374"/>
                  </a:cubicBezTo>
                  <a:cubicBezTo>
                    <a:pt x="4286" y="1899"/>
                    <a:pt x="4286" y="1424"/>
                    <a:pt x="4202" y="949"/>
                  </a:cubicBezTo>
                  <a:cubicBezTo>
                    <a:pt x="4202" y="712"/>
                    <a:pt x="4202" y="712"/>
                    <a:pt x="4118" y="475"/>
                  </a:cubicBezTo>
                  <a:cubicBezTo>
                    <a:pt x="4118" y="237"/>
                    <a:pt x="4034" y="237"/>
                    <a:pt x="3950" y="0"/>
                  </a:cubicBezTo>
                  <a:cubicBezTo>
                    <a:pt x="3950" y="0"/>
                    <a:pt x="3950" y="0"/>
                    <a:pt x="3950" y="0"/>
                  </a:cubicBezTo>
                  <a:cubicBezTo>
                    <a:pt x="3866" y="0"/>
                    <a:pt x="3866" y="0"/>
                    <a:pt x="3782" y="237"/>
                  </a:cubicBezTo>
                  <a:cubicBezTo>
                    <a:pt x="3698" y="237"/>
                    <a:pt x="3698" y="475"/>
                    <a:pt x="3614" y="475"/>
                  </a:cubicBezTo>
                  <a:cubicBezTo>
                    <a:pt x="3446" y="712"/>
                    <a:pt x="3362" y="1187"/>
                    <a:pt x="3194" y="1424"/>
                  </a:cubicBezTo>
                  <a:cubicBezTo>
                    <a:pt x="3110" y="1662"/>
                    <a:pt x="2942" y="2136"/>
                    <a:pt x="2858" y="2374"/>
                  </a:cubicBezTo>
                  <a:cubicBezTo>
                    <a:pt x="2774" y="2611"/>
                    <a:pt x="2605" y="3086"/>
                    <a:pt x="2521" y="3323"/>
                  </a:cubicBezTo>
                  <a:cubicBezTo>
                    <a:pt x="2437" y="3560"/>
                    <a:pt x="2353" y="3798"/>
                    <a:pt x="2185" y="4273"/>
                  </a:cubicBezTo>
                  <a:cubicBezTo>
                    <a:pt x="2101" y="4510"/>
                    <a:pt x="2017" y="4747"/>
                    <a:pt x="1849" y="5222"/>
                  </a:cubicBezTo>
                  <a:cubicBezTo>
                    <a:pt x="1765" y="5459"/>
                    <a:pt x="1681" y="5934"/>
                    <a:pt x="1597" y="6171"/>
                  </a:cubicBezTo>
                  <a:cubicBezTo>
                    <a:pt x="1513" y="6409"/>
                    <a:pt x="1513" y="6646"/>
                    <a:pt x="1429" y="6646"/>
                  </a:cubicBezTo>
                  <a:cubicBezTo>
                    <a:pt x="1345" y="6884"/>
                    <a:pt x="1261" y="7121"/>
                    <a:pt x="1177" y="7358"/>
                  </a:cubicBezTo>
                  <a:cubicBezTo>
                    <a:pt x="1093" y="7596"/>
                    <a:pt x="1009" y="8070"/>
                    <a:pt x="924" y="8308"/>
                  </a:cubicBezTo>
                  <a:cubicBezTo>
                    <a:pt x="840" y="8545"/>
                    <a:pt x="840" y="8782"/>
                    <a:pt x="756" y="9020"/>
                  </a:cubicBezTo>
                  <a:cubicBezTo>
                    <a:pt x="672" y="9257"/>
                    <a:pt x="588" y="9732"/>
                    <a:pt x="504" y="9969"/>
                  </a:cubicBezTo>
                  <a:cubicBezTo>
                    <a:pt x="420" y="10207"/>
                    <a:pt x="420" y="10444"/>
                    <a:pt x="336" y="10681"/>
                  </a:cubicBezTo>
                  <a:cubicBezTo>
                    <a:pt x="336" y="10919"/>
                    <a:pt x="252" y="10919"/>
                    <a:pt x="252" y="11156"/>
                  </a:cubicBezTo>
                  <a:cubicBezTo>
                    <a:pt x="168" y="11631"/>
                    <a:pt x="168" y="11868"/>
                    <a:pt x="84" y="12343"/>
                  </a:cubicBezTo>
                  <a:cubicBezTo>
                    <a:pt x="84" y="12580"/>
                    <a:pt x="0" y="12818"/>
                    <a:pt x="0" y="13292"/>
                  </a:cubicBezTo>
                  <a:cubicBezTo>
                    <a:pt x="0" y="13530"/>
                    <a:pt x="0" y="14004"/>
                    <a:pt x="84" y="14242"/>
                  </a:cubicBezTo>
                  <a:cubicBezTo>
                    <a:pt x="168" y="14479"/>
                    <a:pt x="168" y="14954"/>
                    <a:pt x="252" y="15191"/>
                  </a:cubicBezTo>
                  <a:cubicBezTo>
                    <a:pt x="336" y="15429"/>
                    <a:pt x="420" y="15666"/>
                    <a:pt x="504" y="15903"/>
                  </a:cubicBezTo>
                  <a:cubicBezTo>
                    <a:pt x="672" y="16378"/>
                    <a:pt x="840" y="16615"/>
                    <a:pt x="1009" y="16853"/>
                  </a:cubicBezTo>
                  <a:cubicBezTo>
                    <a:pt x="1177" y="17090"/>
                    <a:pt x="1429" y="17328"/>
                    <a:pt x="1681" y="17565"/>
                  </a:cubicBezTo>
                  <a:cubicBezTo>
                    <a:pt x="2101" y="17802"/>
                    <a:pt x="2437" y="18040"/>
                    <a:pt x="2858" y="18277"/>
                  </a:cubicBezTo>
                  <a:cubicBezTo>
                    <a:pt x="3026" y="18277"/>
                    <a:pt x="3194" y="18514"/>
                    <a:pt x="3362" y="18514"/>
                  </a:cubicBezTo>
                  <a:cubicBezTo>
                    <a:pt x="3530" y="18514"/>
                    <a:pt x="3698" y="18752"/>
                    <a:pt x="3866" y="18752"/>
                  </a:cubicBezTo>
                  <a:cubicBezTo>
                    <a:pt x="4034" y="18752"/>
                    <a:pt x="4118" y="18752"/>
                    <a:pt x="4286" y="18752"/>
                  </a:cubicBezTo>
                  <a:cubicBezTo>
                    <a:pt x="4370" y="18752"/>
                    <a:pt x="4454" y="18752"/>
                    <a:pt x="4539" y="18752"/>
                  </a:cubicBezTo>
                  <a:cubicBezTo>
                    <a:pt x="4623" y="18752"/>
                    <a:pt x="4707" y="18752"/>
                    <a:pt x="4707" y="18752"/>
                  </a:cubicBezTo>
                  <a:cubicBezTo>
                    <a:pt x="4707" y="18752"/>
                    <a:pt x="4707" y="18752"/>
                    <a:pt x="4707" y="18752"/>
                  </a:cubicBezTo>
                  <a:cubicBezTo>
                    <a:pt x="4791" y="18989"/>
                    <a:pt x="4875" y="19226"/>
                    <a:pt x="4959" y="19464"/>
                  </a:cubicBezTo>
                  <a:cubicBezTo>
                    <a:pt x="5043" y="19701"/>
                    <a:pt x="5127" y="19701"/>
                    <a:pt x="5127" y="19701"/>
                  </a:cubicBezTo>
                  <a:cubicBezTo>
                    <a:pt x="5211" y="19701"/>
                    <a:pt x="5295" y="19464"/>
                    <a:pt x="5295" y="19226"/>
                  </a:cubicBezTo>
                  <a:cubicBezTo>
                    <a:pt x="5295" y="18989"/>
                    <a:pt x="5295" y="18514"/>
                    <a:pt x="5295" y="18277"/>
                  </a:cubicBezTo>
                  <a:cubicBezTo>
                    <a:pt x="5295" y="18040"/>
                    <a:pt x="5295" y="17802"/>
                    <a:pt x="5295" y="17565"/>
                  </a:cubicBezTo>
                  <a:cubicBezTo>
                    <a:pt x="5295" y="17328"/>
                    <a:pt x="5295" y="17090"/>
                    <a:pt x="5295" y="16853"/>
                  </a:cubicBezTo>
                  <a:cubicBezTo>
                    <a:pt x="5295" y="16378"/>
                    <a:pt x="5295" y="15903"/>
                    <a:pt x="5211" y="15429"/>
                  </a:cubicBezTo>
                  <a:cubicBezTo>
                    <a:pt x="5211" y="14479"/>
                    <a:pt x="5127" y="13767"/>
                    <a:pt x="5127" y="12818"/>
                  </a:cubicBezTo>
                  <a:cubicBezTo>
                    <a:pt x="5127" y="12343"/>
                    <a:pt x="5043" y="11868"/>
                    <a:pt x="5043" y="11156"/>
                  </a:cubicBezTo>
                  <a:cubicBezTo>
                    <a:pt x="5043" y="10919"/>
                    <a:pt x="4959" y="10444"/>
                    <a:pt x="4959" y="10207"/>
                  </a:cubicBezTo>
                  <a:cubicBezTo>
                    <a:pt x="4959" y="10207"/>
                    <a:pt x="4959" y="10207"/>
                    <a:pt x="4959" y="9969"/>
                  </a:cubicBezTo>
                  <a:cubicBezTo>
                    <a:pt x="4959" y="9969"/>
                    <a:pt x="5043" y="9969"/>
                    <a:pt x="5043" y="9969"/>
                  </a:cubicBezTo>
                  <a:cubicBezTo>
                    <a:pt x="5295" y="9732"/>
                    <a:pt x="5463" y="9495"/>
                    <a:pt x="5715" y="9257"/>
                  </a:cubicBezTo>
                  <a:cubicBezTo>
                    <a:pt x="6135" y="8782"/>
                    <a:pt x="6640" y="8308"/>
                    <a:pt x="7060" y="8070"/>
                  </a:cubicBezTo>
                  <a:cubicBezTo>
                    <a:pt x="7480" y="7596"/>
                    <a:pt x="7984" y="7358"/>
                    <a:pt x="8405" y="7121"/>
                  </a:cubicBezTo>
                  <a:cubicBezTo>
                    <a:pt x="8825" y="6884"/>
                    <a:pt x="9245" y="6646"/>
                    <a:pt x="9665" y="6646"/>
                  </a:cubicBezTo>
                  <a:cubicBezTo>
                    <a:pt x="10170" y="6409"/>
                    <a:pt x="10590" y="6409"/>
                    <a:pt x="11094" y="6409"/>
                  </a:cubicBezTo>
                  <a:cubicBezTo>
                    <a:pt x="11767" y="6646"/>
                    <a:pt x="12271" y="6884"/>
                    <a:pt x="12775" y="7121"/>
                  </a:cubicBezTo>
                  <a:close/>
                  <a:moveTo>
                    <a:pt x="4286" y="17090"/>
                  </a:moveTo>
                  <a:cubicBezTo>
                    <a:pt x="4034" y="16853"/>
                    <a:pt x="3782" y="16853"/>
                    <a:pt x="3530" y="16853"/>
                  </a:cubicBezTo>
                  <a:cubicBezTo>
                    <a:pt x="2942" y="16615"/>
                    <a:pt x="2353" y="16378"/>
                    <a:pt x="1765" y="15903"/>
                  </a:cubicBezTo>
                  <a:cubicBezTo>
                    <a:pt x="1513" y="15666"/>
                    <a:pt x="1261" y="15429"/>
                    <a:pt x="1093" y="15191"/>
                  </a:cubicBezTo>
                  <a:cubicBezTo>
                    <a:pt x="1009" y="14954"/>
                    <a:pt x="925" y="14716"/>
                    <a:pt x="840" y="14479"/>
                  </a:cubicBezTo>
                  <a:cubicBezTo>
                    <a:pt x="840" y="14479"/>
                    <a:pt x="756" y="14242"/>
                    <a:pt x="756" y="14242"/>
                  </a:cubicBezTo>
                  <a:cubicBezTo>
                    <a:pt x="756" y="14242"/>
                    <a:pt x="756" y="14242"/>
                    <a:pt x="756" y="14004"/>
                  </a:cubicBezTo>
                  <a:cubicBezTo>
                    <a:pt x="756" y="14004"/>
                    <a:pt x="756" y="14004"/>
                    <a:pt x="756" y="14004"/>
                  </a:cubicBezTo>
                  <a:cubicBezTo>
                    <a:pt x="840" y="13530"/>
                    <a:pt x="924" y="13292"/>
                    <a:pt x="924" y="12818"/>
                  </a:cubicBezTo>
                  <a:cubicBezTo>
                    <a:pt x="1009" y="12580"/>
                    <a:pt x="1009" y="12105"/>
                    <a:pt x="1093" y="11868"/>
                  </a:cubicBezTo>
                  <a:cubicBezTo>
                    <a:pt x="1177" y="11393"/>
                    <a:pt x="1261" y="10919"/>
                    <a:pt x="1345" y="10681"/>
                  </a:cubicBezTo>
                  <a:cubicBezTo>
                    <a:pt x="1429" y="10207"/>
                    <a:pt x="1513" y="9732"/>
                    <a:pt x="1681" y="9257"/>
                  </a:cubicBezTo>
                  <a:cubicBezTo>
                    <a:pt x="1765" y="9020"/>
                    <a:pt x="1765" y="8782"/>
                    <a:pt x="1849" y="8545"/>
                  </a:cubicBezTo>
                  <a:cubicBezTo>
                    <a:pt x="1933" y="8308"/>
                    <a:pt x="1933" y="8070"/>
                    <a:pt x="2017" y="7833"/>
                  </a:cubicBezTo>
                  <a:cubicBezTo>
                    <a:pt x="2185" y="7358"/>
                    <a:pt x="2269" y="6883"/>
                    <a:pt x="2437" y="6409"/>
                  </a:cubicBezTo>
                  <a:cubicBezTo>
                    <a:pt x="2605" y="5697"/>
                    <a:pt x="2773" y="5222"/>
                    <a:pt x="2942" y="4510"/>
                  </a:cubicBezTo>
                  <a:cubicBezTo>
                    <a:pt x="3110" y="4035"/>
                    <a:pt x="3278" y="3323"/>
                    <a:pt x="3446" y="2848"/>
                  </a:cubicBezTo>
                  <a:cubicBezTo>
                    <a:pt x="3530" y="2611"/>
                    <a:pt x="3614" y="2374"/>
                    <a:pt x="3698" y="1899"/>
                  </a:cubicBezTo>
                  <a:cubicBezTo>
                    <a:pt x="3698" y="1661"/>
                    <a:pt x="3782" y="1661"/>
                    <a:pt x="3782" y="1424"/>
                  </a:cubicBezTo>
                  <a:cubicBezTo>
                    <a:pt x="3782" y="1187"/>
                    <a:pt x="3866" y="1187"/>
                    <a:pt x="3866" y="949"/>
                  </a:cubicBezTo>
                  <a:cubicBezTo>
                    <a:pt x="3866" y="1424"/>
                    <a:pt x="3866" y="1662"/>
                    <a:pt x="3866" y="2136"/>
                  </a:cubicBezTo>
                  <a:cubicBezTo>
                    <a:pt x="3866" y="2611"/>
                    <a:pt x="3866" y="3086"/>
                    <a:pt x="3866" y="3323"/>
                  </a:cubicBezTo>
                  <a:cubicBezTo>
                    <a:pt x="3866" y="3798"/>
                    <a:pt x="3866" y="4273"/>
                    <a:pt x="3866" y="4747"/>
                  </a:cubicBezTo>
                  <a:cubicBezTo>
                    <a:pt x="3866" y="5222"/>
                    <a:pt x="3950" y="5697"/>
                    <a:pt x="3950" y="6171"/>
                  </a:cubicBezTo>
                  <a:cubicBezTo>
                    <a:pt x="3950" y="6409"/>
                    <a:pt x="4034" y="6646"/>
                    <a:pt x="4034" y="6883"/>
                  </a:cubicBezTo>
                  <a:cubicBezTo>
                    <a:pt x="4034" y="6883"/>
                    <a:pt x="4034" y="7121"/>
                    <a:pt x="4034" y="7121"/>
                  </a:cubicBezTo>
                  <a:cubicBezTo>
                    <a:pt x="4034" y="7121"/>
                    <a:pt x="3950" y="7358"/>
                    <a:pt x="3950" y="7358"/>
                  </a:cubicBezTo>
                  <a:cubicBezTo>
                    <a:pt x="3866" y="7833"/>
                    <a:pt x="3866" y="8545"/>
                    <a:pt x="3950" y="9020"/>
                  </a:cubicBezTo>
                  <a:cubicBezTo>
                    <a:pt x="3950" y="9257"/>
                    <a:pt x="4034" y="9732"/>
                    <a:pt x="4118" y="9969"/>
                  </a:cubicBezTo>
                  <a:cubicBezTo>
                    <a:pt x="4118" y="10444"/>
                    <a:pt x="4118" y="10919"/>
                    <a:pt x="4118" y="11393"/>
                  </a:cubicBezTo>
                  <a:cubicBezTo>
                    <a:pt x="4118" y="11393"/>
                    <a:pt x="4118" y="11631"/>
                    <a:pt x="4118" y="11631"/>
                  </a:cubicBezTo>
                  <a:cubicBezTo>
                    <a:pt x="4118" y="11868"/>
                    <a:pt x="4118" y="12343"/>
                    <a:pt x="4202" y="12580"/>
                  </a:cubicBezTo>
                  <a:cubicBezTo>
                    <a:pt x="4202" y="13055"/>
                    <a:pt x="4286" y="13767"/>
                    <a:pt x="4286" y="14242"/>
                  </a:cubicBezTo>
                  <a:cubicBezTo>
                    <a:pt x="4370" y="14716"/>
                    <a:pt x="4370" y="15191"/>
                    <a:pt x="4454" y="15903"/>
                  </a:cubicBezTo>
                  <a:cubicBezTo>
                    <a:pt x="4454" y="16141"/>
                    <a:pt x="4454" y="16141"/>
                    <a:pt x="4538" y="16378"/>
                  </a:cubicBezTo>
                  <a:cubicBezTo>
                    <a:pt x="4538" y="16615"/>
                    <a:pt x="4622" y="16853"/>
                    <a:pt x="4622" y="17327"/>
                  </a:cubicBezTo>
                  <a:cubicBezTo>
                    <a:pt x="4622" y="17327"/>
                    <a:pt x="4622" y="17327"/>
                    <a:pt x="4622" y="17327"/>
                  </a:cubicBezTo>
                  <a:cubicBezTo>
                    <a:pt x="4539" y="17090"/>
                    <a:pt x="4371" y="17090"/>
                    <a:pt x="4286" y="1709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8" name="Line">
              <a:extLst>
                <a:ext uri="{FF2B5EF4-FFF2-40B4-BE49-F238E27FC236}">
                  <a16:creationId xmlns:a16="http://schemas.microsoft.com/office/drawing/2014/main" id="{A3D72062-96CE-4020-A58B-2E53B9F978D9}"/>
                </a:ext>
              </a:extLst>
            </p:cNvPr>
            <p:cNvSpPr/>
            <p:nvPr/>
          </p:nvSpPr>
          <p:spPr>
            <a:xfrm>
              <a:off x="2269860" y="3028445"/>
              <a:ext cx="0" cy="2781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6295D8F4-BA0D-424D-B00A-230E1CA84BEB}"/>
                </a:ext>
              </a:extLst>
            </p:cNvPr>
            <p:cNvSpPr/>
            <p:nvPr/>
          </p:nvSpPr>
          <p:spPr>
            <a:xfrm>
              <a:off x="6135927" y="4446925"/>
              <a:ext cx="766029" cy="214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21397" y="17392"/>
                  </a:moveTo>
                  <a:cubicBezTo>
                    <a:pt x="21397" y="17112"/>
                    <a:pt x="21397" y="16831"/>
                    <a:pt x="21319" y="16551"/>
                  </a:cubicBezTo>
                  <a:cubicBezTo>
                    <a:pt x="21319" y="16270"/>
                    <a:pt x="21241" y="15709"/>
                    <a:pt x="21163" y="15429"/>
                  </a:cubicBezTo>
                  <a:cubicBezTo>
                    <a:pt x="21084" y="15148"/>
                    <a:pt x="21006" y="14587"/>
                    <a:pt x="21006" y="14306"/>
                  </a:cubicBezTo>
                  <a:cubicBezTo>
                    <a:pt x="20928" y="13745"/>
                    <a:pt x="20771" y="12904"/>
                    <a:pt x="20693" y="12343"/>
                  </a:cubicBezTo>
                  <a:cubicBezTo>
                    <a:pt x="20537" y="11221"/>
                    <a:pt x="20302" y="10099"/>
                    <a:pt x="20067" y="8977"/>
                  </a:cubicBezTo>
                  <a:cubicBezTo>
                    <a:pt x="19754" y="7293"/>
                    <a:pt x="19363" y="5891"/>
                    <a:pt x="19050" y="4488"/>
                  </a:cubicBezTo>
                  <a:cubicBezTo>
                    <a:pt x="18893" y="3927"/>
                    <a:pt x="18815" y="3366"/>
                    <a:pt x="18658" y="2805"/>
                  </a:cubicBezTo>
                  <a:cubicBezTo>
                    <a:pt x="18580" y="2525"/>
                    <a:pt x="18580" y="2244"/>
                    <a:pt x="18502" y="1964"/>
                  </a:cubicBezTo>
                  <a:cubicBezTo>
                    <a:pt x="18424" y="1403"/>
                    <a:pt x="18267" y="1122"/>
                    <a:pt x="18189" y="561"/>
                  </a:cubicBezTo>
                  <a:cubicBezTo>
                    <a:pt x="18111" y="280"/>
                    <a:pt x="18032" y="0"/>
                    <a:pt x="17954" y="0"/>
                  </a:cubicBezTo>
                  <a:cubicBezTo>
                    <a:pt x="17876" y="0"/>
                    <a:pt x="17876" y="0"/>
                    <a:pt x="17797" y="281"/>
                  </a:cubicBezTo>
                  <a:cubicBezTo>
                    <a:pt x="17641" y="842"/>
                    <a:pt x="17719" y="1683"/>
                    <a:pt x="17797" y="2244"/>
                  </a:cubicBezTo>
                  <a:cubicBezTo>
                    <a:pt x="17797" y="2525"/>
                    <a:pt x="17876" y="2805"/>
                    <a:pt x="17876" y="3086"/>
                  </a:cubicBezTo>
                  <a:cubicBezTo>
                    <a:pt x="17876" y="3086"/>
                    <a:pt x="17876" y="3366"/>
                    <a:pt x="17954" y="3366"/>
                  </a:cubicBezTo>
                  <a:cubicBezTo>
                    <a:pt x="18032" y="3647"/>
                    <a:pt x="18032" y="3927"/>
                    <a:pt x="18110" y="4208"/>
                  </a:cubicBezTo>
                  <a:cubicBezTo>
                    <a:pt x="18189" y="4488"/>
                    <a:pt x="18189" y="4769"/>
                    <a:pt x="18267" y="4769"/>
                  </a:cubicBezTo>
                  <a:cubicBezTo>
                    <a:pt x="18267" y="4769"/>
                    <a:pt x="18267" y="5049"/>
                    <a:pt x="18345" y="5049"/>
                  </a:cubicBezTo>
                  <a:cubicBezTo>
                    <a:pt x="18423" y="5330"/>
                    <a:pt x="18502" y="5610"/>
                    <a:pt x="18580" y="6171"/>
                  </a:cubicBezTo>
                  <a:cubicBezTo>
                    <a:pt x="18658" y="6452"/>
                    <a:pt x="18658" y="6732"/>
                    <a:pt x="18736" y="7013"/>
                  </a:cubicBezTo>
                  <a:cubicBezTo>
                    <a:pt x="18893" y="7574"/>
                    <a:pt x="19050" y="8135"/>
                    <a:pt x="19206" y="8977"/>
                  </a:cubicBezTo>
                  <a:cubicBezTo>
                    <a:pt x="19441" y="9818"/>
                    <a:pt x="19597" y="10660"/>
                    <a:pt x="19832" y="11501"/>
                  </a:cubicBezTo>
                  <a:cubicBezTo>
                    <a:pt x="19989" y="12343"/>
                    <a:pt x="20145" y="13184"/>
                    <a:pt x="20302" y="14026"/>
                  </a:cubicBezTo>
                  <a:cubicBezTo>
                    <a:pt x="20380" y="14587"/>
                    <a:pt x="20458" y="14867"/>
                    <a:pt x="20536" y="15429"/>
                  </a:cubicBezTo>
                  <a:cubicBezTo>
                    <a:pt x="20615" y="15990"/>
                    <a:pt x="20771" y="16551"/>
                    <a:pt x="20850" y="17392"/>
                  </a:cubicBezTo>
                  <a:cubicBezTo>
                    <a:pt x="20771" y="17392"/>
                    <a:pt x="20771" y="17392"/>
                    <a:pt x="20693" y="17392"/>
                  </a:cubicBezTo>
                  <a:cubicBezTo>
                    <a:pt x="20615" y="17392"/>
                    <a:pt x="20458" y="17392"/>
                    <a:pt x="20380" y="17392"/>
                  </a:cubicBezTo>
                  <a:cubicBezTo>
                    <a:pt x="20302" y="17392"/>
                    <a:pt x="20145" y="17392"/>
                    <a:pt x="20067" y="17392"/>
                  </a:cubicBezTo>
                  <a:cubicBezTo>
                    <a:pt x="19910" y="17392"/>
                    <a:pt x="19832" y="17392"/>
                    <a:pt x="19676" y="17392"/>
                  </a:cubicBezTo>
                  <a:cubicBezTo>
                    <a:pt x="19363" y="17392"/>
                    <a:pt x="19050" y="17673"/>
                    <a:pt x="18658" y="17673"/>
                  </a:cubicBezTo>
                  <a:cubicBezTo>
                    <a:pt x="18032" y="17953"/>
                    <a:pt x="17406" y="18234"/>
                    <a:pt x="16780" y="18514"/>
                  </a:cubicBezTo>
                  <a:cubicBezTo>
                    <a:pt x="16545" y="18514"/>
                    <a:pt x="16310" y="18795"/>
                    <a:pt x="16076" y="18795"/>
                  </a:cubicBezTo>
                  <a:cubicBezTo>
                    <a:pt x="15997" y="18795"/>
                    <a:pt x="15841" y="18795"/>
                    <a:pt x="15763" y="18795"/>
                  </a:cubicBezTo>
                  <a:cubicBezTo>
                    <a:pt x="15684" y="18795"/>
                    <a:pt x="15528" y="18795"/>
                    <a:pt x="15449" y="18795"/>
                  </a:cubicBezTo>
                  <a:cubicBezTo>
                    <a:pt x="15449" y="18795"/>
                    <a:pt x="15449" y="18795"/>
                    <a:pt x="15371" y="18795"/>
                  </a:cubicBezTo>
                  <a:cubicBezTo>
                    <a:pt x="15371" y="18514"/>
                    <a:pt x="15371" y="18234"/>
                    <a:pt x="15449" y="17953"/>
                  </a:cubicBezTo>
                  <a:cubicBezTo>
                    <a:pt x="15449" y="17673"/>
                    <a:pt x="15528" y="17112"/>
                    <a:pt x="15528" y="16831"/>
                  </a:cubicBezTo>
                  <a:cubicBezTo>
                    <a:pt x="15528" y="16551"/>
                    <a:pt x="15606" y="16270"/>
                    <a:pt x="15606" y="15709"/>
                  </a:cubicBezTo>
                  <a:cubicBezTo>
                    <a:pt x="15684" y="15148"/>
                    <a:pt x="15684" y="14587"/>
                    <a:pt x="15762" y="13745"/>
                  </a:cubicBezTo>
                  <a:cubicBezTo>
                    <a:pt x="15841" y="12904"/>
                    <a:pt x="15919" y="11782"/>
                    <a:pt x="15997" y="10940"/>
                  </a:cubicBezTo>
                  <a:cubicBezTo>
                    <a:pt x="15997" y="10940"/>
                    <a:pt x="15997" y="10940"/>
                    <a:pt x="16075" y="10940"/>
                  </a:cubicBezTo>
                  <a:cubicBezTo>
                    <a:pt x="16154" y="10940"/>
                    <a:pt x="16310" y="10660"/>
                    <a:pt x="16389" y="10660"/>
                  </a:cubicBezTo>
                  <a:cubicBezTo>
                    <a:pt x="16467" y="10660"/>
                    <a:pt x="16545" y="10379"/>
                    <a:pt x="16623" y="10099"/>
                  </a:cubicBezTo>
                  <a:cubicBezTo>
                    <a:pt x="16702" y="9818"/>
                    <a:pt x="16780" y="9257"/>
                    <a:pt x="16780" y="8977"/>
                  </a:cubicBezTo>
                  <a:cubicBezTo>
                    <a:pt x="16858" y="8135"/>
                    <a:pt x="16623" y="6733"/>
                    <a:pt x="16467" y="6171"/>
                  </a:cubicBezTo>
                  <a:cubicBezTo>
                    <a:pt x="16467" y="6171"/>
                    <a:pt x="16389" y="5891"/>
                    <a:pt x="16389" y="5891"/>
                  </a:cubicBezTo>
                  <a:cubicBezTo>
                    <a:pt x="16467" y="5049"/>
                    <a:pt x="16545" y="3927"/>
                    <a:pt x="16623" y="3086"/>
                  </a:cubicBezTo>
                  <a:cubicBezTo>
                    <a:pt x="16623" y="2805"/>
                    <a:pt x="16623" y="2805"/>
                    <a:pt x="16702" y="2525"/>
                  </a:cubicBezTo>
                  <a:cubicBezTo>
                    <a:pt x="16780" y="1964"/>
                    <a:pt x="16780" y="1683"/>
                    <a:pt x="16858" y="1122"/>
                  </a:cubicBezTo>
                  <a:cubicBezTo>
                    <a:pt x="16858" y="842"/>
                    <a:pt x="16858" y="842"/>
                    <a:pt x="16858" y="561"/>
                  </a:cubicBezTo>
                  <a:cubicBezTo>
                    <a:pt x="16858" y="281"/>
                    <a:pt x="16780" y="281"/>
                    <a:pt x="16702" y="561"/>
                  </a:cubicBezTo>
                  <a:lnTo>
                    <a:pt x="16702" y="561"/>
                  </a:lnTo>
                  <a:cubicBezTo>
                    <a:pt x="16702" y="561"/>
                    <a:pt x="16702" y="561"/>
                    <a:pt x="16702" y="561"/>
                  </a:cubicBezTo>
                  <a:cubicBezTo>
                    <a:pt x="16702" y="842"/>
                    <a:pt x="16623" y="1122"/>
                    <a:pt x="16623" y="1683"/>
                  </a:cubicBezTo>
                  <a:cubicBezTo>
                    <a:pt x="16623" y="1683"/>
                    <a:pt x="16623" y="1964"/>
                    <a:pt x="16623" y="1964"/>
                  </a:cubicBezTo>
                  <a:cubicBezTo>
                    <a:pt x="16623" y="2244"/>
                    <a:pt x="16545" y="2525"/>
                    <a:pt x="16545" y="2805"/>
                  </a:cubicBezTo>
                  <a:cubicBezTo>
                    <a:pt x="16467" y="3647"/>
                    <a:pt x="16389" y="4208"/>
                    <a:pt x="16232" y="5049"/>
                  </a:cubicBezTo>
                  <a:cubicBezTo>
                    <a:pt x="16232" y="5049"/>
                    <a:pt x="16232" y="5330"/>
                    <a:pt x="16232" y="5330"/>
                  </a:cubicBezTo>
                  <a:cubicBezTo>
                    <a:pt x="16232" y="5330"/>
                    <a:pt x="16154" y="5330"/>
                    <a:pt x="16154" y="5330"/>
                  </a:cubicBezTo>
                  <a:cubicBezTo>
                    <a:pt x="15997" y="5049"/>
                    <a:pt x="15763" y="5049"/>
                    <a:pt x="15606" y="5049"/>
                  </a:cubicBezTo>
                  <a:cubicBezTo>
                    <a:pt x="15450" y="5049"/>
                    <a:pt x="15371" y="5049"/>
                    <a:pt x="15215" y="5049"/>
                  </a:cubicBezTo>
                  <a:cubicBezTo>
                    <a:pt x="15058" y="5049"/>
                    <a:pt x="14902" y="5049"/>
                    <a:pt x="14745" y="5049"/>
                  </a:cubicBezTo>
                  <a:cubicBezTo>
                    <a:pt x="14745" y="5049"/>
                    <a:pt x="14745" y="5049"/>
                    <a:pt x="14745" y="5049"/>
                  </a:cubicBezTo>
                  <a:cubicBezTo>
                    <a:pt x="14589" y="5049"/>
                    <a:pt x="14510" y="5049"/>
                    <a:pt x="14354" y="5049"/>
                  </a:cubicBezTo>
                  <a:cubicBezTo>
                    <a:pt x="14119" y="5049"/>
                    <a:pt x="13884" y="5049"/>
                    <a:pt x="13571" y="5330"/>
                  </a:cubicBezTo>
                  <a:cubicBezTo>
                    <a:pt x="12945" y="5610"/>
                    <a:pt x="12397" y="5610"/>
                    <a:pt x="11771" y="5891"/>
                  </a:cubicBezTo>
                  <a:cubicBezTo>
                    <a:pt x="11223" y="6172"/>
                    <a:pt x="10676" y="6452"/>
                    <a:pt x="10128" y="6733"/>
                  </a:cubicBezTo>
                  <a:cubicBezTo>
                    <a:pt x="9423" y="7013"/>
                    <a:pt x="8797" y="7574"/>
                    <a:pt x="8093" y="7855"/>
                  </a:cubicBezTo>
                  <a:cubicBezTo>
                    <a:pt x="7545" y="8135"/>
                    <a:pt x="6997" y="8696"/>
                    <a:pt x="6371" y="8977"/>
                  </a:cubicBezTo>
                  <a:cubicBezTo>
                    <a:pt x="5589" y="9538"/>
                    <a:pt x="4806" y="10660"/>
                    <a:pt x="4024" y="11501"/>
                  </a:cubicBezTo>
                  <a:cubicBezTo>
                    <a:pt x="3632" y="12062"/>
                    <a:pt x="3319" y="12623"/>
                    <a:pt x="2928" y="13184"/>
                  </a:cubicBezTo>
                  <a:cubicBezTo>
                    <a:pt x="2615" y="13745"/>
                    <a:pt x="2224" y="14587"/>
                    <a:pt x="1911" y="15148"/>
                  </a:cubicBezTo>
                  <a:cubicBezTo>
                    <a:pt x="1206" y="16831"/>
                    <a:pt x="658" y="18795"/>
                    <a:pt x="32" y="20758"/>
                  </a:cubicBezTo>
                  <a:cubicBezTo>
                    <a:pt x="-46" y="21039"/>
                    <a:pt x="32" y="21319"/>
                    <a:pt x="110" y="21600"/>
                  </a:cubicBezTo>
                  <a:cubicBezTo>
                    <a:pt x="110" y="21600"/>
                    <a:pt x="110" y="21600"/>
                    <a:pt x="110" y="21600"/>
                  </a:cubicBezTo>
                  <a:cubicBezTo>
                    <a:pt x="110" y="21600"/>
                    <a:pt x="189" y="21600"/>
                    <a:pt x="189" y="21600"/>
                  </a:cubicBezTo>
                  <a:cubicBezTo>
                    <a:pt x="189" y="21600"/>
                    <a:pt x="189" y="21600"/>
                    <a:pt x="189" y="21600"/>
                  </a:cubicBezTo>
                  <a:cubicBezTo>
                    <a:pt x="267" y="21319"/>
                    <a:pt x="424" y="20758"/>
                    <a:pt x="502" y="20478"/>
                  </a:cubicBezTo>
                  <a:cubicBezTo>
                    <a:pt x="580" y="20197"/>
                    <a:pt x="737" y="19917"/>
                    <a:pt x="893" y="19636"/>
                  </a:cubicBezTo>
                  <a:cubicBezTo>
                    <a:pt x="1989" y="17392"/>
                    <a:pt x="3163" y="15709"/>
                    <a:pt x="4337" y="14587"/>
                  </a:cubicBezTo>
                  <a:cubicBezTo>
                    <a:pt x="5589" y="13184"/>
                    <a:pt x="6919" y="12623"/>
                    <a:pt x="8171" y="12062"/>
                  </a:cubicBezTo>
                  <a:cubicBezTo>
                    <a:pt x="8797" y="12062"/>
                    <a:pt x="9423" y="11782"/>
                    <a:pt x="10128" y="11782"/>
                  </a:cubicBezTo>
                  <a:cubicBezTo>
                    <a:pt x="10676" y="11782"/>
                    <a:pt x="11223" y="11782"/>
                    <a:pt x="11771" y="11782"/>
                  </a:cubicBezTo>
                  <a:cubicBezTo>
                    <a:pt x="12319" y="11782"/>
                    <a:pt x="12945" y="11782"/>
                    <a:pt x="13493" y="11782"/>
                  </a:cubicBezTo>
                  <a:cubicBezTo>
                    <a:pt x="14041" y="11782"/>
                    <a:pt x="14510" y="11782"/>
                    <a:pt x="15058" y="11782"/>
                  </a:cubicBezTo>
                  <a:cubicBezTo>
                    <a:pt x="15215" y="11782"/>
                    <a:pt x="15371" y="11782"/>
                    <a:pt x="15528" y="11782"/>
                  </a:cubicBezTo>
                  <a:cubicBezTo>
                    <a:pt x="15449" y="12343"/>
                    <a:pt x="15449" y="12904"/>
                    <a:pt x="15371" y="13465"/>
                  </a:cubicBezTo>
                  <a:cubicBezTo>
                    <a:pt x="15293" y="14026"/>
                    <a:pt x="15293" y="14868"/>
                    <a:pt x="15215" y="15429"/>
                  </a:cubicBezTo>
                  <a:cubicBezTo>
                    <a:pt x="15215" y="15709"/>
                    <a:pt x="15137" y="16270"/>
                    <a:pt x="15137" y="16551"/>
                  </a:cubicBezTo>
                  <a:cubicBezTo>
                    <a:pt x="15058" y="17392"/>
                    <a:pt x="14980" y="18234"/>
                    <a:pt x="15058" y="19075"/>
                  </a:cubicBezTo>
                  <a:cubicBezTo>
                    <a:pt x="15058" y="19917"/>
                    <a:pt x="15137" y="20758"/>
                    <a:pt x="15371" y="21319"/>
                  </a:cubicBezTo>
                  <a:cubicBezTo>
                    <a:pt x="15528" y="21600"/>
                    <a:pt x="15763" y="21600"/>
                    <a:pt x="15997" y="21600"/>
                  </a:cubicBezTo>
                  <a:cubicBezTo>
                    <a:pt x="16389" y="21600"/>
                    <a:pt x="16702" y="21600"/>
                    <a:pt x="17093" y="21319"/>
                  </a:cubicBezTo>
                  <a:cubicBezTo>
                    <a:pt x="17328" y="21319"/>
                    <a:pt x="17484" y="21319"/>
                    <a:pt x="17719" y="21039"/>
                  </a:cubicBezTo>
                  <a:cubicBezTo>
                    <a:pt x="18345" y="20758"/>
                    <a:pt x="18971" y="20758"/>
                    <a:pt x="19676" y="20758"/>
                  </a:cubicBezTo>
                  <a:cubicBezTo>
                    <a:pt x="19989" y="20758"/>
                    <a:pt x="20380" y="20758"/>
                    <a:pt x="20693" y="20758"/>
                  </a:cubicBezTo>
                  <a:cubicBezTo>
                    <a:pt x="20850" y="20758"/>
                    <a:pt x="21006" y="20758"/>
                    <a:pt x="21163" y="20478"/>
                  </a:cubicBezTo>
                  <a:cubicBezTo>
                    <a:pt x="21241" y="20478"/>
                    <a:pt x="21319" y="20197"/>
                    <a:pt x="21398" y="19917"/>
                  </a:cubicBezTo>
                  <a:cubicBezTo>
                    <a:pt x="21476" y="19636"/>
                    <a:pt x="21554" y="19075"/>
                    <a:pt x="21554" y="18795"/>
                  </a:cubicBezTo>
                  <a:cubicBezTo>
                    <a:pt x="21476" y="17953"/>
                    <a:pt x="21476" y="17673"/>
                    <a:pt x="21397" y="17392"/>
                  </a:cubicBezTo>
                  <a:close/>
                  <a:moveTo>
                    <a:pt x="20850" y="16831"/>
                  </a:moveTo>
                  <a:cubicBezTo>
                    <a:pt x="20850" y="16831"/>
                    <a:pt x="20850" y="16831"/>
                    <a:pt x="20850" y="16831"/>
                  </a:cubicBezTo>
                  <a:cubicBezTo>
                    <a:pt x="20850" y="16831"/>
                    <a:pt x="20850" y="16551"/>
                    <a:pt x="20850" y="16831"/>
                  </a:cubicBezTo>
                  <a:cubicBezTo>
                    <a:pt x="20850" y="16551"/>
                    <a:pt x="20850" y="16831"/>
                    <a:pt x="20850" y="1683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90" name="Graphic 39" descr="Stopwatch">
            <a:extLst>
              <a:ext uri="{FF2B5EF4-FFF2-40B4-BE49-F238E27FC236}">
                <a16:creationId xmlns:a16="http://schemas.microsoft.com/office/drawing/2014/main" id="{3CE32010-633E-4D44-833A-2C5D3EDDCBDB}"/>
              </a:ext>
            </a:extLst>
          </p:cNvPr>
          <p:cNvGrpSpPr/>
          <p:nvPr/>
        </p:nvGrpSpPr>
        <p:grpSpPr>
          <a:xfrm>
            <a:off x="3065291" y="3986617"/>
            <a:ext cx="382464" cy="382464"/>
            <a:chOff x="4519163" y="4183534"/>
            <a:chExt cx="400265" cy="400265"/>
          </a:xfrm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CDF1DE3-D092-4018-8063-D581D971EC89}"/>
                </a:ext>
              </a:extLst>
            </p:cNvPr>
            <p:cNvSpPr/>
            <p:nvPr/>
          </p:nvSpPr>
          <p:spPr>
            <a:xfrm>
              <a:off x="4710956" y="4312786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4D61C37-6168-4D8E-ADFA-882EBA2219AC}"/>
                </a:ext>
              </a:extLst>
            </p:cNvPr>
            <p:cNvSpPr/>
            <p:nvPr/>
          </p:nvSpPr>
          <p:spPr>
            <a:xfrm>
              <a:off x="4710956" y="447956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7D633A95-8204-4E38-AF48-0FBE65AED16A}"/>
                </a:ext>
              </a:extLst>
            </p:cNvPr>
            <p:cNvSpPr/>
            <p:nvPr/>
          </p:nvSpPr>
          <p:spPr>
            <a:xfrm>
              <a:off x="4794345" y="4392005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B0701594-BE92-46CD-A91E-DB569C2EC4BD}"/>
                </a:ext>
              </a:extLst>
            </p:cNvPr>
            <p:cNvSpPr/>
            <p:nvPr/>
          </p:nvSpPr>
          <p:spPr>
            <a:xfrm>
              <a:off x="4627568" y="4392005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B8DEB824-1308-4242-85D4-BEC79B8501F7}"/>
                </a:ext>
              </a:extLst>
            </p:cNvPr>
            <p:cNvSpPr/>
            <p:nvPr/>
          </p:nvSpPr>
          <p:spPr>
            <a:xfrm>
              <a:off x="4710956" y="4341972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44B513F-126D-471A-B479-13370D74D8E5}"/>
                </a:ext>
              </a:extLst>
            </p:cNvPr>
            <p:cNvSpPr/>
            <p:nvPr/>
          </p:nvSpPr>
          <p:spPr>
            <a:xfrm>
              <a:off x="4577662" y="4221058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1" name="Graphic 40" descr="Bullseye">
            <a:extLst>
              <a:ext uri="{FF2B5EF4-FFF2-40B4-BE49-F238E27FC236}">
                <a16:creationId xmlns:a16="http://schemas.microsoft.com/office/drawing/2014/main" id="{D41DAC64-917B-4F98-942D-7D95757D4D22}"/>
              </a:ext>
            </a:extLst>
          </p:cNvPr>
          <p:cNvGrpSpPr/>
          <p:nvPr/>
        </p:nvGrpSpPr>
        <p:grpSpPr>
          <a:xfrm>
            <a:off x="3377522" y="2658494"/>
            <a:ext cx="382464" cy="382464"/>
            <a:chOff x="4845926" y="2793596"/>
            <a:chExt cx="400265" cy="400265"/>
          </a:xfrm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33039E3-2D86-45FB-97D8-CBF4B6DB07D8}"/>
                </a:ext>
              </a:extLst>
            </p:cNvPr>
            <p:cNvSpPr/>
            <p:nvPr/>
          </p:nvSpPr>
          <p:spPr>
            <a:xfrm>
              <a:off x="4997693" y="2829036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F1E56C9-81B8-4A60-AAEC-9E78CE7733D2}"/>
                </a:ext>
              </a:extLst>
            </p:cNvPr>
            <p:cNvSpPr/>
            <p:nvPr/>
          </p:nvSpPr>
          <p:spPr>
            <a:xfrm>
              <a:off x="4881366" y="2841544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612529BA-745B-4F30-A861-AAC7443E596E}"/>
                </a:ext>
              </a:extLst>
            </p:cNvPr>
            <p:cNvSpPr/>
            <p:nvPr/>
          </p:nvSpPr>
          <p:spPr>
            <a:xfrm>
              <a:off x="4939738" y="2899916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2" name="Graphic 38" descr="Lightbulb">
            <a:extLst>
              <a:ext uri="{FF2B5EF4-FFF2-40B4-BE49-F238E27FC236}">
                <a16:creationId xmlns:a16="http://schemas.microsoft.com/office/drawing/2014/main" id="{322F6B98-7368-4FC7-B3EF-1F1DC5BFDA5E}"/>
              </a:ext>
            </a:extLst>
          </p:cNvPr>
          <p:cNvGrpSpPr/>
          <p:nvPr/>
        </p:nvGrpSpPr>
        <p:grpSpPr>
          <a:xfrm>
            <a:off x="4189537" y="1672510"/>
            <a:ext cx="382464" cy="382464"/>
            <a:chOff x="5695735" y="1761719"/>
            <a:chExt cx="400265" cy="400265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86A992CD-3B96-44AA-8528-7DD29725618D}"/>
                </a:ext>
              </a:extLst>
            </p:cNvPr>
            <p:cNvSpPr/>
            <p:nvPr/>
          </p:nvSpPr>
          <p:spPr>
            <a:xfrm>
              <a:off x="5841664" y="2028562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1F3F51D6-A0B9-47E8-898C-2DE54F901F6D}"/>
                </a:ext>
              </a:extLst>
            </p:cNvPr>
            <p:cNvSpPr/>
            <p:nvPr/>
          </p:nvSpPr>
          <p:spPr>
            <a:xfrm>
              <a:off x="5841664" y="2070256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DB354274-13E5-4325-BBEC-ECF355A96EE7}"/>
                </a:ext>
              </a:extLst>
            </p:cNvPr>
            <p:cNvSpPr/>
            <p:nvPr/>
          </p:nvSpPr>
          <p:spPr>
            <a:xfrm>
              <a:off x="5868766" y="2111950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91D37CA3-5F79-4D80-970F-7AC2E8583E8F}"/>
                </a:ext>
              </a:extLst>
            </p:cNvPr>
            <p:cNvSpPr/>
            <p:nvPr/>
          </p:nvSpPr>
          <p:spPr>
            <a:xfrm>
              <a:off x="5787462" y="1786735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577221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Stacked Cylinders – Slide Template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4F7437D-7B0D-401D-9340-6234C7EAA5E8}"/>
              </a:ext>
            </a:extLst>
          </p:cNvPr>
          <p:cNvGrpSpPr/>
          <p:nvPr/>
        </p:nvGrpSpPr>
        <p:grpSpPr>
          <a:xfrm>
            <a:off x="7068061" y="4399595"/>
            <a:ext cx="1822109" cy="1413892"/>
            <a:chOff x="8921977" y="4001571"/>
            <a:chExt cx="2926080" cy="188518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5A5B4CB-D054-4033-90A7-EAFD8D8E069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Text here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E066C42-9855-4A8E-BC27-7B4A656348F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00C5886-659B-43B0-822A-CE9E384CFA3B}"/>
              </a:ext>
            </a:extLst>
          </p:cNvPr>
          <p:cNvGrpSpPr/>
          <p:nvPr/>
        </p:nvGrpSpPr>
        <p:grpSpPr>
          <a:xfrm>
            <a:off x="253830" y="2793949"/>
            <a:ext cx="1822109" cy="1413892"/>
            <a:chOff x="332936" y="2555951"/>
            <a:chExt cx="2926080" cy="188518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1AD6605-431E-4B85-941D-957B683B591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/>
                <a:t>Text here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047C041-68BB-4003-AC86-7CC24F07CC5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GB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5752221-CF6F-46A6-ADEC-1BCBEA5F50B5}"/>
              </a:ext>
            </a:extLst>
          </p:cNvPr>
          <p:cNvGrpSpPr/>
          <p:nvPr/>
        </p:nvGrpSpPr>
        <p:grpSpPr>
          <a:xfrm>
            <a:off x="6237510" y="1178367"/>
            <a:ext cx="1822109" cy="1413892"/>
            <a:chOff x="8921977" y="1394910"/>
            <a:chExt cx="2926080" cy="188518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2A76BD8-9CD3-4BD9-A5D5-09DCB83A23A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Text here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9E81E47-922D-43CB-A8C3-1C7902F89F9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28D43F6-9FF7-4B0F-9889-49DA9A91C52E}"/>
              </a:ext>
            </a:extLst>
          </p:cNvPr>
          <p:cNvGrpSpPr/>
          <p:nvPr/>
        </p:nvGrpSpPr>
        <p:grpSpPr>
          <a:xfrm>
            <a:off x="2242044" y="1304009"/>
            <a:ext cx="4659912" cy="4361146"/>
            <a:chOff x="2242044" y="1304009"/>
            <a:chExt cx="4659912" cy="4361146"/>
          </a:xfrm>
        </p:grpSpPr>
        <p:sp>
          <p:nvSpPr>
            <p:cNvPr id="58" name="Cylinder 57">
              <a:extLst>
                <a:ext uri="{FF2B5EF4-FFF2-40B4-BE49-F238E27FC236}">
                  <a16:creationId xmlns:a16="http://schemas.microsoft.com/office/drawing/2014/main" id="{47798B38-4789-4ECF-BBCA-35DCB631F48F}"/>
                </a:ext>
              </a:extLst>
            </p:cNvPr>
            <p:cNvSpPr/>
            <p:nvPr/>
          </p:nvSpPr>
          <p:spPr>
            <a:xfrm>
              <a:off x="2544361" y="3113038"/>
              <a:ext cx="3584488" cy="2552117"/>
            </a:xfrm>
            <a:prstGeom prst="can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2" name="Cylinder 61">
              <a:extLst>
                <a:ext uri="{FF2B5EF4-FFF2-40B4-BE49-F238E27FC236}">
                  <a16:creationId xmlns:a16="http://schemas.microsoft.com/office/drawing/2014/main" id="{01D1471E-1194-4292-A35F-60A4C9197C34}"/>
                </a:ext>
              </a:extLst>
            </p:cNvPr>
            <p:cNvSpPr/>
            <p:nvPr/>
          </p:nvSpPr>
          <p:spPr>
            <a:xfrm>
              <a:off x="3139174" y="2192414"/>
              <a:ext cx="2356270" cy="1931005"/>
            </a:xfrm>
            <a:prstGeom prst="can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23E18E38-5914-42BF-8692-ED832F45E2A8}"/>
                </a:ext>
              </a:extLst>
            </p:cNvPr>
            <p:cNvGrpSpPr/>
            <p:nvPr/>
          </p:nvGrpSpPr>
          <p:grpSpPr>
            <a:xfrm>
              <a:off x="3595900" y="1344288"/>
              <a:ext cx="1574508" cy="1517277"/>
              <a:chOff x="5074468" y="1418221"/>
              <a:chExt cx="1647791" cy="1587896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416CD65A-07C3-44CF-B49B-A8B74E7F97DE}"/>
                  </a:ext>
                </a:extLst>
              </p:cNvPr>
              <p:cNvSpPr/>
              <p:nvPr/>
            </p:nvSpPr>
            <p:spPr>
              <a:xfrm rot="5400000">
                <a:off x="5102163" y="1564333"/>
                <a:ext cx="1587896" cy="1295672"/>
              </a:xfrm>
              <a:custGeom>
                <a:avLst/>
                <a:gdLst>
                  <a:gd name="connsiteX0" fmla="*/ 0 w 1587896"/>
                  <a:gd name="connsiteY0" fmla="*/ 0 h 1295672"/>
                  <a:gd name="connsiteX1" fmla="*/ 1280613 w 1587896"/>
                  <a:gd name="connsiteY1" fmla="*/ 0 h 1295672"/>
                  <a:gd name="connsiteX2" fmla="*/ 1280613 w 1587896"/>
                  <a:gd name="connsiteY2" fmla="*/ 4887 h 1295672"/>
                  <a:gd name="connsiteX3" fmla="*/ 1302045 w 1587896"/>
                  <a:gd name="connsiteY3" fmla="*/ 0 h 1295672"/>
                  <a:gd name="connsiteX4" fmla="*/ 1587896 w 1587896"/>
                  <a:gd name="connsiteY4" fmla="*/ 646609 h 1295672"/>
                  <a:gd name="connsiteX5" fmla="*/ 1302045 w 1587896"/>
                  <a:gd name="connsiteY5" fmla="*/ 1293218 h 1295672"/>
                  <a:gd name="connsiteX6" fmla="*/ 1280613 w 1587896"/>
                  <a:gd name="connsiteY6" fmla="*/ 1288331 h 1295672"/>
                  <a:gd name="connsiteX7" fmla="*/ 1280613 w 1587896"/>
                  <a:gd name="connsiteY7" fmla="*/ 1293218 h 1295672"/>
                  <a:gd name="connsiteX8" fmla="*/ 920167 w 1587896"/>
                  <a:gd name="connsiteY8" fmla="*/ 1295672 h 1295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87896" h="1295672">
                    <a:moveTo>
                      <a:pt x="0" y="0"/>
                    </a:moveTo>
                    <a:lnTo>
                      <a:pt x="1280613" y="0"/>
                    </a:lnTo>
                    <a:lnTo>
                      <a:pt x="1280613" y="4887"/>
                    </a:lnTo>
                    <a:lnTo>
                      <a:pt x="1302045" y="0"/>
                    </a:lnTo>
                    <a:cubicBezTo>
                      <a:pt x="1459916" y="0"/>
                      <a:pt x="1587896" y="289497"/>
                      <a:pt x="1587896" y="646609"/>
                    </a:cubicBezTo>
                    <a:cubicBezTo>
                      <a:pt x="1587896" y="1003721"/>
                      <a:pt x="1459916" y="1293218"/>
                      <a:pt x="1302045" y="1293218"/>
                    </a:cubicBezTo>
                    <a:lnTo>
                      <a:pt x="1280613" y="1288331"/>
                    </a:lnTo>
                    <a:lnTo>
                      <a:pt x="1280613" y="1293218"/>
                    </a:lnTo>
                    <a:lnTo>
                      <a:pt x="920167" y="129567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57451B0B-B3F5-42B1-BE4D-D93E02DCA341}"/>
                  </a:ext>
                </a:extLst>
              </p:cNvPr>
              <p:cNvSpPr/>
              <p:nvPr/>
            </p:nvSpPr>
            <p:spPr>
              <a:xfrm rot="2824239">
                <a:off x="5548376" y="1091158"/>
                <a:ext cx="699975" cy="164779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165BBABC-8FDB-42C8-89D3-9F99F0E77D21}"/>
                </a:ext>
              </a:extLst>
            </p:cNvPr>
            <p:cNvSpPr/>
            <p:nvPr/>
          </p:nvSpPr>
          <p:spPr>
            <a:xfrm>
              <a:off x="3771786" y="1304009"/>
              <a:ext cx="1228240" cy="150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566" y="15080"/>
                  </a:moveTo>
                  <a:cubicBezTo>
                    <a:pt x="566" y="15080"/>
                    <a:pt x="566" y="15080"/>
                    <a:pt x="566" y="15080"/>
                  </a:cubicBezTo>
                  <a:cubicBezTo>
                    <a:pt x="566" y="15160"/>
                    <a:pt x="566" y="15280"/>
                    <a:pt x="566" y="15360"/>
                  </a:cubicBezTo>
                  <a:cubicBezTo>
                    <a:pt x="566" y="15520"/>
                    <a:pt x="615" y="15640"/>
                    <a:pt x="615" y="15800"/>
                  </a:cubicBezTo>
                  <a:cubicBezTo>
                    <a:pt x="664" y="16000"/>
                    <a:pt x="664" y="16240"/>
                    <a:pt x="664" y="16440"/>
                  </a:cubicBezTo>
                  <a:cubicBezTo>
                    <a:pt x="664" y="16640"/>
                    <a:pt x="713" y="16880"/>
                    <a:pt x="713" y="17080"/>
                  </a:cubicBezTo>
                  <a:cubicBezTo>
                    <a:pt x="713" y="17480"/>
                    <a:pt x="713" y="17920"/>
                    <a:pt x="713" y="18320"/>
                  </a:cubicBezTo>
                  <a:cubicBezTo>
                    <a:pt x="713" y="18520"/>
                    <a:pt x="713" y="18720"/>
                    <a:pt x="713" y="18920"/>
                  </a:cubicBezTo>
                  <a:cubicBezTo>
                    <a:pt x="713" y="19000"/>
                    <a:pt x="713" y="19040"/>
                    <a:pt x="713" y="19120"/>
                  </a:cubicBezTo>
                  <a:cubicBezTo>
                    <a:pt x="713" y="19160"/>
                    <a:pt x="713" y="19240"/>
                    <a:pt x="713" y="19280"/>
                  </a:cubicBezTo>
                  <a:cubicBezTo>
                    <a:pt x="713" y="19320"/>
                    <a:pt x="713" y="19320"/>
                    <a:pt x="713" y="19360"/>
                  </a:cubicBezTo>
                  <a:cubicBezTo>
                    <a:pt x="713" y="19400"/>
                    <a:pt x="713" y="19440"/>
                    <a:pt x="762" y="19480"/>
                  </a:cubicBezTo>
                  <a:cubicBezTo>
                    <a:pt x="762" y="19520"/>
                    <a:pt x="762" y="19560"/>
                    <a:pt x="810" y="19600"/>
                  </a:cubicBezTo>
                  <a:cubicBezTo>
                    <a:pt x="810" y="19640"/>
                    <a:pt x="859" y="19680"/>
                    <a:pt x="859" y="19720"/>
                  </a:cubicBezTo>
                  <a:cubicBezTo>
                    <a:pt x="908" y="19800"/>
                    <a:pt x="957" y="19840"/>
                    <a:pt x="1006" y="19880"/>
                  </a:cubicBezTo>
                  <a:cubicBezTo>
                    <a:pt x="1055" y="19880"/>
                    <a:pt x="1055" y="19880"/>
                    <a:pt x="1104" y="19880"/>
                  </a:cubicBezTo>
                  <a:cubicBezTo>
                    <a:pt x="1153" y="19880"/>
                    <a:pt x="1201" y="19800"/>
                    <a:pt x="1201" y="19760"/>
                  </a:cubicBezTo>
                  <a:cubicBezTo>
                    <a:pt x="1201" y="19720"/>
                    <a:pt x="1250" y="19680"/>
                    <a:pt x="1250" y="19640"/>
                  </a:cubicBezTo>
                  <a:cubicBezTo>
                    <a:pt x="1250" y="19600"/>
                    <a:pt x="1250" y="19560"/>
                    <a:pt x="1250" y="19560"/>
                  </a:cubicBezTo>
                  <a:cubicBezTo>
                    <a:pt x="1250" y="19480"/>
                    <a:pt x="1250" y="19400"/>
                    <a:pt x="1250" y="19360"/>
                  </a:cubicBezTo>
                  <a:cubicBezTo>
                    <a:pt x="1250" y="19240"/>
                    <a:pt x="1250" y="19120"/>
                    <a:pt x="1250" y="19040"/>
                  </a:cubicBezTo>
                  <a:cubicBezTo>
                    <a:pt x="1250" y="18840"/>
                    <a:pt x="1250" y="18640"/>
                    <a:pt x="1201" y="18440"/>
                  </a:cubicBezTo>
                  <a:cubicBezTo>
                    <a:pt x="1201" y="18320"/>
                    <a:pt x="1201" y="18200"/>
                    <a:pt x="1153" y="18120"/>
                  </a:cubicBezTo>
                  <a:cubicBezTo>
                    <a:pt x="1153" y="18080"/>
                    <a:pt x="1201" y="18080"/>
                    <a:pt x="1201" y="18040"/>
                  </a:cubicBezTo>
                  <a:cubicBezTo>
                    <a:pt x="1250" y="17960"/>
                    <a:pt x="1348" y="17880"/>
                    <a:pt x="1397" y="17800"/>
                  </a:cubicBezTo>
                  <a:cubicBezTo>
                    <a:pt x="1495" y="17720"/>
                    <a:pt x="1543" y="17600"/>
                    <a:pt x="1641" y="17520"/>
                  </a:cubicBezTo>
                  <a:cubicBezTo>
                    <a:pt x="1690" y="17480"/>
                    <a:pt x="1690" y="1744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88" y="17360"/>
                    <a:pt x="1788" y="17360"/>
                  </a:cubicBezTo>
                  <a:cubicBezTo>
                    <a:pt x="1788" y="17360"/>
                    <a:pt x="1788" y="17360"/>
                    <a:pt x="1788" y="17360"/>
                  </a:cubicBezTo>
                  <a:cubicBezTo>
                    <a:pt x="1837" y="17320"/>
                    <a:pt x="1837" y="17280"/>
                    <a:pt x="1885" y="17240"/>
                  </a:cubicBezTo>
                  <a:cubicBezTo>
                    <a:pt x="1885" y="17240"/>
                    <a:pt x="1885" y="17240"/>
                    <a:pt x="1885" y="17240"/>
                  </a:cubicBezTo>
                  <a:cubicBezTo>
                    <a:pt x="1934" y="17200"/>
                    <a:pt x="1983" y="1712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81" y="17040"/>
                  </a:cubicBezTo>
                  <a:cubicBezTo>
                    <a:pt x="2081" y="17040"/>
                    <a:pt x="2081" y="17040"/>
                    <a:pt x="2081" y="17080"/>
                  </a:cubicBezTo>
                  <a:cubicBezTo>
                    <a:pt x="2081" y="17040"/>
                    <a:pt x="2130" y="17040"/>
                    <a:pt x="2130" y="17000"/>
                  </a:cubicBezTo>
                  <a:cubicBezTo>
                    <a:pt x="2130" y="17000"/>
                    <a:pt x="2130" y="17000"/>
                    <a:pt x="2130" y="17000"/>
                  </a:cubicBezTo>
                  <a:cubicBezTo>
                    <a:pt x="2179" y="16960"/>
                    <a:pt x="2228" y="16920"/>
                    <a:pt x="2228" y="16880"/>
                  </a:cubicBezTo>
                  <a:cubicBezTo>
                    <a:pt x="2228" y="16880"/>
                    <a:pt x="2228" y="16880"/>
                    <a:pt x="2228" y="16880"/>
                  </a:cubicBezTo>
                  <a:cubicBezTo>
                    <a:pt x="2228" y="1688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lnTo>
                    <a:pt x="2276" y="16840"/>
                  </a:ln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423" y="16640"/>
                    <a:pt x="2618" y="16480"/>
                    <a:pt x="2765" y="16320"/>
                  </a:cubicBezTo>
                  <a:cubicBezTo>
                    <a:pt x="2765" y="16320"/>
                    <a:pt x="2765" y="16320"/>
                    <a:pt x="2765" y="16320"/>
                  </a:cubicBezTo>
                  <a:cubicBezTo>
                    <a:pt x="2912" y="16200"/>
                    <a:pt x="3009" y="16040"/>
                    <a:pt x="3156" y="15920"/>
                  </a:cubicBezTo>
                  <a:cubicBezTo>
                    <a:pt x="3205" y="15880"/>
                    <a:pt x="3254" y="15800"/>
                    <a:pt x="3303" y="15760"/>
                  </a:cubicBezTo>
                  <a:cubicBezTo>
                    <a:pt x="3352" y="15720"/>
                    <a:pt x="3400" y="15680"/>
                    <a:pt x="3400" y="15640"/>
                  </a:cubicBezTo>
                  <a:cubicBezTo>
                    <a:pt x="3547" y="15600"/>
                    <a:pt x="3645" y="15600"/>
                    <a:pt x="3791" y="15560"/>
                  </a:cubicBezTo>
                  <a:cubicBezTo>
                    <a:pt x="4427" y="15400"/>
                    <a:pt x="5062" y="15200"/>
                    <a:pt x="5648" y="14960"/>
                  </a:cubicBezTo>
                  <a:cubicBezTo>
                    <a:pt x="5404" y="15240"/>
                    <a:pt x="5160" y="15560"/>
                    <a:pt x="4915" y="15840"/>
                  </a:cubicBezTo>
                  <a:cubicBezTo>
                    <a:pt x="4818" y="15960"/>
                    <a:pt x="4720" y="16080"/>
                    <a:pt x="4573" y="16240"/>
                  </a:cubicBezTo>
                  <a:cubicBezTo>
                    <a:pt x="4476" y="16360"/>
                    <a:pt x="4378" y="16480"/>
                    <a:pt x="4280" y="16560"/>
                  </a:cubicBezTo>
                  <a:cubicBezTo>
                    <a:pt x="4231" y="16600"/>
                    <a:pt x="4182" y="16680"/>
                    <a:pt x="4133" y="16720"/>
                  </a:cubicBezTo>
                  <a:cubicBezTo>
                    <a:pt x="3987" y="16880"/>
                    <a:pt x="3889" y="17040"/>
                    <a:pt x="3743" y="17200"/>
                  </a:cubicBezTo>
                  <a:cubicBezTo>
                    <a:pt x="3645" y="17320"/>
                    <a:pt x="3547" y="17400"/>
                    <a:pt x="3498" y="17520"/>
                  </a:cubicBezTo>
                  <a:cubicBezTo>
                    <a:pt x="3449" y="17560"/>
                    <a:pt x="3449" y="17600"/>
                    <a:pt x="3400" y="17640"/>
                  </a:cubicBezTo>
                  <a:cubicBezTo>
                    <a:pt x="3156" y="18000"/>
                    <a:pt x="2912" y="18360"/>
                    <a:pt x="2667" y="18680"/>
                  </a:cubicBezTo>
                  <a:cubicBezTo>
                    <a:pt x="2619" y="18720"/>
                    <a:pt x="2619" y="18760"/>
                    <a:pt x="2570" y="18800"/>
                  </a:cubicBezTo>
                  <a:cubicBezTo>
                    <a:pt x="2521" y="18920"/>
                    <a:pt x="2423" y="19040"/>
                    <a:pt x="2374" y="19160"/>
                  </a:cubicBezTo>
                  <a:cubicBezTo>
                    <a:pt x="2277" y="19320"/>
                    <a:pt x="2179" y="19440"/>
                    <a:pt x="2130" y="19600"/>
                  </a:cubicBezTo>
                  <a:cubicBezTo>
                    <a:pt x="2032" y="19760"/>
                    <a:pt x="1983" y="19920"/>
                    <a:pt x="1886" y="20080"/>
                  </a:cubicBezTo>
                  <a:cubicBezTo>
                    <a:pt x="1837" y="20160"/>
                    <a:pt x="1788" y="20200"/>
                    <a:pt x="1788" y="20280"/>
                  </a:cubicBezTo>
                  <a:cubicBezTo>
                    <a:pt x="1739" y="20280"/>
                    <a:pt x="1690" y="20280"/>
                    <a:pt x="1641" y="20240"/>
                  </a:cubicBezTo>
                  <a:cubicBezTo>
                    <a:pt x="1543" y="20240"/>
                    <a:pt x="1446" y="20200"/>
                    <a:pt x="1348" y="20200"/>
                  </a:cubicBezTo>
                  <a:cubicBezTo>
                    <a:pt x="1348" y="20200"/>
                    <a:pt x="1348" y="20200"/>
                    <a:pt x="1348" y="20200"/>
                  </a:cubicBezTo>
                  <a:cubicBezTo>
                    <a:pt x="1299" y="20200"/>
                    <a:pt x="1201" y="20160"/>
                    <a:pt x="1153" y="20160"/>
                  </a:cubicBezTo>
                  <a:cubicBezTo>
                    <a:pt x="1104" y="20160"/>
                    <a:pt x="1104" y="20200"/>
                    <a:pt x="1104" y="20200"/>
                  </a:cubicBezTo>
                  <a:cubicBezTo>
                    <a:pt x="1104" y="20200"/>
                    <a:pt x="1104" y="20200"/>
                    <a:pt x="1104" y="20200"/>
                  </a:cubicBezTo>
                  <a:cubicBezTo>
                    <a:pt x="1104" y="20240"/>
                    <a:pt x="1104" y="20240"/>
                    <a:pt x="1153" y="20240"/>
                  </a:cubicBezTo>
                  <a:cubicBezTo>
                    <a:pt x="1153" y="20240"/>
                    <a:pt x="1153" y="20240"/>
                    <a:pt x="1153" y="20240"/>
                  </a:cubicBezTo>
                  <a:cubicBezTo>
                    <a:pt x="1201" y="20240"/>
                    <a:pt x="1250" y="20240"/>
                    <a:pt x="1299" y="20280"/>
                  </a:cubicBezTo>
                  <a:cubicBezTo>
                    <a:pt x="1348" y="20280"/>
                    <a:pt x="1446" y="20320"/>
                    <a:pt x="1495" y="20360"/>
                  </a:cubicBezTo>
                  <a:cubicBezTo>
                    <a:pt x="1543" y="20400"/>
                    <a:pt x="1592" y="20400"/>
                    <a:pt x="1641" y="20440"/>
                  </a:cubicBezTo>
                  <a:cubicBezTo>
                    <a:pt x="1592" y="20480"/>
                    <a:pt x="1592" y="20520"/>
                    <a:pt x="1544" y="20560"/>
                  </a:cubicBezTo>
                  <a:cubicBezTo>
                    <a:pt x="1495" y="20600"/>
                    <a:pt x="1592" y="20680"/>
                    <a:pt x="1641" y="20640"/>
                  </a:cubicBezTo>
                  <a:cubicBezTo>
                    <a:pt x="1690" y="20600"/>
                    <a:pt x="1690" y="20560"/>
                    <a:pt x="1739" y="20480"/>
                  </a:cubicBezTo>
                  <a:cubicBezTo>
                    <a:pt x="1788" y="20480"/>
                    <a:pt x="1788" y="20520"/>
                    <a:pt x="1837" y="20520"/>
                  </a:cubicBezTo>
                  <a:cubicBezTo>
                    <a:pt x="1983" y="20560"/>
                    <a:pt x="2130" y="20640"/>
                    <a:pt x="2277" y="20680"/>
                  </a:cubicBezTo>
                  <a:cubicBezTo>
                    <a:pt x="2325" y="20680"/>
                    <a:pt x="2374" y="20720"/>
                    <a:pt x="2374" y="20720"/>
                  </a:cubicBezTo>
                  <a:cubicBezTo>
                    <a:pt x="2374" y="20720"/>
                    <a:pt x="2423" y="20720"/>
                    <a:pt x="2423" y="20720"/>
                  </a:cubicBezTo>
                  <a:cubicBezTo>
                    <a:pt x="2423" y="20720"/>
                    <a:pt x="2472" y="20720"/>
                    <a:pt x="2472" y="20720"/>
                  </a:cubicBezTo>
                  <a:cubicBezTo>
                    <a:pt x="2619" y="20760"/>
                    <a:pt x="2765" y="20800"/>
                    <a:pt x="2912" y="20840"/>
                  </a:cubicBezTo>
                  <a:cubicBezTo>
                    <a:pt x="3107" y="20880"/>
                    <a:pt x="3303" y="20960"/>
                    <a:pt x="3547" y="21000"/>
                  </a:cubicBezTo>
                  <a:cubicBezTo>
                    <a:pt x="3743" y="21040"/>
                    <a:pt x="3938" y="21120"/>
                    <a:pt x="4182" y="21160"/>
                  </a:cubicBezTo>
                  <a:cubicBezTo>
                    <a:pt x="4329" y="21200"/>
                    <a:pt x="4476" y="21240"/>
                    <a:pt x="4671" y="21280"/>
                  </a:cubicBezTo>
                  <a:cubicBezTo>
                    <a:pt x="4818" y="21320"/>
                    <a:pt x="5013" y="21320"/>
                    <a:pt x="5160" y="21360"/>
                  </a:cubicBezTo>
                  <a:cubicBezTo>
                    <a:pt x="5306" y="21400"/>
                    <a:pt x="5453" y="21400"/>
                    <a:pt x="5648" y="21400"/>
                  </a:cubicBezTo>
                  <a:cubicBezTo>
                    <a:pt x="5844" y="21440"/>
                    <a:pt x="6088" y="21440"/>
                    <a:pt x="6284" y="21480"/>
                  </a:cubicBezTo>
                  <a:cubicBezTo>
                    <a:pt x="6528" y="21480"/>
                    <a:pt x="6821" y="21520"/>
                    <a:pt x="7066" y="21520"/>
                  </a:cubicBezTo>
                  <a:cubicBezTo>
                    <a:pt x="7163" y="21520"/>
                    <a:pt x="7261" y="21520"/>
                    <a:pt x="7310" y="21520"/>
                  </a:cubicBezTo>
                  <a:cubicBezTo>
                    <a:pt x="7457" y="21520"/>
                    <a:pt x="7603" y="21520"/>
                    <a:pt x="7750" y="21560"/>
                  </a:cubicBezTo>
                  <a:cubicBezTo>
                    <a:pt x="8141" y="21600"/>
                    <a:pt x="8581" y="21600"/>
                    <a:pt x="8972" y="21600"/>
                  </a:cubicBezTo>
                  <a:cubicBezTo>
                    <a:pt x="9411" y="21600"/>
                    <a:pt x="9851" y="21600"/>
                    <a:pt x="10291" y="21600"/>
                  </a:cubicBezTo>
                  <a:cubicBezTo>
                    <a:pt x="10731" y="21560"/>
                    <a:pt x="11220" y="21560"/>
                    <a:pt x="11659" y="21520"/>
                  </a:cubicBezTo>
                  <a:cubicBezTo>
                    <a:pt x="12148" y="21480"/>
                    <a:pt x="12588" y="21440"/>
                    <a:pt x="13028" y="21400"/>
                  </a:cubicBezTo>
                  <a:cubicBezTo>
                    <a:pt x="13223" y="21400"/>
                    <a:pt x="13468" y="21360"/>
                    <a:pt x="13663" y="21320"/>
                  </a:cubicBezTo>
                  <a:cubicBezTo>
                    <a:pt x="13858" y="21280"/>
                    <a:pt x="14103" y="21240"/>
                    <a:pt x="14298" y="21200"/>
                  </a:cubicBezTo>
                  <a:cubicBezTo>
                    <a:pt x="14738" y="21120"/>
                    <a:pt x="15178" y="21000"/>
                    <a:pt x="15569" y="20920"/>
                  </a:cubicBezTo>
                  <a:cubicBezTo>
                    <a:pt x="15960" y="20840"/>
                    <a:pt x="16351" y="20720"/>
                    <a:pt x="16791" y="20600"/>
                  </a:cubicBezTo>
                  <a:cubicBezTo>
                    <a:pt x="16888" y="20560"/>
                    <a:pt x="16986" y="20520"/>
                    <a:pt x="17084" y="20520"/>
                  </a:cubicBezTo>
                  <a:cubicBezTo>
                    <a:pt x="17182" y="20480"/>
                    <a:pt x="17279" y="20440"/>
                    <a:pt x="17377" y="20400"/>
                  </a:cubicBezTo>
                  <a:cubicBezTo>
                    <a:pt x="17475" y="20360"/>
                    <a:pt x="17572" y="20320"/>
                    <a:pt x="17670" y="20280"/>
                  </a:cubicBezTo>
                  <a:cubicBezTo>
                    <a:pt x="17768" y="20240"/>
                    <a:pt x="17866" y="20200"/>
                    <a:pt x="17963" y="20120"/>
                  </a:cubicBezTo>
                  <a:cubicBezTo>
                    <a:pt x="18061" y="20080"/>
                    <a:pt x="18159" y="20000"/>
                    <a:pt x="18208" y="19960"/>
                  </a:cubicBezTo>
                  <a:cubicBezTo>
                    <a:pt x="18305" y="19880"/>
                    <a:pt x="18403" y="19840"/>
                    <a:pt x="18501" y="19800"/>
                  </a:cubicBezTo>
                  <a:cubicBezTo>
                    <a:pt x="18648" y="19680"/>
                    <a:pt x="18843" y="19600"/>
                    <a:pt x="18990" y="19480"/>
                  </a:cubicBezTo>
                  <a:cubicBezTo>
                    <a:pt x="19087" y="19400"/>
                    <a:pt x="19136" y="19360"/>
                    <a:pt x="19234" y="19280"/>
                  </a:cubicBezTo>
                  <a:cubicBezTo>
                    <a:pt x="19283" y="19240"/>
                    <a:pt x="19381" y="19160"/>
                    <a:pt x="19429" y="19080"/>
                  </a:cubicBezTo>
                  <a:cubicBezTo>
                    <a:pt x="19527" y="19000"/>
                    <a:pt x="19576" y="18920"/>
                    <a:pt x="19625" y="18840"/>
                  </a:cubicBezTo>
                  <a:cubicBezTo>
                    <a:pt x="19674" y="18800"/>
                    <a:pt x="19674" y="18760"/>
                    <a:pt x="19723" y="18720"/>
                  </a:cubicBezTo>
                  <a:cubicBezTo>
                    <a:pt x="19820" y="18600"/>
                    <a:pt x="19820" y="18480"/>
                    <a:pt x="19869" y="18400"/>
                  </a:cubicBezTo>
                  <a:cubicBezTo>
                    <a:pt x="19918" y="18320"/>
                    <a:pt x="19918" y="18240"/>
                    <a:pt x="19918" y="18160"/>
                  </a:cubicBezTo>
                  <a:cubicBezTo>
                    <a:pt x="19918" y="18080"/>
                    <a:pt x="19918" y="18000"/>
                    <a:pt x="19918" y="17880"/>
                  </a:cubicBezTo>
                  <a:cubicBezTo>
                    <a:pt x="19918" y="17840"/>
                    <a:pt x="19869" y="17760"/>
                    <a:pt x="19820" y="17760"/>
                  </a:cubicBezTo>
                  <a:cubicBezTo>
                    <a:pt x="19820" y="17760"/>
                    <a:pt x="19820" y="17760"/>
                    <a:pt x="19772" y="17760"/>
                  </a:cubicBezTo>
                  <a:cubicBezTo>
                    <a:pt x="19723" y="17760"/>
                    <a:pt x="19674" y="17800"/>
                    <a:pt x="19674" y="17840"/>
                  </a:cubicBezTo>
                  <a:cubicBezTo>
                    <a:pt x="19674" y="17920"/>
                    <a:pt x="19674" y="18040"/>
                    <a:pt x="19625" y="18120"/>
                  </a:cubicBezTo>
                  <a:cubicBezTo>
                    <a:pt x="19625" y="18240"/>
                    <a:pt x="19576" y="18320"/>
                    <a:pt x="19527" y="18400"/>
                  </a:cubicBezTo>
                  <a:cubicBezTo>
                    <a:pt x="19478" y="18480"/>
                    <a:pt x="19478" y="18520"/>
                    <a:pt x="19430" y="18600"/>
                  </a:cubicBezTo>
                  <a:cubicBezTo>
                    <a:pt x="19430" y="18640"/>
                    <a:pt x="19381" y="18640"/>
                    <a:pt x="19381" y="18680"/>
                  </a:cubicBezTo>
                  <a:cubicBezTo>
                    <a:pt x="19283" y="18800"/>
                    <a:pt x="19136" y="18920"/>
                    <a:pt x="18990" y="19000"/>
                  </a:cubicBezTo>
                  <a:cubicBezTo>
                    <a:pt x="18843" y="19120"/>
                    <a:pt x="18745" y="19240"/>
                    <a:pt x="18599" y="19320"/>
                  </a:cubicBezTo>
                  <a:cubicBezTo>
                    <a:pt x="18452" y="19440"/>
                    <a:pt x="18306" y="19520"/>
                    <a:pt x="18159" y="19600"/>
                  </a:cubicBezTo>
                  <a:cubicBezTo>
                    <a:pt x="18110" y="19640"/>
                    <a:pt x="18012" y="19680"/>
                    <a:pt x="17963" y="19720"/>
                  </a:cubicBezTo>
                  <a:cubicBezTo>
                    <a:pt x="17866" y="19760"/>
                    <a:pt x="17817" y="19800"/>
                    <a:pt x="17719" y="19840"/>
                  </a:cubicBezTo>
                  <a:cubicBezTo>
                    <a:pt x="17524" y="19920"/>
                    <a:pt x="17377" y="20000"/>
                    <a:pt x="17182" y="20040"/>
                  </a:cubicBezTo>
                  <a:cubicBezTo>
                    <a:pt x="16986" y="20120"/>
                    <a:pt x="16742" y="20160"/>
                    <a:pt x="16546" y="20200"/>
                  </a:cubicBezTo>
                  <a:cubicBezTo>
                    <a:pt x="16155" y="20320"/>
                    <a:pt x="15716" y="20400"/>
                    <a:pt x="15325" y="20480"/>
                  </a:cubicBezTo>
                  <a:cubicBezTo>
                    <a:pt x="14934" y="20560"/>
                    <a:pt x="14494" y="20640"/>
                    <a:pt x="14103" y="20720"/>
                  </a:cubicBezTo>
                  <a:cubicBezTo>
                    <a:pt x="13907" y="20760"/>
                    <a:pt x="13712" y="20800"/>
                    <a:pt x="13516" y="20800"/>
                  </a:cubicBezTo>
                  <a:cubicBezTo>
                    <a:pt x="13419" y="20800"/>
                    <a:pt x="13321" y="20840"/>
                    <a:pt x="13223" y="20840"/>
                  </a:cubicBezTo>
                  <a:cubicBezTo>
                    <a:pt x="13126" y="20840"/>
                    <a:pt x="12979" y="20880"/>
                    <a:pt x="12881" y="20880"/>
                  </a:cubicBezTo>
                  <a:cubicBezTo>
                    <a:pt x="12686" y="20880"/>
                    <a:pt x="12441" y="20920"/>
                    <a:pt x="12246" y="20920"/>
                  </a:cubicBezTo>
                  <a:cubicBezTo>
                    <a:pt x="12050" y="20920"/>
                    <a:pt x="11855" y="20960"/>
                    <a:pt x="11659" y="20960"/>
                  </a:cubicBezTo>
                  <a:cubicBezTo>
                    <a:pt x="11220" y="20960"/>
                    <a:pt x="10731" y="21000"/>
                    <a:pt x="10291" y="21040"/>
                  </a:cubicBezTo>
                  <a:cubicBezTo>
                    <a:pt x="10193" y="21040"/>
                    <a:pt x="10096" y="21040"/>
                    <a:pt x="9998" y="21040"/>
                  </a:cubicBezTo>
                  <a:cubicBezTo>
                    <a:pt x="9900" y="21040"/>
                    <a:pt x="9754" y="21040"/>
                    <a:pt x="9656" y="21040"/>
                  </a:cubicBezTo>
                  <a:cubicBezTo>
                    <a:pt x="9412" y="21040"/>
                    <a:pt x="9216" y="21040"/>
                    <a:pt x="8972" y="21040"/>
                  </a:cubicBezTo>
                  <a:cubicBezTo>
                    <a:pt x="8532" y="21040"/>
                    <a:pt x="8141" y="21000"/>
                    <a:pt x="7701" y="21000"/>
                  </a:cubicBezTo>
                  <a:cubicBezTo>
                    <a:pt x="7457" y="21000"/>
                    <a:pt x="7212" y="21000"/>
                    <a:pt x="6919" y="20960"/>
                  </a:cubicBezTo>
                  <a:cubicBezTo>
                    <a:pt x="6821" y="20960"/>
                    <a:pt x="6773" y="20960"/>
                    <a:pt x="6675" y="20960"/>
                  </a:cubicBezTo>
                  <a:cubicBezTo>
                    <a:pt x="6528" y="20960"/>
                    <a:pt x="6382" y="20960"/>
                    <a:pt x="6186" y="20920"/>
                  </a:cubicBezTo>
                  <a:cubicBezTo>
                    <a:pt x="5991" y="20920"/>
                    <a:pt x="5795" y="20880"/>
                    <a:pt x="5551" y="20880"/>
                  </a:cubicBezTo>
                  <a:cubicBezTo>
                    <a:pt x="5404" y="20880"/>
                    <a:pt x="5307" y="20840"/>
                    <a:pt x="5160" y="20840"/>
                  </a:cubicBezTo>
                  <a:cubicBezTo>
                    <a:pt x="5013" y="20840"/>
                    <a:pt x="4867" y="20800"/>
                    <a:pt x="4720" y="20800"/>
                  </a:cubicBezTo>
                  <a:cubicBezTo>
                    <a:pt x="4573" y="20760"/>
                    <a:pt x="4378" y="20760"/>
                    <a:pt x="4231" y="20720"/>
                  </a:cubicBezTo>
                  <a:cubicBezTo>
                    <a:pt x="3987" y="20680"/>
                    <a:pt x="3743" y="20600"/>
                    <a:pt x="3498" y="20560"/>
                  </a:cubicBezTo>
                  <a:cubicBezTo>
                    <a:pt x="3303" y="20520"/>
                    <a:pt x="3107" y="20440"/>
                    <a:pt x="2863" y="20400"/>
                  </a:cubicBezTo>
                  <a:cubicBezTo>
                    <a:pt x="2863" y="20400"/>
                    <a:pt x="2863" y="20400"/>
                    <a:pt x="2863" y="20400"/>
                  </a:cubicBezTo>
                  <a:cubicBezTo>
                    <a:pt x="2863" y="20400"/>
                    <a:pt x="2863" y="20400"/>
                    <a:pt x="2814" y="20400"/>
                  </a:cubicBezTo>
                  <a:cubicBezTo>
                    <a:pt x="2814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16" y="20400"/>
                    <a:pt x="2716" y="20400"/>
                  </a:cubicBezTo>
                  <a:cubicBezTo>
                    <a:pt x="2716" y="20400"/>
                    <a:pt x="2716" y="20400"/>
                    <a:pt x="2716" y="20400"/>
                  </a:cubicBezTo>
                  <a:cubicBezTo>
                    <a:pt x="2716" y="20400"/>
                    <a:pt x="2716" y="20400"/>
                    <a:pt x="2716" y="20400"/>
                  </a:cubicBezTo>
                  <a:cubicBezTo>
                    <a:pt x="2716" y="20400"/>
                    <a:pt x="2668" y="20400"/>
                    <a:pt x="2668" y="20400"/>
                  </a:cubicBezTo>
                  <a:cubicBezTo>
                    <a:pt x="2668" y="20400"/>
                    <a:pt x="2668" y="20400"/>
                    <a:pt x="2716" y="20400"/>
                  </a:cubicBezTo>
                  <a:cubicBezTo>
                    <a:pt x="2619" y="20360"/>
                    <a:pt x="2472" y="20360"/>
                    <a:pt x="2374" y="20320"/>
                  </a:cubicBezTo>
                  <a:cubicBezTo>
                    <a:pt x="2374" y="20320"/>
                    <a:pt x="2374" y="20320"/>
                    <a:pt x="2374" y="20320"/>
                  </a:cubicBezTo>
                  <a:cubicBezTo>
                    <a:pt x="2374" y="20320"/>
                    <a:pt x="2374" y="20320"/>
                    <a:pt x="2374" y="20320"/>
                  </a:cubicBezTo>
                  <a:cubicBezTo>
                    <a:pt x="2374" y="20320"/>
                    <a:pt x="2374" y="20320"/>
                    <a:pt x="2326" y="20320"/>
                  </a:cubicBezTo>
                  <a:cubicBezTo>
                    <a:pt x="2326" y="20320"/>
                    <a:pt x="2326" y="20320"/>
                    <a:pt x="2326" y="20320"/>
                  </a:cubicBezTo>
                  <a:cubicBezTo>
                    <a:pt x="2326" y="20320"/>
                    <a:pt x="2326" y="20320"/>
                    <a:pt x="2326" y="20320"/>
                  </a:cubicBezTo>
                  <a:cubicBezTo>
                    <a:pt x="2326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130" y="20280"/>
                    <a:pt x="1983" y="20280"/>
                    <a:pt x="1837" y="20240"/>
                  </a:cubicBezTo>
                  <a:cubicBezTo>
                    <a:pt x="1788" y="20240"/>
                    <a:pt x="1788" y="20240"/>
                    <a:pt x="1739" y="20240"/>
                  </a:cubicBezTo>
                  <a:cubicBezTo>
                    <a:pt x="1788" y="20200"/>
                    <a:pt x="1788" y="20120"/>
                    <a:pt x="1837" y="20080"/>
                  </a:cubicBezTo>
                  <a:cubicBezTo>
                    <a:pt x="1935" y="19920"/>
                    <a:pt x="2081" y="19720"/>
                    <a:pt x="2179" y="19560"/>
                  </a:cubicBezTo>
                  <a:cubicBezTo>
                    <a:pt x="2326" y="19360"/>
                    <a:pt x="2423" y="19200"/>
                    <a:pt x="2570" y="19000"/>
                  </a:cubicBezTo>
                  <a:cubicBezTo>
                    <a:pt x="2668" y="18880"/>
                    <a:pt x="2717" y="18760"/>
                    <a:pt x="2814" y="18680"/>
                  </a:cubicBezTo>
                  <a:cubicBezTo>
                    <a:pt x="2961" y="18480"/>
                    <a:pt x="3107" y="18320"/>
                    <a:pt x="3254" y="18120"/>
                  </a:cubicBezTo>
                  <a:cubicBezTo>
                    <a:pt x="3303" y="18040"/>
                    <a:pt x="3401" y="17960"/>
                    <a:pt x="3450" y="17840"/>
                  </a:cubicBezTo>
                  <a:cubicBezTo>
                    <a:pt x="3450" y="17800"/>
                    <a:pt x="3498" y="17760"/>
                    <a:pt x="3498" y="17760"/>
                  </a:cubicBezTo>
                  <a:cubicBezTo>
                    <a:pt x="3645" y="17600"/>
                    <a:pt x="3743" y="17480"/>
                    <a:pt x="3889" y="17320"/>
                  </a:cubicBezTo>
                  <a:cubicBezTo>
                    <a:pt x="3987" y="17200"/>
                    <a:pt x="4085" y="17120"/>
                    <a:pt x="4183" y="17000"/>
                  </a:cubicBezTo>
                  <a:cubicBezTo>
                    <a:pt x="4231" y="16960"/>
                    <a:pt x="4231" y="16920"/>
                    <a:pt x="4280" y="16880"/>
                  </a:cubicBezTo>
                  <a:cubicBezTo>
                    <a:pt x="4573" y="16600"/>
                    <a:pt x="4867" y="16320"/>
                    <a:pt x="5111" y="16000"/>
                  </a:cubicBezTo>
                  <a:cubicBezTo>
                    <a:pt x="5404" y="15680"/>
                    <a:pt x="5746" y="15360"/>
                    <a:pt x="6040" y="15040"/>
                  </a:cubicBezTo>
                  <a:cubicBezTo>
                    <a:pt x="6040" y="15040"/>
                    <a:pt x="6040" y="15040"/>
                    <a:pt x="6040" y="15040"/>
                  </a:cubicBezTo>
                  <a:cubicBezTo>
                    <a:pt x="6040" y="15040"/>
                    <a:pt x="6040" y="15040"/>
                    <a:pt x="6040" y="15040"/>
                  </a:cubicBezTo>
                  <a:cubicBezTo>
                    <a:pt x="6040" y="15040"/>
                    <a:pt x="6088" y="15000"/>
                    <a:pt x="6088" y="15000"/>
                  </a:cubicBezTo>
                  <a:cubicBezTo>
                    <a:pt x="6088" y="15000"/>
                    <a:pt x="6088" y="15000"/>
                    <a:pt x="6088" y="15000"/>
                  </a:cubicBezTo>
                  <a:cubicBezTo>
                    <a:pt x="6137" y="14920"/>
                    <a:pt x="6235" y="14840"/>
                    <a:pt x="6284" y="14800"/>
                  </a:cubicBezTo>
                  <a:cubicBezTo>
                    <a:pt x="6382" y="14720"/>
                    <a:pt x="6431" y="14640"/>
                    <a:pt x="6528" y="14520"/>
                  </a:cubicBezTo>
                  <a:cubicBezTo>
                    <a:pt x="6577" y="14480"/>
                    <a:pt x="6626" y="14440"/>
                    <a:pt x="6675" y="14400"/>
                  </a:cubicBezTo>
                  <a:cubicBezTo>
                    <a:pt x="6724" y="14400"/>
                    <a:pt x="6724" y="14360"/>
                    <a:pt x="6773" y="14360"/>
                  </a:cubicBezTo>
                  <a:cubicBezTo>
                    <a:pt x="6968" y="14280"/>
                    <a:pt x="7212" y="14200"/>
                    <a:pt x="7408" y="14120"/>
                  </a:cubicBezTo>
                  <a:cubicBezTo>
                    <a:pt x="7701" y="14000"/>
                    <a:pt x="7945" y="13880"/>
                    <a:pt x="8239" y="13760"/>
                  </a:cubicBezTo>
                  <a:cubicBezTo>
                    <a:pt x="8434" y="13680"/>
                    <a:pt x="8581" y="13600"/>
                    <a:pt x="8776" y="13520"/>
                  </a:cubicBezTo>
                  <a:cubicBezTo>
                    <a:pt x="8874" y="13480"/>
                    <a:pt x="8923" y="13440"/>
                    <a:pt x="9021" y="13400"/>
                  </a:cubicBezTo>
                  <a:cubicBezTo>
                    <a:pt x="8972" y="13440"/>
                    <a:pt x="8972" y="13480"/>
                    <a:pt x="8923" y="13520"/>
                  </a:cubicBezTo>
                  <a:cubicBezTo>
                    <a:pt x="8874" y="13600"/>
                    <a:pt x="8776" y="13680"/>
                    <a:pt x="8727" y="13760"/>
                  </a:cubicBezTo>
                  <a:cubicBezTo>
                    <a:pt x="8727" y="13760"/>
                    <a:pt x="8678" y="13800"/>
                    <a:pt x="8678" y="13800"/>
                  </a:cubicBezTo>
                  <a:cubicBezTo>
                    <a:pt x="8630" y="13840"/>
                    <a:pt x="8581" y="13920"/>
                    <a:pt x="8581" y="13960"/>
                  </a:cubicBezTo>
                  <a:cubicBezTo>
                    <a:pt x="8434" y="14160"/>
                    <a:pt x="8288" y="14360"/>
                    <a:pt x="8141" y="14560"/>
                  </a:cubicBezTo>
                  <a:cubicBezTo>
                    <a:pt x="7994" y="14800"/>
                    <a:pt x="7799" y="15040"/>
                    <a:pt x="7652" y="15280"/>
                  </a:cubicBezTo>
                  <a:cubicBezTo>
                    <a:pt x="7603" y="15360"/>
                    <a:pt x="7555" y="15440"/>
                    <a:pt x="7506" y="15480"/>
                  </a:cubicBezTo>
                  <a:cubicBezTo>
                    <a:pt x="7457" y="15560"/>
                    <a:pt x="7408" y="15640"/>
                    <a:pt x="7359" y="15680"/>
                  </a:cubicBezTo>
                  <a:cubicBezTo>
                    <a:pt x="7066" y="16080"/>
                    <a:pt x="6773" y="16440"/>
                    <a:pt x="6479" y="16840"/>
                  </a:cubicBezTo>
                  <a:cubicBezTo>
                    <a:pt x="6284" y="17080"/>
                    <a:pt x="6088" y="17360"/>
                    <a:pt x="5942" y="17600"/>
                  </a:cubicBezTo>
                  <a:cubicBezTo>
                    <a:pt x="5844" y="17720"/>
                    <a:pt x="5795" y="17840"/>
                    <a:pt x="5697" y="17920"/>
                  </a:cubicBezTo>
                  <a:cubicBezTo>
                    <a:pt x="5404" y="18360"/>
                    <a:pt x="5111" y="18800"/>
                    <a:pt x="4867" y="19200"/>
                  </a:cubicBezTo>
                  <a:cubicBezTo>
                    <a:pt x="4769" y="19320"/>
                    <a:pt x="4720" y="19440"/>
                    <a:pt x="4622" y="19560"/>
                  </a:cubicBezTo>
                  <a:cubicBezTo>
                    <a:pt x="4525" y="19680"/>
                    <a:pt x="4476" y="19800"/>
                    <a:pt x="4378" y="19920"/>
                  </a:cubicBezTo>
                  <a:cubicBezTo>
                    <a:pt x="4329" y="20000"/>
                    <a:pt x="4280" y="20040"/>
                    <a:pt x="4231" y="20120"/>
                  </a:cubicBezTo>
                  <a:cubicBezTo>
                    <a:pt x="4183" y="20160"/>
                    <a:pt x="4280" y="20240"/>
                    <a:pt x="4329" y="20200"/>
                  </a:cubicBezTo>
                  <a:cubicBezTo>
                    <a:pt x="4378" y="20120"/>
                    <a:pt x="4427" y="20040"/>
                    <a:pt x="4476" y="19960"/>
                  </a:cubicBezTo>
                  <a:cubicBezTo>
                    <a:pt x="4573" y="19800"/>
                    <a:pt x="4671" y="19680"/>
                    <a:pt x="4769" y="19560"/>
                  </a:cubicBezTo>
                  <a:cubicBezTo>
                    <a:pt x="4818" y="19480"/>
                    <a:pt x="4867" y="19440"/>
                    <a:pt x="4916" y="19360"/>
                  </a:cubicBezTo>
                  <a:cubicBezTo>
                    <a:pt x="4964" y="19320"/>
                    <a:pt x="5013" y="19240"/>
                    <a:pt x="5062" y="19200"/>
                  </a:cubicBezTo>
                  <a:cubicBezTo>
                    <a:pt x="5404" y="18760"/>
                    <a:pt x="5746" y="18280"/>
                    <a:pt x="6088" y="17840"/>
                  </a:cubicBezTo>
                  <a:cubicBezTo>
                    <a:pt x="6088" y="17800"/>
                    <a:pt x="6137" y="17800"/>
                    <a:pt x="6186" y="17760"/>
                  </a:cubicBezTo>
                  <a:cubicBezTo>
                    <a:pt x="6284" y="17640"/>
                    <a:pt x="6382" y="17560"/>
                    <a:pt x="6479" y="17440"/>
                  </a:cubicBezTo>
                  <a:cubicBezTo>
                    <a:pt x="6675" y="17200"/>
                    <a:pt x="6870" y="16960"/>
                    <a:pt x="7066" y="16760"/>
                  </a:cubicBezTo>
                  <a:cubicBezTo>
                    <a:pt x="7359" y="16440"/>
                    <a:pt x="7652" y="16120"/>
                    <a:pt x="7945" y="15800"/>
                  </a:cubicBezTo>
                  <a:cubicBezTo>
                    <a:pt x="7945" y="15800"/>
                    <a:pt x="7945" y="15800"/>
                    <a:pt x="7945" y="15840"/>
                  </a:cubicBezTo>
                  <a:cubicBezTo>
                    <a:pt x="7994" y="15800"/>
                    <a:pt x="7994" y="15760"/>
                    <a:pt x="8043" y="15720"/>
                  </a:cubicBezTo>
                  <a:cubicBezTo>
                    <a:pt x="8092" y="15640"/>
                    <a:pt x="8190" y="15520"/>
                    <a:pt x="8239" y="15440"/>
                  </a:cubicBezTo>
                  <a:cubicBezTo>
                    <a:pt x="8385" y="15280"/>
                    <a:pt x="8483" y="15120"/>
                    <a:pt x="8630" y="14960"/>
                  </a:cubicBezTo>
                  <a:cubicBezTo>
                    <a:pt x="8825" y="14680"/>
                    <a:pt x="9069" y="14440"/>
                    <a:pt x="9265" y="14160"/>
                  </a:cubicBezTo>
                  <a:cubicBezTo>
                    <a:pt x="9412" y="14000"/>
                    <a:pt x="9607" y="13800"/>
                    <a:pt x="9754" y="13640"/>
                  </a:cubicBezTo>
                  <a:cubicBezTo>
                    <a:pt x="9900" y="13480"/>
                    <a:pt x="10047" y="13320"/>
                    <a:pt x="10193" y="13160"/>
                  </a:cubicBezTo>
                  <a:cubicBezTo>
                    <a:pt x="10340" y="13000"/>
                    <a:pt x="10535" y="12800"/>
                    <a:pt x="10682" y="12640"/>
                  </a:cubicBezTo>
                  <a:cubicBezTo>
                    <a:pt x="10731" y="12600"/>
                    <a:pt x="10731" y="12560"/>
                    <a:pt x="10780" y="12520"/>
                  </a:cubicBezTo>
                  <a:cubicBezTo>
                    <a:pt x="10829" y="12480"/>
                    <a:pt x="10878" y="12480"/>
                    <a:pt x="10926" y="12440"/>
                  </a:cubicBezTo>
                  <a:cubicBezTo>
                    <a:pt x="11073" y="12360"/>
                    <a:pt x="11220" y="12280"/>
                    <a:pt x="11366" y="12160"/>
                  </a:cubicBezTo>
                  <a:cubicBezTo>
                    <a:pt x="11611" y="12000"/>
                    <a:pt x="11855" y="11880"/>
                    <a:pt x="12099" y="11720"/>
                  </a:cubicBezTo>
                  <a:cubicBezTo>
                    <a:pt x="12197" y="11680"/>
                    <a:pt x="12295" y="11600"/>
                    <a:pt x="12392" y="11560"/>
                  </a:cubicBezTo>
                  <a:cubicBezTo>
                    <a:pt x="12295" y="11680"/>
                    <a:pt x="12197" y="11840"/>
                    <a:pt x="12099" y="11960"/>
                  </a:cubicBezTo>
                  <a:cubicBezTo>
                    <a:pt x="11904" y="12200"/>
                    <a:pt x="11757" y="12440"/>
                    <a:pt x="11562" y="12720"/>
                  </a:cubicBezTo>
                  <a:cubicBezTo>
                    <a:pt x="11171" y="13320"/>
                    <a:pt x="10780" y="13880"/>
                    <a:pt x="10438" y="14480"/>
                  </a:cubicBezTo>
                  <a:cubicBezTo>
                    <a:pt x="10096" y="15040"/>
                    <a:pt x="9754" y="15560"/>
                    <a:pt x="9363" y="16120"/>
                  </a:cubicBezTo>
                  <a:cubicBezTo>
                    <a:pt x="9216" y="16360"/>
                    <a:pt x="9069" y="16600"/>
                    <a:pt x="8923" y="16800"/>
                  </a:cubicBezTo>
                  <a:cubicBezTo>
                    <a:pt x="8825" y="16960"/>
                    <a:pt x="8727" y="17160"/>
                    <a:pt x="8630" y="17320"/>
                  </a:cubicBezTo>
                  <a:cubicBezTo>
                    <a:pt x="8581" y="17400"/>
                    <a:pt x="8581" y="17440"/>
                    <a:pt x="8532" y="17520"/>
                  </a:cubicBezTo>
                  <a:cubicBezTo>
                    <a:pt x="8190" y="18120"/>
                    <a:pt x="7897" y="18720"/>
                    <a:pt x="7555" y="19360"/>
                  </a:cubicBezTo>
                  <a:cubicBezTo>
                    <a:pt x="7310" y="19840"/>
                    <a:pt x="7017" y="20320"/>
                    <a:pt x="6773" y="20800"/>
                  </a:cubicBezTo>
                  <a:cubicBezTo>
                    <a:pt x="6773" y="20840"/>
                    <a:pt x="6773" y="20880"/>
                    <a:pt x="6821" y="20880"/>
                  </a:cubicBezTo>
                  <a:cubicBezTo>
                    <a:pt x="6821" y="20880"/>
                    <a:pt x="6821" y="20880"/>
                    <a:pt x="6821" y="20880"/>
                  </a:cubicBezTo>
                  <a:cubicBezTo>
                    <a:pt x="6870" y="20880"/>
                    <a:pt x="6870" y="20880"/>
                    <a:pt x="6870" y="20880"/>
                  </a:cubicBezTo>
                  <a:cubicBezTo>
                    <a:pt x="6870" y="20880"/>
                    <a:pt x="6870" y="20880"/>
                    <a:pt x="6870" y="20880"/>
                  </a:cubicBezTo>
                  <a:cubicBezTo>
                    <a:pt x="6919" y="20800"/>
                    <a:pt x="6968" y="20720"/>
                    <a:pt x="7017" y="20640"/>
                  </a:cubicBezTo>
                  <a:cubicBezTo>
                    <a:pt x="7066" y="20560"/>
                    <a:pt x="7164" y="20440"/>
                    <a:pt x="7212" y="20360"/>
                  </a:cubicBezTo>
                  <a:cubicBezTo>
                    <a:pt x="7261" y="20280"/>
                    <a:pt x="7359" y="20160"/>
                    <a:pt x="7408" y="20080"/>
                  </a:cubicBezTo>
                  <a:cubicBezTo>
                    <a:pt x="7506" y="19920"/>
                    <a:pt x="7603" y="19800"/>
                    <a:pt x="7701" y="19640"/>
                  </a:cubicBezTo>
                  <a:cubicBezTo>
                    <a:pt x="7799" y="19520"/>
                    <a:pt x="7848" y="19400"/>
                    <a:pt x="7897" y="19320"/>
                  </a:cubicBezTo>
                  <a:cubicBezTo>
                    <a:pt x="8043" y="19080"/>
                    <a:pt x="8190" y="18840"/>
                    <a:pt x="8336" y="18600"/>
                  </a:cubicBezTo>
                  <a:cubicBezTo>
                    <a:pt x="8434" y="18400"/>
                    <a:pt x="8581" y="18240"/>
                    <a:pt x="8679" y="18040"/>
                  </a:cubicBezTo>
                  <a:cubicBezTo>
                    <a:pt x="8727" y="17960"/>
                    <a:pt x="8776" y="17840"/>
                    <a:pt x="8825" y="17760"/>
                  </a:cubicBezTo>
                  <a:cubicBezTo>
                    <a:pt x="9021" y="17480"/>
                    <a:pt x="9216" y="17160"/>
                    <a:pt x="9412" y="16880"/>
                  </a:cubicBezTo>
                  <a:cubicBezTo>
                    <a:pt x="9460" y="16760"/>
                    <a:pt x="9558" y="16680"/>
                    <a:pt x="9607" y="16560"/>
                  </a:cubicBezTo>
                  <a:cubicBezTo>
                    <a:pt x="9656" y="16480"/>
                    <a:pt x="9705" y="16400"/>
                    <a:pt x="9803" y="16320"/>
                  </a:cubicBezTo>
                  <a:cubicBezTo>
                    <a:pt x="10194" y="15760"/>
                    <a:pt x="10633" y="15240"/>
                    <a:pt x="11073" y="14680"/>
                  </a:cubicBezTo>
                  <a:cubicBezTo>
                    <a:pt x="11220" y="14480"/>
                    <a:pt x="11415" y="14280"/>
                    <a:pt x="11562" y="14040"/>
                  </a:cubicBezTo>
                  <a:cubicBezTo>
                    <a:pt x="11757" y="13760"/>
                    <a:pt x="11953" y="13520"/>
                    <a:pt x="12197" y="13240"/>
                  </a:cubicBezTo>
                  <a:cubicBezTo>
                    <a:pt x="12588" y="12760"/>
                    <a:pt x="13028" y="12240"/>
                    <a:pt x="13419" y="11760"/>
                  </a:cubicBezTo>
                  <a:cubicBezTo>
                    <a:pt x="13517" y="11640"/>
                    <a:pt x="13614" y="11520"/>
                    <a:pt x="13663" y="11400"/>
                  </a:cubicBezTo>
                  <a:cubicBezTo>
                    <a:pt x="13712" y="11360"/>
                    <a:pt x="13712" y="11320"/>
                    <a:pt x="13761" y="11280"/>
                  </a:cubicBezTo>
                  <a:cubicBezTo>
                    <a:pt x="13810" y="11240"/>
                    <a:pt x="13810" y="11160"/>
                    <a:pt x="13859" y="11120"/>
                  </a:cubicBezTo>
                  <a:cubicBezTo>
                    <a:pt x="13907" y="11040"/>
                    <a:pt x="13956" y="11000"/>
                    <a:pt x="13956" y="10920"/>
                  </a:cubicBezTo>
                  <a:cubicBezTo>
                    <a:pt x="14005" y="10880"/>
                    <a:pt x="14005" y="10800"/>
                    <a:pt x="14054" y="10760"/>
                  </a:cubicBezTo>
                  <a:cubicBezTo>
                    <a:pt x="14103" y="10680"/>
                    <a:pt x="14152" y="10600"/>
                    <a:pt x="14152" y="10520"/>
                  </a:cubicBezTo>
                  <a:cubicBezTo>
                    <a:pt x="14152" y="10520"/>
                    <a:pt x="14152" y="10480"/>
                    <a:pt x="14152" y="10480"/>
                  </a:cubicBezTo>
                  <a:cubicBezTo>
                    <a:pt x="14396" y="10320"/>
                    <a:pt x="14592" y="10160"/>
                    <a:pt x="14836" y="10000"/>
                  </a:cubicBezTo>
                  <a:cubicBezTo>
                    <a:pt x="15227" y="9720"/>
                    <a:pt x="15618" y="9440"/>
                    <a:pt x="16009" y="9160"/>
                  </a:cubicBezTo>
                  <a:cubicBezTo>
                    <a:pt x="16058" y="9120"/>
                    <a:pt x="16155" y="9080"/>
                    <a:pt x="16204" y="9040"/>
                  </a:cubicBezTo>
                  <a:cubicBezTo>
                    <a:pt x="16058" y="9240"/>
                    <a:pt x="15960" y="9440"/>
                    <a:pt x="15813" y="9600"/>
                  </a:cubicBezTo>
                  <a:cubicBezTo>
                    <a:pt x="15618" y="9920"/>
                    <a:pt x="15422" y="10240"/>
                    <a:pt x="15227" y="10560"/>
                  </a:cubicBezTo>
                  <a:cubicBezTo>
                    <a:pt x="14836" y="11160"/>
                    <a:pt x="14494" y="11760"/>
                    <a:pt x="14152" y="12400"/>
                  </a:cubicBezTo>
                  <a:cubicBezTo>
                    <a:pt x="13907" y="12840"/>
                    <a:pt x="13663" y="13240"/>
                    <a:pt x="13419" y="13680"/>
                  </a:cubicBezTo>
                  <a:cubicBezTo>
                    <a:pt x="13272" y="13960"/>
                    <a:pt x="13077" y="14240"/>
                    <a:pt x="12930" y="14520"/>
                  </a:cubicBezTo>
                  <a:cubicBezTo>
                    <a:pt x="12735" y="14840"/>
                    <a:pt x="12539" y="15120"/>
                    <a:pt x="12344" y="15440"/>
                  </a:cubicBezTo>
                  <a:cubicBezTo>
                    <a:pt x="12099" y="15840"/>
                    <a:pt x="11855" y="16280"/>
                    <a:pt x="11611" y="16680"/>
                  </a:cubicBezTo>
                  <a:cubicBezTo>
                    <a:pt x="11464" y="16960"/>
                    <a:pt x="11317" y="17200"/>
                    <a:pt x="11171" y="17480"/>
                  </a:cubicBezTo>
                  <a:cubicBezTo>
                    <a:pt x="10975" y="17800"/>
                    <a:pt x="10829" y="18160"/>
                    <a:pt x="10633" y="18480"/>
                  </a:cubicBezTo>
                  <a:cubicBezTo>
                    <a:pt x="10487" y="18800"/>
                    <a:pt x="10291" y="19120"/>
                    <a:pt x="10145" y="19480"/>
                  </a:cubicBezTo>
                  <a:cubicBezTo>
                    <a:pt x="10047" y="19640"/>
                    <a:pt x="9949" y="19800"/>
                    <a:pt x="9851" y="19960"/>
                  </a:cubicBezTo>
                  <a:cubicBezTo>
                    <a:pt x="9803" y="20040"/>
                    <a:pt x="9754" y="20120"/>
                    <a:pt x="9705" y="20200"/>
                  </a:cubicBezTo>
                  <a:cubicBezTo>
                    <a:pt x="9656" y="20320"/>
                    <a:pt x="9558" y="20440"/>
                    <a:pt x="9460" y="20560"/>
                  </a:cubicBezTo>
                  <a:cubicBezTo>
                    <a:pt x="9460" y="20600"/>
                    <a:pt x="9509" y="20680"/>
                    <a:pt x="9558" y="20640"/>
                  </a:cubicBezTo>
                  <a:cubicBezTo>
                    <a:pt x="9558" y="20640"/>
                    <a:pt x="9558" y="20640"/>
                    <a:pt x="9558" y="20640"/>
                  </a:cubicBezTo>
                  <a:cubicBezTo>
                    <a:pt x="9558" y="20640"/>
                    <a:pt x="9558" y="20640"/>
                    <a:pt x="9558" y="20640"/>
                  </a:cubicBezTo>
                  <a:cubicBezTo>
                    <a:pt x="9656" y="20520"/>
                    <a:pt x="9705" y="20400"/>
                    <a:pt x="9802" y="20240"/>
                  </a:cubicBezTo>
                  <a:cubicBezTo>
                    <a:pt x="9851" y="20120"/>
                    <a:pt x="9949" y="20040"/>
                    <a:pt x="9998" y="19920"/>
                  </a:cubicBezTo>
                  <a:cubicBezTo>
                    <a:pt x="10096" y="19800"/>
                    <a:pt x="10193" y="19640"/>
                    <a:pt x="10291" y="19520"/>
                  </a:cubicBezTo>
                  <a:cubicBezTo>
                    <a:pt x="10438" y="19320"/>
                    <a:pt x="10536" y="19120"/>
                    <a:pt x="10682" y="18920"/>
                  </a:cubicBezTo>
                  <a:cubicBezTo>
                    <a:pt x="10780" y="18800"/>
                    <a:pt x="10829" y="18680"/>
                    <a:pt x="10926" y="18600"/>
                  </a:cubicBezTo>
                  <a:cubicBezTo>
                    <a:pt x="11171" y="18200"/>
                    <a:pt x="11415" y="17800"/>
                    <a:pt x="11660" y="17400"/>
                  </a:cubicBezTo>
                  <a:cubicBezTo>
                    <a:pt x="11806" y="17160"/>
                    <a:pt x="12002" y="16880"/>
                    <a:pt x="12148" y="16640"/>
                  </a:cubicBezTo>
                  <a:cubicBezTo>
                    <a:pt x="12295" y="16400"/>
                    <a:pt x="12441" y="16200"/>
                    <a:pt x="12588" y="15960"/>
                  </a:cubicBezTo>
                  <a:cubicBezTo>
                    <a:pt x="12637" y="15880"/>
                    <a:pt x="12686" y="15800"/>
                    <a:pt x="12784" y="15680"/>
                  </a:cubicBezTo>
                  <a:cubicBezTo>
                    <a:pt x="13077" y="15280"/>
                    <a:pt x="13321" y="14920"/>
                    <a:pt x="13614" y="14520"/>
                  </a:cubicBezTo>
                  <a:cubicBezTo>
                    <a:pt x="14005" y="13960"/>
                    <a:pt x="14396" y="13400"/>
                    <a:pt x="14836" y="12840"/>
                  </a:cubicBezTo>
                  <a:cubicBezTo>
                    <a:pt x="15129" y="12440"/>
                    <a:pt x="15374" y="12080"/>
                    <a:pt x="15667" y="11680"/>
                  </a:cubicBezTo>
                  <a:cubicBezTo>
                    <a:pt x="15862" y="11400"/>
                    <a:pt x="16107" y="11120"/>
                    <a:pt x="16302" y="10840"/>
                  </a:cubicBezTo>
                  <a:cubicBezTo>
                    <a:pt x="16791" y="10200"/>
                    <a:pt x="17231" y="9600"/>
                    <a:pt x="17719" y="8960"/>
                  </a:cubicBezTo>
                  <a:cubicBezTo>
                    <a:pt x="17817" y="8880"/>
                    <a:pt x="17866" y="8760"/>
                    <a:pt x="17964" y="8640"/>
                  </a:cubicBezTo>
                  <a:cubicBezTo>
                    <a:pt x="18061" y="8520"/>
                    <a:pt x="18159" y="8360"/>
                    <a:pt x="18257" y="8240"/>
                  </a:cubicBezTo>
                  <a:cubicBezTo>
                    <a:pt x="18306" y="8160"/>
                    <a:pt x="18354" y="8080"/>
                    <a:pt x="18403" y="8000"/>
                  </a:cubicBezTo>
                  <a:cubicBezTo>
                    <a:pt x="18452" y="7920"/>
                    <a:pt x="18452" y="7880"/>
                    <a:pt x="18501" y="7800"/>
                  </a:cubicBezTo>
                  <a:cubicBezTo>
                    <a:pt x="18501" y="7760"/>
                    <a:pt x="18550" y="7720"/>
                    <a:pt x="18550" y="7680"/>
                  </a:cubicBezTo>
                  <a:cubicBezTo>
                    <a:pt x="18599" y="7600"/>
                    <a:pt x="18599" y="7560"/>
                    <a:pt x="18648" y="7480"/>
                  </a:cubicBezTo>
                  <a:cubicBezTo>
                    <a:pt x="18648" y="7440"/>
                    <a:pt x="18697" y="7400"/>
                    <a:pt x="18697" y="7320"/>
                  </a:cubicBezTo>
                  <a:cubicBezTo>
                    <a:pt x="18745" y="7240"/>
                    <a:pt x="18745" y="7160"/>
                    <a:pt x="18745" y="7080"/>
                  </a:cubicBezTo>
                  <a:cubicBezTo>
                    <a:pt x="18745" y="7000"/>
                    <a:pt x="18745" y="6920"/>
                    <a:pt x="18745" y="6840"/>
                  </a:cubicBezTo>
                  <a:cubicBezTo>
                    <a:pt x="18745" y="6760"/>
                    <a:pt x="18697" y="6720"/>
                    <a:pt x="18648" y="6680"/>
                  </a:cubicBezTo>
                  <a:cubicBezTo>
                    <a:pt x="18648" y="6680"/>
                    <a:pt x="18648" y="6680"/>
                    <a:pt x="18648" y="6680"/>
                  </a:cubicBezTo>
                  <a:cubicBezTo>
                    <a:pt x="18794" y="6520"/>
                    <a:pt x="18941" y="6400"/>
                    <a:pt x="19088" y="6240"/>
                  </a:cubicBezTo>
                  <a:cubicBezTo>
                    <a:pt x="19283" y="6040"/>
                    <a:pt x="19430" y="5840"/>
                    <a:pt x="19625" y="5640"/>
                  </a:cubicBezTo>
                  <a:cubicBezTo>
                    <a:pt x="19821" y="5400"/>
                    <a:pt x="20016" y="5160"/>
                    <a:pt x="20114" y="4880"/>
                  </a:cubicBezTo>
                  <a:cubicBezTo>
                    <a:pt x="20309" y="4560"/>
                    <a:pt x="20407" y="4200"/>
                    <a:pt x="20505" y="3840"/>
                  </a:cubicBezTo>
                  <a:cubicBezTo>
                    <a:pt x="20554" y="3640"/>
                    <a:pt x="20651" y="3440"/>
                    <a:pt x="20700" y="3240"/>
                  </a:cubicBezTo>
                  <a:cubicBezTo>
                    <a:pt x="20749" y="3080"/>
                    <a:pt x="20798" y="2920"/>
                    <a:pt x="20847" y="2760"/>
                  </a:cubicBezTo>
                  <a:cubicBezTo>
                    <a:pt x="20896" y="2920"/>
                    <a:pt x="20945" y="3080"/>
                    <a:pt x="20993" y="3280"/>
                  </a:cubicBezTo>
                  <a:cubicBezTo>
                    <a:pt x="21042" y="3520"/>
                    <a:pt x="21091" y="3720"/>
                    <a:pt x="21091" y="3960"/>
                  </a:cubicBezTo>
                  <a:cubicBezTo>
                    <a:pt x="21091" y="4160"/>
                    <a:pt x="21140" y="4320"/>
                    <a:pt x="21140" y="4520"/>
                  </a:cubicBezTo>
                  <a:cubicBezTo>
                    <a:pt x="21140" y="4680"/>
                    <a:pt x="21140" y="4840"/>
                    <a:pt x="21140" y="5040"/>
                  </a:cubicBezTo>
                  <a:cubicBezTo>
                    <a:pt x="21140" y="5240"/>
                    <a:pt x="21091" y="5440"/>
                    <a:pt x="21091" y="5640"/>
                  </a:cubicBezTo>
                  <a:cubicBezTo>
                    <a:pt x="21042" y="5880"/>
                    <a:pt x="21042" y="6120"/>
                    <a:pt x="20993" y="6360"/>
                  </a:cubicBezTo>
                  <a:cubicBezTo>
                    <a:pt x="20945" y="6840"/>
                    <a:pt x="20847" y="7360"/>
                    <a:pt x="20798" y="7840"/>
                  </a:cubicBezTo>
                  <a:cubicBezTo>
                    <a:pt x="20749" y="8280"/>
                    <a:pt x="20651" y="8720"/>
                    <a:pt x="20603" y="9160"/>
                  </a:cubicBezTo>
                  <a:cubicBezTo>
                    <a:pt x="20554" y="9400"/>
                    <a:pt x="20554" y="9640"/>
                    <a:pt x="20505" y="9920"/>
                  </a:cubicBezTo>
                  <a:cubicBezTo>
                    <a:pt x="20456" y="10160"/>
                    <a:pt x="20407" y="10400"/>
                    <a:pt x="20407" y="10600"/>
                  </a:cubicBezTo>
                  <a:cubicBezTo>
                    <a:pt x="20358" y="10840"/>
                    <a:pt x="20309" y="11080"/>
                    <a:pt x="20309" y="11320"/>
                  </a:cubicBezTo>
                  <a:cubicBezTo>
                    <a:pt x="20261" y="11560"/>
                    <a:pt x="20261" y="11760"/>
                    <a:pt x="20212" y="12000"/>
                  </a:cubicBezTo>
                  <a:cubicBezTo>
                    <a:pt x="20212" y="12120"/>
                    <a:pt x="20163" y="12240"/>
                    <a:pt x="20163" y="12400"/>
                  </a:cubicBezTo>
                  <a:cubicBezTo>
                    <a:pt x="20163" y="12520"/>
                    <a:pt x="20114" y="12600"/>
                    <a:pt x="20114" y="12720"/>
                  </a:cubicBezTo>
                  <a:cubicBezTo>
                    <a:pt x="20114" y="12840"/>
                    <a:pt x="20065" y="12960"/>
                    <a:pt x="20065" y="13080"/>
                  </a:cubicBezTo>
                  <a:cubicBezTo>
                    <a:pt x="20065" y="13120"/>
                    <a:pt x="20065" y="13200"/>
                    <a:pt x="20065" y="13240"/>
                  </a:cubicBezTo>
                  <a:cubicBezTo>
                    <a:pt x="20065" y="13240"/>
                    <a:pt x="20065" y="13200"/>
                    <a:pt x="20065" y="13200"/>
                  </a:cubicBezTo>
                  <a:cubicBezTo>
                    <a:pt x="20016" y="13160"/>
                    <a:pt x="19918" y="13120"/>
                    <a:pt x="19870" y="13120"/>
                  </a:cubicBezTo>
                  <a:cubicBezTo>
                    <a:pt x="19821" y="13120"/>
                    <a:pt x="19772" y="13120"/>
                    <a:pt x="19723" y="13160"/>
                  </a:cubicBezTo>
                  <a:cubicBezTo>
                    <a:pt x="19674" y="13200"/>
                    <a:pt x="19625" y="13200"/>
                    <a:pt x="19625" y="13240"/>
                  </a:cubicBezTo>
                  <a:cubicBezTo>
                    <a:pt x="19625" y="13240"/>
                    <a:pt x="19576" y="13280"/>
                    <a:pt x="19528" y="13280"/>
                  </a:cubicBezTo>
                  <a:cubicBezTo>
                    <a:pt x="19528" y="13280"/>
                    <a:pt x="19479" y="13320"/>
                    <a:pt x="19479" y="13320"/>
                  </a:cubicBezTo>
                  <a:cubicBezTo>
                    <a:pt x="19430" y="13400"/>
                    <a:pt x="19381" y="13440"/>
                    <a:pt x="19283" y="13520"/>
                  </a:cubicBezTo>
                  <a:cubicBezTo>
                    <a:pt x="19185" y="13640"/>
                    <a:pt x="19088" y="13800"/>
                    <a:pt x="18990" y="13920"/>
                  </a:cubicBezTo>
                  <a:cubicBezTo>
                    <a:pt x="18795" y="14160"/>
                    <a:pt x="18648" y="14360"/>
                    <a:pt x="18501" y="14600"/>
                  </a:cubicBezTo>
                  <a:cubicBezTo>
                    <a:pt x="18355" y="14800"/>
                    <a:pt x="18208" y="15040"/>
                    <a:pt x="18061" y="15240"/>
                  </a:cubicBezTo>
                  <a:cubicBezTo>
                    <a:pt x="17964" y="15400"/>
                    <a:pt x="17817" y="15600"/>
                    <a:pt x="17719" y="15760"/>
                  </a:cubicBezTo>
                  <a:cubicBezTo>
                    <a:pt x="17426" y="16240"/>
                    <a:pt x="17084" y="16720"/>
                    <a:pt x="16791" y="17200"/>
                  </a:cubicBezTo>
                  <a:cubicBezTo>
                    <a:pt x="16693" y="17360"/>
                    <a:pt x="16595" y="17480"/>
                    <a:pt x="16498" y="17640"/>
                  </a:cubicBezTo>
                  <a:cubicBezTo>
                    <a:pt x="16449" y="17680"/>
                    <a:pt x="16449" y="17760"/>
                    <a:pt x="16400" y="17800"/>
                  </a:cubicBezTo>
                  <a:cubicBezTo>
                    <a:pt x="16205" y="18080"/>
                    <a:pt x="16009" y="18320"/>
                    <a:pt x="15814" y="18600"/>
                  </a:cubicBezTo>
                  <a:cubicBezTo>
                    <a:pt x="15667" y="18800"/>
                    <a:pt x="15520" y="19040"/>
                    <a:pt x="15374" y="19240"/>
                  </a:cubicBezTo>
                  <a:cubicBezTo>
                    <a:pt x="15325" y="19320"/>
                    <a:pt x="15276" y="19440"/>
                    <a:pt x="15227" y="19520"/>
                  </a:cubicBezTo>
                  <a:cubicBezTo>
                    <a:pt x="15129" y="19680"/>
                    <a:pt x="15032" y="19840"/>
                    <a:pt x="14934" y="20000"/>
                  </a:cubicBezTo>
                  <a:cubicBezTo>
                    <a:pt x="14934" y="20000"/>
                    <a:pt x="14934" y="20000"/>
                    <a:pt x="14934" y="20000"/>
                  </a:cubicBezTo>
                  <a:cubicBezTo>
                    <a:pt x="14885" y="20040"/>
                    <a:pt x="14983" y="20120"/>
                    <a:pt x="15032" y="20080"/>
                  </a:cubicBezTo>
                  <a:cubicBezTo>
                    <a:pt x="15032" y="20080"/>
                    <a:pt x="15032" y="20080"/>
                    <a:pt x="15032" y="20080"/>
                  </a:cubicBezTo>
                  <a:cubicBezTo>
                    <a:pt x="15032" y="20080"/>
                    <a:pt x="15032" y="20080"/>
                    <a:pt x="15032" y="20080"/>
                  </a:cubicBezTo>
                  <a:cubicBezTo>
                    <a:pt x="15080" y="20000"/>
                    <a:pt x="15129" y="19960"/>
                    <a:pt x="15178" y="19880"/>
                  </a:cubicBezTo>
                  <a:cubicBezTo>
                    <a:pt x="15227" y="19840"/>
                    <a:pt x="15276" y="19760"/>
                    <a:pt x="15325" y="19720"/>
                  </a:cubicBezTo>
                  <a:cubicBezTo>
                    <a:pt x="15423" y="19640"/>
                    <a:pt x="15472" y="19560"/>
                    <a:pt x="15569" y="19480"/>
                  </a:cubicBezTo>
                  <a:cubicBezTo>
                    <a:pt x="15667" y="19400"/>
                    <a:pt x="15765" y="19280"/>
                    <a:pt x="15814" y="19200"/>
                  </a:cubicBezTo>
                  <a:cubicBezTo>
                    <a:pt x="15911" y="19120"/>
                    <a:pt x="16009" y="19000"/>
                    <a:pt x="16058" y="18920"/>
                  </a:cubicBezTo>
                  <a:cubicBezTo>
                    <a:pt x="16253" y="18680"/>
                    <a:pt x="16449" y="18440"/>
                    <a:pt x="16644" y="18200"/>
                  </a:cubicBezTo>
                  <a:cubicBezTo>
                    <a:pt x="16791" y="18040"/>
                    <a:pt x="16889" y="17840"/>
                    <a:pt x="17035" y="17680"/>
                  </a:cubicBezTo>
                  <a:cubicBezTo>
                    <a:pt x="17182" y="17480"/>
                    <a:pt x="17329" y="17240"/>
                    <a:pt x="17524" y="17040"/>
                  </a:cubicBezTo>
                  <a:cubicBezTo>
                    <a:pt x="17719" y="16800"/>
                    <a:pt x="17915" y="16520"/>
                    <a:pt x="18062" y="16280"/>
                  </a:cubicBezTo>
                  <a:cubicBezTo>
                    <a:pt x="18110" y="16200"/>
                    <a:pt x="18208" y="16080"/>
                    <a:pt x="18257" y="16000"/>
                  </a:cubicBezTo>
                  <a:cubicBezTo>
                    <a:pt x="18306" y="15920"/>
                    <a:pt x="18355" y="15840"/>
                    <a:pt x="18453" y="15800"/>
                  </a:cubicBezTo>
                  <a:cubicBezTo>
                    <a:pt x="18550" y="15640"/>
                    <a:pt x="18697" y="15520"/>
                    <a:pt x="18795" y="15360"/>
                  </a:cubicBezTo>
                  <a:cubicBezTo>
                    <a:pt x="18843" y="15280"/>
                    <a:pt x="18892" y="15200"/>
                    <a:pt x="18990" y="15160"/>
                  </a:cubicBezTo>
                  <a:cubicBezTo>
                    <a:pt x="19186" y="14960"/>
                    <a:pt x="19332" y="14760"/>
                    <a:pt x="19528" y="14560"/>
                  </a:cubicBezTo>
                  <a:cubicBezTo>
                    <a:pt x="19625" y="14440"/>
                    <a:pt x="19723" y="14320"/>
                    <a:pt x="19821" y="14200"/>
                  </a:cubicBezTo>
                  <a:cubicBezTo>
                    <a:pt x="19821" y="14200"/>
                    <a:pt x="19870" y="14160"/>
                    <a:pt x="19870" y="14160"/>
                  </a:cubicBezTo>
                  <a:cubicBezTo>
                    <a:pt x="19919" y="14120"/>
                    <a:pt x="19919" y="14080"/>
                    <a:pt x="19967" y="14040"/>
                  </a:cubicBezTo>
                  <a:cubicBezTo>
                    <a:pt x="19967" y="14000"/>
                    <a:pt x="20016" y="13960"/>
                    <a:pt x="20016" y="13920"/>
                  </a:cubicBezTo>
                  <a:cubicBezTo>
                    <a:pt x="20016" y="13920"/>
                    <a:pt x="20016" y="13920"/>
                    <a:pt x="20016" y="13920"/>
                  </a:cubicBezTo>
                  <a:cubicBezTo>
                    <a:pt x="20016" y="14040"/>
                    <a:pt x="20016" y="14160"/>
                    <a:pt x="19967" y="14280"/>
                  </a:cubicBezTo>
                  <a:cubicBezTo>
                    <a:pt x="19919" y="14520"/>
                    <a:pt x="19919" y="14760"/>
                    <a:pt x="19870" y="15000"/>
                  </a:cubicBezTo>
                  <a:cubicBezTo>
                    <a:pt x="19821" y="15200"/>
                    <a:pt x="19821" y="15440"/>
                    <a:pt x="19772" y="15640"/>
                  </a:cubicBezTo>
                  <a:cubicBezTo>
                    <a:pt x="19772" y="15760"/>
                    <a:pt x="19723" y="15880"/>
                    <a:pt x="19723" y="16000"/>
                  </a:cubicBezTo>
                  <a:cubicBezTo>
                    <a:pt x="19723" y="16120"/>
                    <a:pt x="19674" y="16240"/>
                    <a:pt x="19674" y="16360"/>
                  </a:cubicBezTo>
                  <a:cubicBezTo>
                    <a:pt x="19674" y="16480"/>
                    <a:pt x="19625" y="16600"/>
                    <a:pt x="19625" y="16680"/>
                  </a:cubicBezTo>
                  <a:cubicBezTo>
                    <a:pt x="19625" y="16720"/>
                    <a:pt x="19625" y="16760"/>
                    <a:pt x="19577" y="16800"/>
                  </a:cubicBezTo>
                  <a:cubicBezTo>
                    <a:pt x="19577" y="16880"/>
                    <a:pt x="19528" y="17000"/>
                    <a:pt x="19528" y="17080"/>
                  </a:cubicBezTo>
                  <a:cubicBezTo>
                    <a:pt x="19528" y="17160"/>
                    <a:pt x="19528" y="17280"/>
                    <a:pt x="19625" y="17320"/>
                  </a:cubicBezTo>
                  <a:cubicBezTo>
                    <a:pt x="19674" y="17360"/>
                    <a:pt x="19821" y="17360"/>
                    <a:pt x="19821" y="17280"/>
                  </a:cubicBezTo>
                  <a:cubicBezTo>
                    <a:pt x="19870" y="17200"/>
                    <a:pt x="19870" y="17160"/>
                    <a:pt x="19919" y="17080"/>
                  </a:cubicBezTo>
                  <a:cubicBezTo>
                    <a:pt x="19919" y="17040"/>
                    <a:pt x="19919" y="17040"/>
                    <a:pt x="19967" y="17000"/>
                  </a:cubicBezTo>
                  <a:cubicBezTo>
                    <a:pt x="19967" y="16960"/>
                    <a:pt x="20016" y="16880"/>
                    <a:pt x="20016" y="16840"/>
                  </a:cubicBezTo>
                  <a:cubicBezTo>
                    <a:pt x="20065" y="16720"/>
                    <a:pt x="20065" y="16600"/>
                    <a:pt x="20114" y="16480"/>
                  </a:cubicBezTo>
                  <a:cubicBezTo>
                    <a:pt x="20163" y="16360"/>
                    <a:pt x="20163" y="16240"/>
                    <a:pt x="20163" y="16120"/>
                  </a:cubicBezTo>
                  <a:cubicBezTo>
                    <a:pt x="20163" y="16000"/>
                    <a:pt x="20212" y="15880"/>
                    <a:pt x="20212" y="15760"/>
                  </a:cubicBezTo>
                  <a:cubicBezTo>
                    <a:pt x="20261" y="15320"/>
                    <a:pt x="20358" y="14880"/>
                    <a:pt x="20456" y="14400"/>
                  </a:cubicBezTo>
                  <a:cubicBezTo>
                    <a:pt x="20505" y="14160"/>
                    <a:pt x="20505" y="13920"/>
                    <a:pt x="20554" y="13680"/>
                  </a:cubicBezTo>
                  <a:cubicBezTo>
                    <a:pt x="20554" y="13560"/>
                    <a:pt x="20603" y="13440"/>
                    <a:pt x="20603" y="13320"/>
                  </a:cubicBezTo>
                  <a:cubicBezTo>
                    <a:pt x="20603" y="13200"/>
                    <a:pt x="20651" y="13120"/>
                    <a:pt x="20651" y="13000"/>
                  </a:cubicBezTo>
                  <a:cubicBezTo>
                    <a:pt x="20700" y="12760"/>
                    <a:pt x="20749" y="12520"/>
                    <a:pt x="20798" y="12320"/>
                  </a:cubicBezTo>
                  <a:cubicBezTo>
                    <a:pt x="20847" y="12080"/>
                    <a:pt x="20896" y="11880"/>
                    <a:pt x="20896" y="11640"/>
                  </a:cubicBezTo>
                  <a:cubicBezTo>
                    <a:pt x="20994" y="11160"/>
                    <a:pt x="21091" y="10720"/>
                    <a:pt x="21140" y="10240"/>
                  </a:cubicBezTo>
                  <a:cubicBezTo>
                    <a:pt x="21189" y="9800"/>
                    <a:pt x="21238" y="9320"/>
                    <a:pt x="21336" y="8880"/>
                  </a:cubicBezTo>
                  <a:cubicBezTo>
                    <a:pt x="21385" y="8400"/>
                    <a:pt x="21433" y="7920"/>
                    <a:pt x="21482" y="7440"/>
                  </a:cubicBezTo>
                  <a:cubicBezTo>
                    <a:pt x="21531" y="6960"/>
                    <a:pt x="21531" y="6440"/>
                    <a:pt x="21580" y="5960"/>
                  </a:cubicBezTo>
                  <a:cubicBezTo>
                    <a:pt x="21580" y="5720"/>
                    <a:pt x="21580" y="5480"/>
                    <a:pt x="21580" y="5240"/>
                  </a:cubicBezTo>
                  <a:cubicBezTo>
                    <a:pt x="21580" y="5200"/>
                    <a:pt x="21580" y="5160"/>
                    <a:pt x="21580" y="5120"/>
                  </a:cubicBezTo>
                  <a:cubicBezTo>
                    <a:pt x="21580" y="5040"/>
                    <a:pt x="21580" y="4960"/>
                    <a:pt x="21580" y="4840"/>
                  </a:cubicBezTo>
                  <a:cubicBezTo>
                    <a:pt x="21580" y="4640"/>
                    <a:pt x="21531" y="4440"/>
                    <a:pt x="21531" y="4240"/>
                  </a:cubicBezTo>
                  <a:cubicBezTo>
                    <a:pt x="21482" y="3880"/>
                    <a:pt x="21433" y="3520"/>
                    <a:pt x="21336" y="3200"/>
                  </a:cubicBezTo>
                  <a:cubicBezTo>
                    <a:pt x="21287" y="3000"/>
                    <a:pt x="21189" y="2800"/>
                    <a:pt x="21140" y="2640"/>
                  </a:cubicBezTo>
                  <a:cubicBezTo>
                    <a:pt x="21091" y="2480"/>
                    <a:pt x="21042" y="2320"/>
                    <a:pt x="20994" y="2120"/>
                  </a:cubicBezTo>
                  <a:cubicBezTo>
                    <a:pt x="20994" y="1960"/>
                    <a:pt x="20994" y="1840"/>
                    <a:pt x="20945" y="1680"/>
                  </a:cubicBezTo>
                  <a:cubicBezTo>
                    <a:pt x="20896" y="1560"/>
                    <a:pt x="20847" y="140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40"/>
                    <a:pt x="20749" y="1240"/>
                  </a:cubicBezTo>
                  <a:cubicBezTo>
                    <a:pt x="20700" y="1160"/>
                    <a:pt x="20651" y="1040"/>
                    <a:pt x="20554" y="960"/>
                  </a:cubicBezTo>
                  <a:cubicBezTo>
                    <a:pt x="20358" y="720"/>
                    <a:pt x="20114" y="520"/>
                    <a:pt x="19870" y="400"/>
                  </a:cubicBezTo>
                  <a:cubicBezTo>
                    <a:pt x="19332" y="120"/>
                    <a:pt x="18697" y="0"/>
                    <a:pt x="18110" y="0"/>
                  </a:cubicBezTo>
                  <a:cubicBezTo>
                    <a:pt x="18110" y="0"/>
                    <a:pt x="18061" y="0"/>
                    <a:pt x="18061" y="0"/>
                  </a:cubicBezTo>
                  <a:cubicBezTo>
                    <a:pt x="17719" y="0"/>
                    <a:pt x="17377" y="40"/>
                    <a:pt x="17084" y="80"/>
                  </a:cubicBezTo>
                  <a:cubicBezTo>
                    <a:pt x="16742" y="120"/>
                    <a:pt x="16351" y="200"/>
                    <a:pt x="16009" y="320"/>
                  </a:cubicBezTo>
                  <a:cubicBezTo>
                    <a:pt x="15325" y="480"/>
                    <a:pt x="14738" y="760"/>
                    <a:pt x="14103" y="1040"/>
                  </a:cubicBezTo>
                  <a:cubicBezTo>
                    <a:pt x="13566" y="1280"/>
                    <a:pt x="13028" y="1560"/>
                    <a:pt x="12490" y="1840"/>
                  </a:cubicBezTo>
                  <a:cubicBezTo>
                    <a:pt x="12393" y="1880"/>
                    <a:pt x="12344" y="1920"/>
                    <a:pt x="12246" y="1960"/>
                  </a:cubicBezTo>
                  <a:cubicBezTo>
                    <a:pt x="12051" y="2080"/>
                    <a:pt x="11855" y="2200"/>
                    <a:pt x="11660" y="2320"/>
                  </a:cubicBezTo>
                  <a:cubicBezTo>
                    <a:pt x="11513" y="2400"/>
                    <a:pt x="11415" y="2480"/>
                    <a:pt x="11269" y="2560"/>
                  </a:cubicBezTo>
                  <a:cubicBezTo>
                    <a:pt x="11122" y="2640"/>
                    <a:pt x="11024" y="2720"/>
                    <a:pt x="10927" y="2800"/>
                  </a:cubicBezTo>
                  <a:cubicBezTo>
                    <a:pt x="10731" y="2920"/>
                    <a:pt x="10536" y="3080"/>
                    <a:pt x="10291" y="3200"/>
                  </a:cubicBezTo>
                  <a:cubicBezTo>
                    <a:pt x="10194" y="3280"/>
                    <a:pt x="10194" y="3320"/>
                    <a:pt x="10145" y="3440"/>
                  </a:cubicBezTo>
                  <a:cubicBezTo>
                    <a:pt x="10145" y="3440"/>
                    <a:pt x="10145" y="3440"/>
                    <a:pt x="10145" y="3440"/>
                  </a:cubicBezTo>
                  <a:cubicBezTo>
                    <a:pt x="9998" y="3520"/>
                    <a:pt x="9851" y="3640"/>
                    <a:pt x="9705" y="3720"/>
                  </a:cubicBezTo>
                  <a:cubicBezTo>
                    <a:pt x="9118" y="4080"/>
                    <a:pt x="8581" y="4480"/>
                    <a:pt x="8043" y="4880"/>
                  </a:cubicBezTo>
                  <a:cubicBezTo>
                    <a:pt x="7652" y="5160"/>
                    <a:pt x="7310" y="5400"/>
                    <a:pt x="6919" y="5680"/>
                  </a:cubicBezTo>
                  <a:cubicBezTo>
                    <a:pt x="6577" y="5960"/>
                    <a:pt x="6186" y="6240"/>
                    <a:pt x="5844" y="6480"/>
                  </a:cubicBezTo>
                  <a:cubicBezTo>
                    <a:pt x="5502" y="6760"/>
                    <a:pt x="5111" y="7040"/>
                    <a:pt x="4769" y="7320"/>
                  </a:cubicBezTo>
                  <a:cubicBezTo>
                    <a:pt x="4427" y="7600"/>
                    <a:pt x="4085" y="7920"/>
                    <a:pt x="3743" y="8200"/>
                  </a:cubicBezTo>
                  <a:cubicBezTo>
                    <a:pt x="3645" y="8280"/>
                    <a:pt x="3547" y="8400"/>
                    <a:pt x="3450" y="8520"/>
                  </a:cubicBezTo>
                  <a:cubicBezTo>
                    <a:pt x="3254" y="8720"/>
                    <a:pt x="3059" y="8920"/>
                    <a:pt x="2863" y="9160"/>
                  </a:cubicBezTo>
                  <a:cubicBezTo>
                    <a:pt x="2570" y="9440"/>
                    <a:pt x="2326" y="9720"/>
                    <a:pt x="2081" y="10000"/>
                  </a:cubicBezTo>
                  <a:cubicBezTo>
                    <a:pt x="1739" y="10360"/>
                    <a:pt x="1397" y="10720"/>
                    <a:pt x="1104" y="11120"/>
                  </a:cubicBezTo>
                  <a:cubicBezTo>
                    <a:pt x="1006" y="11240"/>
                    <a:pt x="909" y="11360"/>
                    <a:pt x="811" y="11480"/>
                  </a:cubicBezTo>
                  <a:cubicBezTo>
                    <a:pt x="713" y="11600"/>
                    <a:pt x="615" y="11720"/>
                    <a:pt x="566" y="11840"/>
                  </a:cubicBezTo>
                  <a:cubicBezTo>
                    <a:pt x="371" y="12160"/>
                    <a:pt x="273" y="12480"/>
                    <a:pt x="175" y="12800"/>
                  </a:cubicBezTo>
                  <a:cubicBezTo>
                    <a:pt x="78" y="13080"/>
                    <a:pt x="78" y="13360"/>
                    <a:pt x="29" y="13640"/>
                  </a:cubicBezTo>
                  <a:cubicBezTo>
                    <a:pt x="-20" y="14000"/>
                    <a:pt x="-20" y="14400"/>
                    <a:pt x="127" y="14760"/>
                  </a:cubicBezTo>
                  <a:cubicBezTo>
                    <a:pt x="322" y="14800"/>
                    <a:pt x="420" y="14920"/>
                    <a:pt x="566" y="15080"/>
                  </a:cubicBezTo>
                  <a:close/>
                  <a:moveTo>
                    <a:pt x="1788" y="17320"/>
                  </a:moveTo>
                  <a:cubicBezTo>
                    <a:pt x="1788" y="17320"/>
                    <a:pt x="1788" y="17320"/>
                    <a:pt x="1788" y="17320"/>
                  </a:cubicBezTo>
                  <a:cubicBezTo>
                    <a:pt x="1788" y="17320"/>
                    <a:pt x="1788" y="17320"/>
                    <a:pt x="1788" y="17320"/>
                  </a:cubicBezTo>
                  <a:cubicBezTo>
                    <a:pt x="1788" y="17320"/>
                    <a:pt x="1788" y="17320"/>
                    <a:pt x="1788" y="17320"/>
                  </a:cubicBezTo>
                  <a:close/>
                  <a:moveTo>
                    <a:pt x="1837" y="17320"/>
                  </a:moveTo>
                  <a:cubicBezTo>
                    <a:pt x="1837" y="17320"/>
                    <a:pt x="1837" y="17320"/>
                    <a:pt x="1837" y="17320"/>
                  </a:cubicBezTo>
                  <a:cubicBezTo>
                    <a:pt x="1837" y="17320"/>
                    <a:pt x="1837" y="17320"/>
                    <a:pt x="1837" y="17320"/>
                  </a:cubicBezTo>
                  <a:cubicBezTo>
                    <a:pt x="1837" y="17280"/>
                    <a:pt x="1837" y="17320"/>
                    <a:pt x="1837" y="17320"/>
                  </a:cubicBezTo>
                  <a:close/>
                  <a:moveTo>
                    <a:pt x="1348" y="13880"/>
                  </a:moveTo>
                  <a:cubicBezTo>
                    <a:pt x="1397" y="13680"/>
                    <a:pt x="1495" y="13480"/>
                    <a:pt x="1544" y="13280"/>
                  </a:cubicBezTo>
                  <a:cubicBezTo>
                    <a:pt x="1739" y="12880"/>
                    <a:pt x="1983" y="12480"/>
                    <a:pt x="2228" y="12080"/>
                  </a:cubicBezTo>
                  <a:cubicBezTo>
                    <a:pt x="2374" y="11880"/>
                    <a:pt x="2521" y="11720"/>
                    <a:pt x="2619" y="11560"/>
                  </a:cubicBezTo>
                  <a:cubicBezTo>
                    <a:pt x="2863" y="11280"/>
                    <a:pt x="3059" y="11000"/>
                    <a:pt x="3303" y="10720"/>
                  </a:cubicBezTo>
                  <a:cubicBezTo>
                    <a:pt x="3694" y="10200"/>
                    <a:pt x="4134" y="9720"/>
                    <a:pt x="4573" y="9200"/>
                  </a:cubicBezTo>
                  <a:cubicBezTo>
                    <a:pt x="4720" y="9040"/>
                    <a:pt x="4867" y="8920"/>
                    <a:pt x="5013" y="8760"/>
                  </a:cubicBezTo>
                  <a:cubicBezTo>
                    <a:pt x="5160" y="8600"/>
                    <a:pt x="5306" y="8440"/>
                    <a:pt x="5453" y="8280"/>
                  </a:cubicBezTo>
                  <a:cubicBezTo>
                    <a:pt x="5746" y="7960"/>
                    <a:pt x="6088" y="7640"/>
                    <a:pt x="6382" y="7360"/>
                  </a:cubicBezTo>
                  <a:cubicBezTo>
                    <a:pt x="6577" y="7160"/>
                    <a:pt x="6773" y="6960"/>
                    <a:pt x="6968" y="6800"/>
                  </a:cubicBezTo>
                  <a:cubicBezTo>
                    <a:pt x="7115" y="6680"/>
                    <a:pt x="7212" y="6560"/>
                    <a:pt x="7359" y="6440"/>
                  </a:cubicBezTo>
                  <a:cubicBezTo>
                    <a:pt x="7750" y="6120"/>
                    <a:pt x="8141" y="5800"/>
                    <a:pt x="8483" y="5480"/>
                  </a:cubicBezTo>
                  <a:cubicBezTo>
                    <a:pt x="8825" y="5160"/>
                    <a:pt x="9216" y="4880"/>
                    <a:pt x="9558" y="4600"/>
                  </a:cubicBezTo>
                  <a:cubicBezTo>
                    <a:pt x="9754" y="4440"/>
                    <a:pt x="9949" y="4280"/>
                    <a:pt x="10144" y="4160"/>
                  </a:cubicBezTo>
                  <a:cubicBezTo>
                    <a:pt x="10242" y="4080"/>
                    <a:pt x="10389" y="4000"/>
                    <a:pt x="10487" y="3880"/>
                  </a:cubicBezTo>
                  <a:cubicBezTo>
                    <a:pt x="10633" y="4000"/>
                    <a:pt x="10829" y="4120"/>
                    <a:pt x="11073" y="3960"/>
                  </a:cubicBezTo>
                  <a:cubicBezTo>
                    <a:pt x="11757" y="3520"/>
                    <a:pt x="12490" y="3040"/>
                    <a:pt x="13174" y="2600"/>
                  </a:cubicBezTo>
                  <a:cubicBezTo>
                    <a:pt x="13272" y="2560"/>
                    <a:pt x="13321" y="2520"/>
                    <a:pt x="13419" y="2440"/>
                  </a:cubicBezTo>
                  <a:cubicBezTo>
                    <a:pt x="13614" y="2320"/>
                    <a:pt x="13810" y="2240"/>
                    <a:pt x="13956" y="2120"/>
                  </a:cubicBezTo>
                  <a:cubicBezTo>
                    <a:pt x="14347" y="1880"/>
                    <a:pt x="14787" y="1640"/>
                    <a:pt x="15227" y="1440"/>
                  </a:cubicBezTo>
                  <a:cubicBezTo>
                    <a:pt x="16106" y="1040"/>
                    <a:pt x="17035" y="720"/>
                    <a:pt x="18061" y="600"/>
                  </a:cubicBezTo>
                  <a:cubicBezTo>
                    <a:pt x="18208" y="600"/>
                    <a:pt x="18403" y="600"/>
                    <a:pt x="18550" y="600"/>
                  </a:cubicBezTo>
                  <a:cubicBezTo>
                    <a:pt x="18745" y="600"/>
                    <a:pt x="18892" y="640"/>
                    <a:pt x="19087" y="680"/>
                  </a:cubicBezTo>
                  <a:cubicBezTo>
                    <a:pt x="19283" y="720"/>
                    <a:pt x="19478" y="800"/>
                    <a:pt x="19674" y="880"/>
                  </a:cubicBezTo>
                  <a:cubicBezTo>
                    <a:pt x="19772" y="920"/>
                    <a:pt x="19869" y="1000"/>
                    <a:pt x="19967" y="1040"/>
                  </a:cubicBezTo>
                  <a:cubicBezTo>
                    <a:pt x="20016" y="1080"/>
                    <a:pt x="20065" y="1160"/>
                    <a:pt x="20114" y="1200"/>
                  </a:cubicBezTo>
                  <a:cubicBezTo>
                    <a:pt x="20162" y="1240"/>
                    <a:pt x="20162" y="1320"/>
                    <a:pt x="20211" y="1360"/>
                  </a:cubicBezTo>
                  <a:cubicBezTo>
                    <a:pt x="20260" y="1440"/>
                    <a:pt x="20260" y="1520"/>
                    <a:pt x="20309" y="1640"/>
                  </a:cubicBezTo>
                  <a:cubicBezTo>
                    <a:pt x="20309" y="1720"/>
                    <a:pt x="20309" y="1800"/>
                    <a:pt x="20309" y="1880"/>
                  </a:cubicBezTo>
                  <a:cubicBezTo>
                    <a:pt x="20260" y="2080"/>
                    <a:pt x="20211" y="2320"/>
                    <a:pt x="20162" y="2520"/>
                  </a:cubicBezTo>
                  <a:cubicBezTo>
                    <a:pt x="20065" y="2800"/>
                    <a:pt x="19918" y="3120"/>
                    <a:pt x="19771" y="3400"/>
                  </a:cubicBezTo>
                  <a:cubicBezTo>
                    <a:pt x="19723" y="3520"/>
                    <a:pt x="19625" y="3680"/>
                    <a:pt x="19576" y="3800"/>
                  </a:cubicBezTo>
                  <a:cubicBezTo>
                    <a:pt x="19429" y="4120"/>
                    <a:pt x="19185" y="4440"/>
                    <a:pt x="18941" y="4760"/>
                  </a:cubicBezTo>
                  <a:cubicBezTo>
                    <a:pt x="18696" y="5000"/>
                    <a:pt x="18501" y="5240"/>
                    <a:pt x="18256" y="5440"/>
                  </a:cubicBezTo>
                  <a:cubicBezTo>
                    <a:pt x="18110" y="5560"/>
                    <a:pt x="17963" y="5720"/>
                    <a:pt x="17817" y="5840"/>
                  </a:cubicBezTo>
                  <a:cubicBezTo>
                    <a:pt x="17475" y="6160"/>
                    <a:pt x="17084" y="6520"/>
                    <a:pt x="16742" y="6880"/>
                  </a:cubicBezTo>
                  <a:cubicBezTo>
                    <a:pt x="16595" y="7000"/>
                    <a:pt x="16448" y="7120"/>
                    <a:pt x="16302" y="7280"/>
                  </a:cubicBezTo>
                  <a:cubicBezTo>
                    <a:pt x="16155" y="7400"/>
                    <a:pt x="16009" y="7560"/>
                    <a:pt x="15862" y="7680"/>
                  </a:cubicBezTo>
                  <a:cubicBezTo>
                    <a:pt x="15520" y="7960"/>
                    <a:pt x="15129" y="8240"/>
                    <a:pt x="14787" y="8560"/>
                  </a:cubicBezTo>
                  <a:cubicBezTo>
                    <a:pt x="14445" y="8840"/>
                    <a:pt x="14054" y="9120"/>
                    <a:pt x="13663" y="9400"/>
                  </a:cubicBezTo>
                  <a:cubicBezTo>
                    <a:pt x="13418" y="9560"/>
                    <a:pt x="13174" y="9760"/>
                    <a:pt x="12979" y="9920"/>
                  </a:cubicBezTo>
                  <a:cubicBezTo>
                    <a:pt x="12832" y="10000"/>
                    <a:pt x="12685" y="10120"/>
                    <a:pt x="12588" y="10200"/>
                  </a:cubicBezTo>
                  <a:cubicBezTo>
                    <a:pt x="12197" y="10480"/>
                    <a:pt x="11806" y="10720"/>
                    <a:pt x="11415" y="11000"/>
                  </a:cubicBezTo>
                  <a:cubicBezTo>
                    <a:pt x="11024" y="11240"/>
                    <a:pt x="10584" y="11520"/>
                    <a:pt x="10193" y="11760"/>
                  </a:cubicBezTo>
                  <a:cubicBezTo>
                    <a:pt x="10046" y="11840"/>
                    <a:pt x="9851" y="11960"/>
                    <a:pt x="9704" y="12040"/>
                  </a:cubicBezTo>
                  <a:cubicBezTo>
                    <a:pt x="9607" y="12080"/>
                    <a:pt x="9558" y="12160"/>
                    <a:pt x="9460" y="12200"/>
                  </a:cubicBezTo>
                  <a:cubicBezTo>
                    <a:pt x="9167" y="12360"/>
                    <a:pt x="8923" y="12480"/>
                    <a:pt x="8629" y="12640"/>
                  </a:cubicBezTo>
                  <a:cubicBezTo>
                    <a:pt x="8434" y="12760"/>
                    <a:pt x="8238" y="12840"/>
                    <a:pt x="8043" y="12920"/>
                  </a:cubicBezTo>
                  <a:cubicBezTo>
                    <a:pt x="7799" y="13040"/>
                    <a:pt x="7554" y="13160"/>
                    <a:pt x="7310" y="13280"/>
                  </a:cubicBezTo>
                  <a:cubicBezTo>
                    <a:pt x="6821" y="13480"/>
                    <a:pt x="6333" y="13720"/>
                    <a:pt x="5844" y="13920"/>
                  </a:cubicBezTo>
                  <a:cubicBezTo>
                    <a:pt x="4818" y="14360"/>
                    <a:pt x="3742" y="14840"/>
                    <a:pt x="2521" y="14960"/>
                  </a:cubicBezTo>
                  <a:cubicBezTo>
                    <a:pt x="2276" y="14960"/>
                    <a:pt x="2032" y="14960"/>
                    <a:pt x="1837" y="14920"/>
                  </a:cubicBezTo>
                  <a:cubicBezTo>
                    <a:pt x="1690" y="14880"/>
                    <a:pt x="1592" y="14840"/>
                    <a:pt x="1446" y="14800"/>
                  </a:cubicBezTo>
                  <a:cubicBezTo>
                    <a:pt x="1397" y="14760"/>
                    <a:pt x="1299" y="14720"/>
                    <a:pt x="1250" y="14680"/>
                  </a:cubicBezTo>
                  <a:cubicBezTo>
                    <a:pt x="1250" y="14680"/>
                    <a:pt x="1250" y="14680"/>
                    <a:pt x="1250" y="14640"/>
                  </a:cubicBezTo>
                  <a:cubicBezTo>
                    <a:pt x="1250" y="14640"/>
                    <a:pt x="1250" y="14640"/>
                    <a:pt x="1250" y="14640"/>
                  </a:cubicBezTo>
                  <a:cubicBezTo>
                    <a:pt x="1250" y="14640"/>
                    <a:pt x="1250" y="14640"/>
                    <a:pt x="1250" y="14600"/>
                  </a:cubicBezTo>
                  <a:cubicBezTo>
                    <a:pt x="1250" y="14280"/>
                    <a:pt x="1299" y="14080"/>
                    <a:pt x="1348" y="13880"/>
                  </a:cubicBezTo>
                  <a:close/>
                  <a:moveTo>
                    <a:pt x="1886" y="15640"/>
                  </a:moveTo>
                  <a:cubicBezTo>
                    <a:pt x="2228" y="15680"/>
                    <a:pt x="2521" y="15640"/>
                    <a:pt x="2863" y="15600"/>
                  </a:cubicBezTo>
                  <a:cubicBezTo>
                    <a:pt x="2912" y="15600"/>
                    <a:pt x="2912" y="15600"/>
                    <a:pt x="2961" y="15600"/>
                  </a:cubicBezTo>
                  <a:cubicBezTo>
                    <a:pt x="2912" y="15680"/>
                    <a:pt x="2863" y="15720"/>
                    <a:pt x="2814" y="15800"/>
                  </a:cubicBezTo>
                  <a:cubicBezTo>
                    <a:pt x="2765" y="15880"/>
                    <a:pt x="2667" y="15960"/>
                    <a:pt x="2619" y="16040"/>
                  </a:cubicBezTo>
                  <a:cubicBezTo>
                    <a:pt x="2521" y="16200"/>
                    <a:pt x="2374" y="16320"/>
                    <a:pt x="2277" y="16480"/>
                  </a:cubicBezTo>
                  <a:cubicBezTo>
                    <a:pt x="2130" y="16680"/>
                    <a:pt x="1934" y="16920"/>
                    <a:pt x="1788" y="17120"/>
                  </a:cubicBezTo>
                  <a:cubicBezTo>
                    <a:pt x="1641" y="17320"/>
                    <a:pt x="1495" y="17560"/>
                    <a:pt x="1299" y="17760"/>
                  </a:cubicBezTo>
                  <a:cubicBezTo>
                    <a:pt x="1299" y="17800"/>
                    <a:pt x="1250" y="17800"/>
                    <a:pt x="1250" y="17840"/>
                  </a:cubicBezTo>
                  <a:cubicBezTo>
                    <a:pt x="1250" y="17600"/>
                    <a:pt x="1201" y="17320"/>
                    <a:pt x="1201" y="17080"/>
                  </a:cubicBezTo>
                  <a:cubicBezTo>
                    <a:pt x="1201" y="16880"/>
                    <a:pt x="1153" y="16680"/>
                    <a:pt x="1153" y="16480"/>
                  </a:cubicBezTo>
                  <a:cubicBezTo>
                    <a:pt x="1104" y="16280"/>
                    <a:pt x="1104" y="16040"/>
                    <a:pt x="1055" y="15840"/>
                  </a:cubicBezTo>
                  <a:cubicBezTo>
                    <a:pt x="1006" y="15720"/>
                    <a:pt x="1006" y="15560"/>
                    <a:pt x="957" y="15440"/>
                  </a:cubicBezTo>
                  <a:cubicBezTo>
                    <a:pt x="957" y="15440"/>
                    <a:pt x="957" y="15400"/>
                    <a:pt x="957" y="15400"/>
                  </a:cubicBezTo>
                  <a:cubicBezTo>
                    <a:pt x="1201" y="15520"/>
                    <a:pt x="1544" y="15600"/>
                    <a:pt x="1886" y="1564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5" name="Line">
              <a:extLst>
                <a:ext uri="{FF2B5EF4-FFF2-40B4-BE49-F238E27FC236}">
                  <a16:creationId xmlns:a16="http://schemas.microsoft.com/office/drawing/2014/main" id="{9D1ECC54-0BFC-4CC4-8E5F-9E7F78023A54}"/>
                </a:ext>
              </a:extLst>
            </p:cNvPr>
            <p:cNvSpPr/>
            <p:nvPr/>
          </p:nvSpPr>
          <p:spPr>
            <a:xfrm>
              <a:off x="3910853" y="2722496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6" name="Line">
              <a:extLst>
                <a:ext uri="{FF2B5EF4-FFF2-40B4-BE49-F238E27FC236}">
                  <a16:creationId xmlns:a16="http://schemas.microsoft.com/office/drawing/2014/main" id="{1A2B5295-AB68-4784-B220-36B6E0A97EAE}"/>
                </a:ext>
              </a:extLst>
            </p:cNvPr>
            <p:cNvSpPr/>
            <p:nvPr/>
          </p:nvSpPr>
          <p:spPr>
            <a:xfrm>
              <a:off x="3910853" y="2722496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0F3E4622-80B8-490C-A72F-1C748BE0A766}"/>
                </a:ext>
              </a:extLst>
            </p:cNvPr>
            <p:cNvSpPr/>
            <p:nvPr/>
          </p:nvSpPr>
          <p:spPr>
            <a:xfrm>
              <a:off x="2603619" y="2305292"/>
              <a:ext cx="3427997" cy="3304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21508" y="8400"/>
                  </a:moveTo>
                  <a:cubicBezTo>
                    <a:pt x="21473" y="8291"/>
                    <a:pt x="21438" y="8182"/>
                    <a:pt x="21386" y="8091"/>
                  </a:cubicBezTo>
                  <a:cubicBezTo>
                    <a:pt x="21368" y="8036"/>
                    <a:pt x="21333" y="7982"/>
                    <a:pt x="21298" y="7927"/>
                  </a:cubicBezTo>
                  <a:cubicBezTo>
                    <a:pt x="21246" y="7855"/>
                    <a:pt x="21193" y="7764"/>
                    <a:pt x="21141" y="7691"/>
                  </a:cubicBezTo>
                  <a:cubicBezTo>
                    <a:pt x="21035" y="7564"/>
                    <a:pt x="20913" y="7455"/>
                    <a:pt x="20790" y="7364"/>
                  </a:cubicBezTo>
                  <a:cubicBezTo>
                    <a:pt x="20545" y="7182"/>
                    <a:pt x="20265" y="7073"/>
                    <a:pt x="19984" y="7000"/>
                  </a:cubicBezTo>
                  <a:cubicBezTo>
                    <a:pt x="19687" y="6909"/>
                    <a:pt x="19371" y="6855"/>
                    <a:pt x="19056" y="6855"/>
                  </a:cubicBezTo>
                  <a:cubicBezTo>
                    <a:pt x="19003" y="6855"/>
                    <a:pt x="18951" y="6855"/>
                    <a:pt x="18881" y="6855"/>
                  </a:cubicBezTo>
                  <a:cubicBezTo>
                    <a:pt x="18776" y="6855"/>
                    <a:pt x="18670" y="6855"/>
                    <a:pt x="18565" y="6855"/>
                  </a:cubicBezTo>
                  <a:cubicBezTo>
                    <a:pt x="18408" y="6855"/>
                    <a:pt x="18250" y="6873"/>
                    <a:pt x="18092" y="6891"/>
                  </a:cubicBezTo>
                  <a:cubicBezTo>
                    <a:pt x="18057" y="6891"/>
                    <a:pt x="18022" y="6909"/>
                    <a:pt x="17987" y="6927"/>
                  </a:cubicBezTo>
                  <a:cubicBezTo>
                    <a:pt x="17987" y="6855"/>
                    <a:pt x="17987" y="6782"/>
                    <a:pt x="17987" y="6709"/>
                  </a:cubicBezTo>
                  <a:cubicBezTo>
                    <a:pt x="17987" y="6527"/>
                    <a:pt x="17987" y="6345"/>
                    <a:pt x="18005" y="6145"/>
                  </a:cubicBezTo>
                  <a:cubicBezTo>
                    <a:pt x="18005" y="5964"/>
                    <a:pt x="18022" y="5764"/>
                    <a:pt x="18022" y="5582"/>
                  </a:cubicBezTo>
                  <a:cubicBezTo>
                    <a:pt x="18022" y="5455"/>
                    <a:pt x="18022" y="5345"/>
                    <a:pt x="18022" y="5218"/>
                  </a:cubicBezTo>
                  <a:cubicBezTo>
                    <a:pt x="18022" y="5145"/>
                    <a:pt x="18022" y="5091"/>
                    <a:pt x="18022" y="5018"/>
                  </a:cubicBezTo>
                  <a:cubicBezTo>
                    <a:pt x="18022" y="4909"/>
                    <a:pt x="18022" y="4782"/>
                    <a:pt x="18005" y="4673"/>
                  </a:cubicBezTo>
                  <a:cubicBezTo>
                    <a:pt x="18005" y="4600"/>
                    <a:pt x="18005" y="4527"/>
                    <a:pt x="18005" y="4436"/>
                  </a:cubicBezTo>
                  <a:cubicBezTo>
                    <a:pt x="17987" y="4236"/>
                    <a:pt x="17970" y="4018"/>
                    <a:pt x="17952" y="3818"/>
                  </a:cubicBezTo>
                  <a:cubicBezTo>
                    <a:pt x="17952" y="3745"/>
                    <a:pt x="17935" y="3673"/>
                    <a:pt x="17935" y="3582"/>
                  </a:cubicBezTo>
                  <a:cubicBezTo>
                    <a:pt x="17917" y="3473"/>
                    <a:pt x="17917" y="3345"/>
                    <a:pt x="17900" y="3236"/>
                  </a:cubicBezTo>
                  <a:cubicBezTo>
                    <a:pt x="17900" y="3164"/>
                    <a:pt x="17882" y="3091"/>
                    <a:pt x="17882" y="3018"/>
                  </a:cubicBezTo>
                  <a:cubicBezTo>
                    <a:pt x="17882" y="2909"/>
                    <a:pt x="17865" y="2800"/>
                    <a:pt x="17865" y="2691"/>
                  </a:cubicBezTo>
                  <a:cubicBezTo>
                    <a:pt x="17865" y="2600"/>
                    <a:pt x="17865" y="2509"/>
                    <a:pt x="17865" y="2436"/>
                  </a:cubicBezTo>
                  <a:cubicBezTo>
                    <a:pt x="17865" y="2382"/>
                    <a:pt x="17865" y="2309"/>
                    <a:pt x="17865" y="2255"/>
                  </a:cubicBezTo>
                  <a:cubicBezTo>
                    <a:pt x="17865" y="2236"/>
                    <a:pt x="17882" y="2218"/>
                    <a:pt x="17882" y="2200"/>
                  </a:cubicBezTo>
                  <a:cubicBezTo>
                    <a:pt x="17917" y="2073"/>
                    <a:pt x="17917" y="1945"/>
                    <a:pt x="17917" y="1800"/>
                  </a:cubicBezTo>
                  <a:cubicBezTo>
                    <a:pt x="17917" y="1691"/>
                    <a:pt x="17917" y="1600"/>
                    <a:pt x="17900" y="1491"/>
                  </a:cubicBezTo>
                  <a:cubicBezTo>
                    <a:pt x="17882" y="1418"/>
                    <a:pt x="17882" y="1345"/>
                    <a:pt x="17865" y="1273"/>
                  </a:cubicBezTo>
                  <a:cubicBezTo>
                    <a:pt x="17847" y="1200"/>
                    <a:pt x="17830" y="1145"/>
                    <a:pt x="17795" y="1091"/>
                  </a:cubicBezTo>
                  <a:cubicBezTo>
                    <a:pt x="17742" y="982"/>
                    <a:pt x="17689" y="873"/>
                    <a:pt x="17619" y="782"/>
                  </a:cubicBezTo>
                  <a:cubicBezTo>
                    <a:pt x="17549" y="691"/>
                    <a:pt x="17479" y="618"/>
                    <a:pt x="17392" y="545"/>
                  </a:cubicBezTo>
                  <a:cubicBezTo>
                    <a:pt x="17304" y="473"/>
                    <a:pt x="17216" y="418"/>
                    <a:pt x="17129" y="364"/>
                  </a:cubicBezTo>
                  <a:cubicBezTo>
                    <a:pt x="17041" y="309"/>
                    <a:pt x="16954" y="273"/>
                    <a:pt x="16866" y="236"/>
                  </a:cubicBezTo>
                  <a:cubicBezTo>
                    <a:pt x="16761" y="200"/>
                    <a:pt x="16656" y="164"/>
                    <a:pt x="16533" y="127"/>
                  </a:cubicBezTo>
                  <a:cubicBezTo>
                    <a:pt x="16323" y="73"/>
                    <a:pt x="16113" y="36"/>
                    <a:pt x="15903" y="18"/>
                  </a:cubicBezTo>
                  <a:cubicBezTo>
                    <a:pt x="15797" y="18"/>
                    <a:pt x="15710" y="0"/>
                    <a:pt x="15605" y="0"/>
                  </a:cubicBezTo>
                  <a:cubicBezTo>
                    <a:pt x="15570" y="0"/>
                    <a:pt x="15552" y="0"/>
                    <a:pt x="15517" y="0"/>
                  </a:cubicBezTo>
                  <a:cubicBezTo>
                    <a:pt x="15430" y="0"/>
                    <a:pt x="15359" y="0"/>
                    <a:pt x="15272" y="0"/>
                  </a:cubicBezTo>
                  <a:cubicBezTo>
                    <a:pt x="15167" y="0"/>
                    <a:pt x="15132" y="91"/>
                    <a:pt x="15149" y="182"/>
                  </a:cubicBezTo>
                  <a:cubicBezTo>
                    <a:pt x="15149" y="273"/>
                    <a:pt x="15219" y="400"/>
                    <a:pt x="15324" y="418"/>
                  </a:cubicBezTo>
                  <a:cubicBezTo>
                    <a:pt x="15517" y="436"/>
                    <a:pt x="15710" y="473"/>
                    <a:pt x="15903" y="491"/>
                  </a:cubicBezTo>
                  <a:cubicBezTo>
                    <a:pt x="16078" y="509"/>
                    <a:pt x="16270" y="545"/>
                    <a:pt x="16446" y="600"/>
                  </a:cubicBezTo>
                  <a:cubicBezTo>
                    <a:pt x="16656" y="655"/>
                    <a:pt x="16849" y="727"/>
                    <a:pt x="17041" y="836"/>
                  </a:cubicBezTo>
                  <a:cubicBezTo>
                    <a:pt x="17111" y="891"/>
                    <a:pt x="17199" y="945"/>
                    <a:pt x="17251" y="1018"/>
                  </a:cubicBezTo>
                  <a:cubicBezTo>
                    <a:pt x="17287" y="1055"/>
                    <a:pt x="17304" y="1091"/>
                    <a:pt x="17339" y="1127"/>
                  </a:cubicBezTo>
                  <a:cubicBezTo>
                    <a:pt x="17357" y="1164"/>
                    <a:pt x="17374" y="1200"/>
                    <a:pt x="17392" y="1236"/>
                  </a:cubicBezTo>
                  <a:cubicBezTo>
                    <a:pt x="17409" y="1273"/>
                    <a:pt x="17409" y="1309"/>
                    <a:pt x="17427" y="1327"/>
                  </a:cubicBezTo>
                  <a:cubicBezTo>
                    <a:pt x="17427" y="1400"/>
                    <a:pt x="17444" y="1455"/>
                    <a:pt x="17444" y="1527"/>
                  </a:cubicBezTo>
                  <a:cubicBezTo>
                    <a:pt x="17444" y="1618"/>
                    <a:pt x="17427" y="1691"/>
                    <a:pt x="17409" y="1782"/>
                  </a:cubicBezTo>
                  <a:cubicBezTo>
                    <a:pt x="17357" y="1927"/>
                    <a:pt x="17287" y="2073"/>
                    <a:pt x="17199" y="2200"/>
                  </a:cubicBezTo>
                  <a:cubicBezTo>
                    <a:pt x="17041" y="2400"/>
                    <a:pt x="16866" y="2582"/>
                    <a:pt x="16673" y="2745"/>
                  </a:cubicBezTo>
                  <a:cubicBezTo>
                    <a:pt x="16568" y="2836"/>
                    <a:pt x="16463" y="2909"/>
                    <a:pt x="16358" y="2982"/>
                  </a:cubicBezTo>
                  <a:cubicBezTo>
                    <a:pt x="16305" y="3018"/>
                    <a:pt x="16235" y="3073"/>
                    <a:pt x="16183" y="3109"/>
                  </a:cubicBezTo>
                  <a:cubicBezTo>
                    <a:pt x="16130" y="3145"/>
                    <a:pt x="16078" y="3182"/>
                    <a:pt x="16025" y="3218"/>
                  </a:cubicBezTo>
                  <a:cubicBezTo>
                    <a:pt x="15885" y="3309"/>
                    <a:pt x="15727" y="3400"/>
                    <a:pt x="15587" y="3491"/>
                  </a:cubicBezTo>
                  <a:cubicBezTo>
                    <a:pt x="15412" y="3582"/>
                    <a:pt x="15254" y="3673"/>
                    <a:pt x="15079" y="3764"/>
                  </a:cubicBezTo>
                  <a:cubicBezTo>
                    <a:pt x="14922" y="3855"/>
                    <a:pt x="14764" y="3927"/>
                    <a:pt x="14606" y="4000"/>
                  </a:cubicBezTo>
                  <a:cubicBezTo>
                    <a:pt x="14554" y="4036"/>
                    <a:pt x="14501" y="4055"/>
                    <a:pt x="14431" y="4091"/>
                  </a:cubicBezTo>
                  <a:cubicBezTo>
                    <a:pt x="14343" y="4127"/>
                    <a:pt x="14256" y="4164"/>
                    <a:pt x="14168" y="4200"/>
                  </a:cubicBezTo>
                  <a:cubicBezTo>
                    <a:pt x="14028" y="4273"/>
                    <a:pt x="13870" y="4327"/>
                    <a:pt x="13730" y="4382"/>
                  </a:cubicBezTo>
                  <a:cubicBezTo>
                    <a:pt x="13520" y="4455"/>
                    <a:pt x="13292" y="4527"/>
                    <a:pt x="13082" y="4618"/>
                  </a:cubicBezTo>
                  <a:cubicBezTo>
                    <a:pt x="13047" y="4636"/>
                    <a:pt x="13012" y="4636"/>
                    <a:pt x="12960" y="4655"/>
                  </a:cubicBezTo>
                  <a:cubicBezTo>
                    <a:pt x="12837" y="4691"/>
                    <a:pt x="12732" y="4727"/>
                    <a:pt x="12609" y="4764"/>
                  </a:cubicBezTo>
                  <a:cubicBezTo>
                    <a:pt x="12469" y="4800"/>
                    <a:pt x="12329" y="4855"/>
                    <a:pt x="12171" y="4891"/>
                  </a:cubicBezTo>
                  <a:cubicBezTo>
                    <a:pt x="11943" y="4945"/>
                    <a:pt x="11733" y="5000"/>
                    <a:pt x="11505" y="5073"/>
                  </a:cubicBezTo>
                  <a:cubicBezTo>
                    <a:pt x="11348" y="5109"/>
                    <a:pt x="11208" y="5145"/>
                    <a:pt x="11050" y="5182"/>
                  </a:cubicBezTo>
                  <a:cubicBezTo>
                    <a:pt x="10892" y="5218"/>
                    <a:pt x="10752" y="5255"/>
                    <a:pt x="10595" y="5291"/>
                  </a:cubicBezTo>
                  <a:cubicBezTo>
                    <a:pt x="10367" y="5327"/>
                    <a:pt x="10139" y="5382"/>
                    <a:pt x="9911" y="5418"/>
                  </a:cubicBezTo>
                  <a:cubicBezTo>
                    <a:pt x="9771" y="5436"/>
                    <a:pt x="9631" y="5473"/>
                    <a:pt x="9491" y="5491"/>
                  </a:cubicBezTo>
                  <a:cubicBezTo>
                    <a:pt x="9386" y="5509"/>
                    <a:pt x="9263" y="5527"/>
                    <a:pt x="9158" y="5545"/>
                  </a:cubicBezTo>
                  <a:cubicBezTo>
                    <a:pt x="9105" y="5545"/>
                    <a:pt x="9053" y="5564"/>
                    <a:pt x="9000" y="5564"/>
                  </a:cubicBezTo>
                  <a:cubicBezTo>
                    <a:pt x="9018" y="5564"/>
                    <a:pt x="9035" y="5564"/>
                    <a:pt x="9053" y="5564"/>
                  </a:cubicBezTo>
                  <a:cubicBezTo>
                    <a:pt x="8843" y="5582"/>
                    <a:pt x="8650" y="5600"/>
                    <a:pt x="8440" y="5636"/>
                  </a:cubicBezTo>
                  <a:cubicBezTo>
                    <a:pt x="8370" y="5636"/>
                    <a:pt x="8282" y="5655"/>
                    <a:pt x="8212" y="5655"/>
                  </a:cubicBezTo>
                  <a:cubicBezTo>
                    <a:pt x="8142" y="5655"/>
                    <a:pt x="8089" y="5655"/>
                    <a:pt x="8019" y="5673"/>
                  </a:cubicBezTo>
                  <a:cubicBezTo>
                    <a:pt x="7897" y="5673"/>
                    <a:pt x="7757" y="5691"/>
                    <a:pt x="7634" y="5691"/>
                  </a:cubicBezTo>
                  <a:cubicBezTo>
                    <a:pt x="7581" y="5691"/>
                    <a:pt x="7511" y="5709"/>
                    <a:pt x="7459" y="5709"/>
                  </a:cubicBezTo>
                  <a:cubicBezTo>
                    <a:pt x="7249" y="5709"/>
                    <a:pt x="7038" y="5709"/>
                    <a:pt x="6828" y="5709"/>
                  </a:cubicBezTo>
                  <a:cubicBezTo>
                    <a:pt x="6758" y="5709"/>
                    <a:pt x="6688" y="5709"/>
                    <a:pt x="6635" y="5691"/>
                  </a:cubicBezTo>
                  <a:cubicBezTo>
                    <a:pt x="6478" y="5673"/>
                    <a:pt x="6338" y="5673"/>
                    <a:pt x="6180" y="5655"/>
                  </a:cubicBezTo>
                  <a:cubicBezTo>
                    <a:pt x="5882" y="5618"/>
                    <a:pt x="5602" y="5564"/>
                    <a:pt x="5304" y="5491"/>
                  </a:cubicBezTo>
                  <a:cubicBezTo>
                    <a:pt x="5146" y="5455"/>
                    <a:pt x="4989" y="5400"/>
                    <a:pt x="4831" y="5327"/>
                  </a:cubicBezTo>
                  <a:cubicBezTo>
                    <a:pt x="4691" y="5273"/>
                    <a:pt x="4551" y="5200"/>
                    <a:pt x="4411" y="5127"/>
                  </a:cubicBezTo>
                  <a:cubicBezTo>
                    <a:pt x="4341" y="5073"/>
                    <a:pt x="4270" y="5036"/>
                    <a:pt x="4218" y="4964"/>
                  </a:cubicBezTo>
                  <a:cubicBezTo>
                    <a:pt x="4165" y="4891"/>
                    <a:pt x="4113" y="4836"/>
                    <a:pt x="4060" y="4764"/>
                  </a:cubicBezTo>
                  <a:cubicBezTo>
                    <a:pt x="4025" y="4691"/>
                    <a:pt x="3973" y="4618"/>
                    <a:pt x="3955" y="4545"/>
                  </a:cubicBezTo>
                  <a:cubicBezTo>
                    <a:pt x="3920" y="4455"/>
                    <a:pt x="3903" y="4382"/>
                    <a:pt x="3885" y="4291"/>
                  </a:cubicBezTo>
                  <a:cubicBezTo>
                    <a:pt x="3868" y="4182"/>
                    <a:pt x="3868" y="4091"/>
                    <a:pt x="3868" y="3982"/>
                  </a:cubicBezTo>
                  <a:cubicBezTo>
                    <a:pt x="3868" y="3909"/>
                    <a:pt x="3885" y="3818"/>
                    <a:pt x="3903" y="3745"/>
                  </a:cubicBezTo>
                  <a:cubicBezTo>
                    <a:pt x="3938" y="3655"/>
                    <a:pt x="3973" y="3564"/>
                    <a:pt x="4025" y="3473"/>
                  </a:cubicBezTo>
                  <a:cubicBezTo>
                    <a:pt x="4078" y="3382"/>
                    <a:pt x="4130" y="3291"/>
                    <a:pt x="4183" y="3200"/>
                  </a:cubicBezTo>
                  <a:cubicBezTo>
                    <a:pt x="4305" y="3036"/>
                    <a:pt x="4428" y="2909"/>
                    <a:pt x="4568" y="2782"/>
                  </a:cubicBezTo>
                  <a:cubicBezTo>
                    <a:pt x="4638" y="2727"/>
                    <a:pt x="4708" y="2655"/>
                    <a:pt x="4778" y="2600"/>
                  </a:cubicBezTo>
                  <a:cubicBezTo>
                    <a:pt x="4901" y="2509"/>
                    <a:pt x="5024" y="2400"/>
                    <a:pt x="5129" y="2309"/>
                  </a:cubicBezTo>
                  <a:cubicBezTo>
                    <a:pt x="5234" y="2218"/>
                    <a:pt x="5357" y="2145"/>
                    <a:pt x="5462" y="2055"/>
                  </a:cubicBezTo>
                  <a:cubicBezTo>
                    <a:pt x="5514" y="2018"/>
                    <a:pt x="5567" y="1982"/>
                    <a:pt x="5602" y="1964"/>
                  </a:cubicBezTo>
                  <a:cubicBezTo>
                    <a:pt x="5672" y="1927"/>
                    <a:pt x="5724" y="1891"/>
                    <a:pt x="5795" y="1836"/>
                  </a:cubicBezTo>
                  <a:cubicBezTo>
                    <a:pt x="5970" y="1727"/>
                    <a:pt x="6162" y="1618"/>
                    <a:pt x="6338" y="1527"/>
                  </a:cubicBezTo>
                  <a:cubicBezTo>
                    <a:pt x="6618" y="1364"/>
                    <a:pt x="6898" y="1218"/>
                    <a:pt x="7231" y="1164"/>
                  </a:cubicBezTo>
                  <a:cubicBezTo>
                    <a:pt x="7301" y="1164"/>
                    <a:pt x="7354" y="1164"/>
                    <a:pt x="7424" y="1164"/>
                  </a:cubicBezTo>
                  <a:cubicBezTo>
                    <a:pt x="7424" y="1164"/>
                    <a:pt x="7441" y="1164"/>
                    <a:pt x="7441" y="1164"/>
                  </a:cubicBezTo>
                  <a:cubicBezTo>
                    <a:pt x="7441" y="1164"/>
                    <a:pt x="7441" y="1164"/>
                    <a:pt x="7441" y="1164"/>
                  </a:cubicBezTo>
                  <a:cubicBezTo>
                    <a:pt x="7459" y="1164"/>
                    <a:pt x="7476" y="1145"/>
                    <a:pt x="7459" y="1127"/>
                  </a:cubicBezTo>
                  <a:cubicBezTo>
                    <a:pt x="7459" y="1109"/>
                    <a:pt x="7441" y="1109"/>
                    <a:pt x="7424" y="1109"/>
                  </a:cubicBezTo>
                  <a:cubicBezTo>
                    <a:pt x="7371" y="1109"/>
                    <a:pt x="7319" y="1091"/>
                    <a:pt x="7249" y="1073"/>
                  </a:cubicBezTo>
                  <a:cubicBezTo>
                    <a:pt x="7196" y="1073"/>
                    <a:pt x="7143" y="1055"/>
                    <a:pt x="7091" y="1073"/>
                  </a:cubicBezTo>
                  <a:cubicBezTo>
                    <a:pt x="7021" y="1073"/>
                    <a:pt x="6951" y="1091"/>
                    <a:pt x="6898" y="1109"/>
                  </a:cubicBezTo>
                  <a:cubicBezTo>
                    <a:pt x="6740" y="1164"/>
                    <a:pt x="6600" y="1236"/>
                    <a:pt x="6460" y="1309"/>
                  </a:cubicBezTo>
                  <a:cubicBezTo>
                    <a:pt x="6320" y="1382"/>
                    <a:pt x="6162" y="1455"/>
                    <a:pt x="6022" y="1545"/>
                  </a:cubicBezTo>
                  <a:cubicBezTo>
                    <a:pt x="5935" y="1600"/>
                    <a:pt x="5830" y="1636"/>
                    <a:pt x="5742" y="1691"/>
                  </a:cubicBezTo>
                  <a:cubicBezTo>
                    <a:pt x="5654" y="1727"/>
                    <a:pt x="5584" y="1782"/>
                    <a:pt x="5497" y="1836"/>
                  </a:cubicBezTo>
                  <a:cubicBezTo>
                    <a:pt x="5357" y="1927"/>
                    <a:pt x="5216" y="2018"/>
                    <a:pt x="5076" y="2109"/>
                  </a:cubicBezTo>
                  <a:cubicBezTo>
                    <a:pt x="4919" y="2218"/>
                    <a:pt x="4778" y="2327"/>
                    <a:pt x="4621" y="2436"/>
                  </a:cubicBezTo>
                  <a:cubicBezTo>
                    <a:pt x="4498" y="2527"/>
                    <a:pt x="4358" y="2636"/>
                    <a:pt x="4235" y="2745"/>
                  </a:cubicBezTo>
                  <a:cubicBezTo>
                    <a:pt x="4148" y="2836"/>
                    <a:pt x="4060" y="2927"/>
                    <a:pt x="3990" y="3036"/>
                  </a:cubicBezTo>
                  <a:cubicBezTo>
                    <a:pt x="3920" y="3145"/>
                    <a:pt x="3850" y="3255"/>
                    <a:pt x="3780" y="3382"/>
                  </a:cubicBezTo>
                  <a:cubicBezTo>
                    <a:pt x="3727" y="3491"/>
                    <a:pt x="3692" y="3582"/>
                    <a:pt x="3657" y="3709"/>
                  </a:cubicBezTo>
                  <a:cubicBezTo>
                    <a:pt x="3622" y="3836"/>
                    <a:pt x="3622" y="3964"/>
                    <a:pt x="3640" y="4091"/>
                  </a:cubicBezTo>
                  <a:cubicBezTo>
                    <a:pt x="3622" y="4145"/>
                    <a:pt x="3622" y="4182"/>
                    <a:pt x="3605" y="4236"/>
                  </a:cubicBezTo>
                  <a:cubicBezTo>
                    <a:pt x="3587" y="4327"/>
                    <a:pt x="3570" y="4436"/>
                    <a:pt x="3570" y="4527"/>
                  </a:cubicBezTo>
                  <a:cubicBezTo>
                    <a:pt x="3570" y="4636"/>
                    <a:pt x="3570" y="4764"/>
                    <a:pt x="3552" y="4873"/>
                  </a:cubicBezTo>
                  <a:cubicBezTo>
                    <a:pt x="3552" y="5055"/>
                    <a:pt x="3552" y="5236"/>
                    <a:pt x="3552" y="5418"/>
                  </a:cubicBezTo>
                  <a:cubicBezTo>
                    <a:pt x="3552" y="5491"/>
                    <a:pt x="3552" y="5582"/>
                    <a:pt x="3552" y="5655"/>
                  </a:cubicBezTo>
                  <a:cubicBezTo>
                    <a:pt x="3552" y="5745"/>
                    <a:pt x="3570" y="5836"/>
                    <a:pt x="3570" y="5927"/>
                  </a:cubicBezTo>
                  <a:cubicBezTo>
                    <a:pt x="3570" y="6036"/>
                    <a:pt x="3570" y="6127"/>
                    <a:pt x="3570" y="6236"/>
                  </a:cubicBezTo>
                  <a:cubicBezTo>
                    <a:pt x="3570" y="6309"/>
                    <a:pt x="3570" y="6400"/>
                    <a:pt x="3570" y="6473"/>
                  </a:cubicBezTo>
                  <a:cubicBezTo>
                    <a:pt x="3570" y="6618"/>
                    <a:pt x="3552" y="6782"/>
                    <a:pt x="3552" y="6927"/>
                  </a:cubicBezTo>
                  <a:cubicBezTo>
                    <a:pt x="3535" y="7036"/>
                    <a:pt x="3535" y="7164"/>
                    <a:pt x="3517" y="7273"/>
                  </a:cubicBezTo>
                  <a:cubicBezTo>
                    <a:pt x="3395" y="7255"/>
                    <a:pt x="3272" y="7255"/>
                    <a:pt x="3149" y="7291"/>
                  </a:cubicBezTo>
                  <a:cubicBezTo>
                    <a:pt x="2992" y="7309"/>
                    <a:pt x="2851" y="7364"/>
                    <a:pt x="2711" y="7400"/>
                  </a:cubicBezTo>
                  <a:cubicBezTo>
                    <a:pt x="2554" y="7455"/>
                    <a:pt x="2414" y="7509"/>
                    <a:pt x="2273" y="7582"/>
                  </a:cubicBezTo>
                  <a:cubicBezTo>
                    <a:pt x="1993" y="7727"/>
                    <a:pt x="1730" y="7909"/>
                    <a:pt x="1468" y="8109"/>
                  </a:cubicBezTo>
                  <a:cubicBezTo>
                    <a:pt x="1205" y="8309"/>
                    <a:pt x="977" y="8527"/>
                    <a:pt x="767" y="8782"/>
                  </a:cubicBezTo>
                  <a:cubicBezTo>
                    <a:pt x="662" y="8891"/>
                    <a:pt x="574" y="9018"/>
                    <a:pt x="487" y="9145"/>
                  </a:cubicBezTo>
                  <a:cubicBezTo>
                    <a:pt x="399" y="9273"/>
                    <a:pt x="311" y="9418"/>
                    <a:pt x="241" y="9582"/>
                  </a:cubicBezTo>
                  <a:cubicBezTo>
                    <a:pt x="101" y="9873"/>
                    <a:pt x="31" y="10200"/>
                    <a:pt x="14" y="10527"/>
                  </a:cubicBezTo>
                  <a:cubicBezTo>
                    <a:pt x="-4" y="10691"/>
                    <a:pt x="-4" y="10873"/>
                    <a:pt x="14" y="11036"/>
                  </a:cubicBezTo>
                  <a:cubicBezTo>
                    <a:pt x="31" y="11164"/>
                    <a:pt x="49" y="11309"/>
                    <a:pt x="84" y="11436"/>
                  </a:cubicBezTo>
                  <a:cubicBezTo>
                    <a:pt x="84" y="11564"/>
                    <a:pt x="84" y="11691"/>
                    <a:pt x="84" y="11818"/>
                  </a:cubicBezTo>
                  <a:cubicBezTo>
                    <a:pt x="84" y="12000"/>
                    <a:pt x="84" y="12200"/>
                    <a:pt x="101" y="12382"/>
                  </a:cubicBezTo>
                  <a:cubicBezTo>
                    <a:pt x="119" y="12727"/>
                    <a:pt x="119" y="13073"/>
                    <a:pt x="136" y="13436"/>
                  </a:cubicBezTo>
                  <a:cubicBezTo>
                    <a:pt x="154" y="13800"/>
                    <a:pt x="154" y="14164"/>
                    <a:pt x="171" y="14509"/>
                  </a:cubicBezTo>
                  <a:cubicBezTo>
                    <a:pt x="189" y="14709"/>
                    <a:pt x="189" y="14927"/>
                    <a:pt x="206" y="15127"/>
                  </a:cubicBezTo>
                  <a:cubicBezTo>
                    <a:pt x="206" y="15200"/>
                    <a:pt x="206" y="15273"/>
                    <a:pt x="206" y="15327"/>
                  </a:cubicBezTo>
                  <a:cubicBezTo>
                    <a:pt x="206" y="15455"/>
                    <a:pt x="206" y="15582"/>
                    <a:pt x="206" y="15709"/>
                  </a:cubicBezTo>
                  <a:cubicBezTo>
                    <a:pt x="206" y="15727"/>
                    <a:pt x="206" y="15764"/>
                    <a:pt x="206" y="15782"/>
                  </a:cubicBezTo>
                  <a:cubicBezTo>
                    <a:pt x="206" y="15945"/>
                    <a:pt x="189" y="16109"/>
                    <a:pt x="189" y="16291"/>
                  </a:cubicBezTo>
                  <a:cubicBezTo>
                    <a:pt x="189" y="16364"/>
                    <a:pt x="171" y="16436"/>
                    <a:pt x="171" y="16509"/>
                  </a:cubicBezTo>
                  <a:cubicBezTo>
                    <a:pt x="154" y="16618"/>
                    <a:pt x="154" y="16709"/>
                    <a:pt x="136" y="16818"/>
                  </a:cubicBezTo>
                  <a:cubicBezTo>
                    <a:pt x="119" y="16982"/>
                    <a:pt x="101" y="17145"/>
                    <a:pt x="84" y="17309"/>
                  </a:cubicBezTo>
                  <a:cubicBezTo>
                    <a:pt x="66" y="17509"/>
                    <a:pt x="49" y="17727"/>
                    <a:pt x="49" y="17927"/>
                  </a:cubicBezTo>
                  <a:cubicBezTo>
                    <a:pt x="49" y="18018"/>
                    <a:pt x="31" y="18127"/>
                    <a:pt x="31" y="18218"/>
                  </a:cubicBezTo>
                  <a:cubicBezTo>
                    <a:pt x="31" y="18291"/>
                    <a:pt x="31" y="18382"/>
                    <a:pt x="31" y="18455"/>
                  </a:cubicBezTo>
                  <a:cubicBezTo>
                    <a:pt x="31" y="18509"/>
                    <a:pt x="31" y="18545"/>
                    <a:pt x="49" y="18600"/>
                  </a:cubicBezTo>
                  <a:cubicBezTo>
                    <a:pt x="49" y="18673"/>
                    <a:pt x="66" y="18727"/>
                    <a:pt x="84" y="18800"/>
                  </a:cubicBezTo>
                  <a:cubicBezTo>
                    <a:pt x="84" y="18836"/>
                    <a:pt x="101" y="18873"/>
                    <a:pt x="101" y="18891"/>
                  </a:cubicBezTo>
                  <a:cubicBezTo>
                    <a:pt x="101" y="18909"/>
                    <a:pt x="119" y="18927"/>
                    <a:pt x="119" y="18945"/>
                  </a:cubicBezTo>
                  <a:cubicBezTo>
                    <a:pt x="136" y="19000"/>
                    <a:pt x="154" y="19036"/>
                    <a:pt x="189" y="19091"/>
                  </a:cubicBezTo>
                  <a:cubicBezTo>
                    <a:pt x="206" y="19109"/>
                    <a:pt x="206" y="19109"/>
                    <a:pt x="224" y="19127"/>
                  </a:cubicBezTo>
                  <a:cubicBezTo>
                    <a:pt x="259" y="19164"/>
                    <a:pt x="294" y="19200"/>
                    <a:pt x="364" y="19218"/>
                  </a:cubicBezTo>
                  <a:cubicBezTo>
                    <a:pt x="416" y="19218"/>
                    <a:pt x="469" y="19182"/>
                    <a:pt x="486" y="19127"/>
                  </a:cubicBezTo>
                  <a:cubicBezTo>
                    <a:pt x="486" y="19109"/>
                    <a:pt x="504" y="19109"/>
                    <a:pt x="504" y="19091"/>
                  </a:cubicBezTo>
                  <a:cubicBezTo>
                    <a:pt x="504" y="19091"/>
                    <a:pt x="504" y="19073"/>
                    <a:pt x="522" y="19055"/>
                  </a:cubicBezTo>
                  <a:cubicBezTo>
                    <a:pt x="522" y="19055"/>
                    <a:pt x="522" y="19055"/>
                    <a:pt x="539" y="19073"/>
                  </a:cubicBezTo>
                  <a:cubicBezTo>
                    <a:pt x="574" y="19109"/>
                    <a:pt x="592" y="19145"/>
                    <a:pt x="627" y="19182"/>
                  </a:cubicBezTo>
                  <a:cubicBezTo>
                    <a:pt x="662" y="19218"/>
                    <a:pt x="714" y="19273"/>
                    <a:pt x="749" y="19309"/>
                  </a:cubicBezTo>
                  <a:cubicBezTo>
                    <a:pt x="767" y="19327"/>
                    <a:pt x="802" y="19345"/>
                    <a:pt x="819" y="19382"/>
                  </a:cubicBezTo>
                  <a:cubicBezTo>
                    <a:pt x="802" y="19400"/>
                    <a:pt x="802" y="19418"/>
                    <a:pt x="784" y="19436"/>
                  </a:cubicBezTo>
                  <a:cubicBezTo>
                    <a:pt x="784" y="19455"/>
                    <a:pt x="784" y="19455"/>
                    <a:pt x="784" y="19473"/>
                  </a:cubicBezTo>
                  <a:cubicBezTo>
                    <a:pt x="784" y="19473"/>
                    <a:pt x="802" y="19491"/>
                    <a:pt x="819" y="19473"/>
                  </a:cubicBezTo>
                  <a:cubicBezTo>
                    <a:pt x="819" y="19455"/>
                    <a:pt x="837" y="19436"/>
                    <a:pt x="854" y="19418"/>
                  </a:cubicBezTo>
                  <a:cubicBezTo>
                    <a:pt x="872" y="19436"/>
                    <a:pt x="872" y="19436"/>
                    <a:pt x="889" y="19455"/>
                  </a:cubicBezTo>
                  <a:cubicBezTo>
                    <a:pt x="977" y="19527"/>
                    <a:pt x="1082" y="19600"/>
                    <a:pt x="1170" y="19673"/>
                  </a:cubicBezTo>
                  <a:cubicBezTo>
                    <a:pt x="1310" y="19764"/>
                    <a:pt x="1450" y="19855"/>
                    <a:pt x="1608" y="19927"/>
                  </a:cubicBezTo>
                  <a:cubicBezTo>
                    <a:pt x="1643" y="19945"/>
                    <a:pt x="1660" y="19964"/>
                    <a:pt x="1695" y="19982"/>
                  </a:cubicBezTo>
                  <a:cubicBezTo>
                    <a:pt x="1765" y="20018"/>
                    <a:pt x="1835" y="20055"/>
                    <a:pt x="1905" y="20091"/>
                  </a:cubicBezTo>
                  <a:cubicBezTo>
                    <a:pt x="2011" y="20145"/>
                    <a:pt x="2116" y="20182"/>
                    <a:pt x="2203" y="20218"/>
                  </a:cubicBezTo>
                  <a:cubicBezTo>
                    <a:pt x="2396" y="20291"/>
                    <a:pt x="2571" y="20382"/>
                    <a:pt x="2764" y="20473"/>
                  </a:cubicBezTo>
                  <a:cubicBezTo>
                    <a:pt x="2869" y="20527"/>
                    <a:pt x="2974" y="20564"/>
                    <a:pt x="3062" y="20618"/>
                  </a:cubicBezTo>
                  <a:cubicBezTo>
                    <a:pt x="3149" y="20673"/>
                    <a:pt x="3237" y="20709"/>
                    <a:pt x="3342" y="20745"/>
                  </a:cubicBezTo>
                  <a:cubicBezTo>
                    <a:pt x="3412" y="20782"/>
                    <a:pt x="3465" y="20800"/>
                    <a:pt x="3535" y="20836"/>
                  </a:cubicBezTo>
                  <a:cubicBezTo>
                    <a:pt x="3570" y="20855"/>
                    <a:pt x="3605" y="20873"/>
                    <a:pt x="3640" y="20873"/>
                  </a:cubicBezTo>
                  <a:cubicBezTo>
                    <a:pt x="3710" y="20891"/>
                    <a:pt x="3780" y="20927"/>
                    <a:pt x="3850" y="20945"/>
                  </a:cubicBezTo>
                  <a:cubicBezTo>
                    <a:pt x="3885" y="20964"/>
                    <a:pt x="3920" y="20964"/>
                    <a:pt x="3937" y="20982"/>
                  </a:cubicBezTo>
                  <a:cubicBezTo>
                    <a:pt x="4060" y="21018"/>
                    <a:pt x="4183" y="21055"/>
                    <a:pt x="4305" y="21091"/>
                  </a:cubicBezTo>
                  <a:cubicBezTo>
                    <a:pt x="4340" y="21109"/>
                    <a:pt x="4375" y="21109"/>
                    <a:pt x="4428" y="21127"/>
                  </a:cubicBezTo>
                  <a:cubicBezTo>
                    <a:pt x="4498" y="21145"/>
                    <a:pt x="4586" y="21164"/>
                    <a:pt x="4656" y="21182"/>
                  </a:cubicBezTo>
                  <a:cubicBezTo>
                    <a:pt x="4761" y="21218"/>
                    <a:pt x="4866" y="21236"/>
                    <a:pt x="4971" y="21255"/>
                  </a:cubicBezTo>
                  <a:cubicBezTo>
                    <a:pt x="5024" y="21273"/>
                    <a:pt x="5076" y="21273"/>
                    <a:pt x="5129" y="21291"/>
                  </a:cubicBezTo>
                  <a:cubicBezTo>
                    <a:pt x="5164" y="21309"/>
                    <a:pt x="5216" y="21309"/>
                    <a:pt x="5251" y="21309"/>
                  </a:cubicBezTo>
                  <a:cubicBezTo>
                    <a:pt x="5321" y="21327"/>
                    <a:pt x="5392" y="21345"/>
                    <a:pt x="5462" y="21345"/>
                  </a:cubicBezTo>
                  <a:cubicBezTo>
                    <a:pt x="5497" y="21345"/>
                    <a:pt x="5514" y="21364"/>
                    <a:pt x="5549" y="21364"/>
                  </a:cubicBezTo>
                  <a:cubicBezTo>
                    <a:pt x="5689" y="21382"/>
                    <a:pt x="5829" y="21400"/>
                    <a:pt x="5970" y="21418"/>
                  </a:cubicBezTo>
                  <a:cubicBezTo>
                    <a:pt x="6040" y="21436"/>
                    <a:pt x="6127" y="21436"/>
                    <a:pt x="6197" y="21455"/>
                  </a:cubicBezTo>
                  <a:cubicBezTo>
                    <a:pt x="6338" y="21473"/>
                    <a:pt x="6495" y="21491"/>
                    <a:pt x="6635" y="21509"/>
                  </a:cubicBezTo>
                  <a:cubicBezTo>
                    <a:pt x="6723" y="21527"/>
                    <a:pt x="6810" y="21527"/>
                    <a:pt x="6916" y="21545"/>
                  </a:cubicBezTo>
                  <a:cubicBezTo>
                    <a:pt x="7021" y="21564"/>
                    <a:pt x="7108" y="21564"/>
                    <a:pt x="7213" y="21564"/>
                  </a:cubicBezTo>
                  <a:cubicBezTo>
                    <a:pt x="7319" y="21564"/>
                    <a:pt x="7424" y="21582"/>
                    <a:pt x="7529" y="21582"/>
                  </a:cubicBezTo>
                  <a:cubicBezTo>
                    <a:pt x="7634" y="21582"/>
                    <a:pt x="7756" y="21582"/>
                    <a:pt x="7862" y="21600"/>
                  </a:cubicBezTo>
                  <a:cubicBezTo>
                    <a:pt x="8300" y="21600"/>
                    <a:pt x="8738" y="21600"/>
                    <a:pt x="9158" y="21600"/>
                  </a:cubicBezTo>
                  <a:cubicBezTo>
                    <a:pt x="9263" y="21600"/>
                    <a:pt x="9368" y="21600"/>
                    <a:pt x="9473" y="21582"/>
                  </a:cubicBezTo>
                  <a:cubicBezTo>
                    <a:pt x="9578" y="21582"/>
                    <a:pt x="9701" y="21582"/>
                    <a:pt x="9806" y="21564"/>
                  </a:cubicBezTo>
                  <a:cubicBezTo>
                    <a:pt x="9911" y="21564"/>
                    <a:pt x="10016" y="21545"/>
                    <a:pt x="10121" y="21545"/>
                  </a:cubicBezTo>
                  <a:cubicBezTo>
                    <a:pt x="10227" y="21545"/>
                    <a:pt x="10332" y="21527"/>
                    <a:pt x="10437" y="21527"/>
                  </a:cubicBezTo>
                  <a:cubicBezTo>
                    <a:pt x="10857" y="21491"/>
                    <a:pt x="11295" y="21473"/>
                    <a:pt x="11716" y="21436"/>
                  </a:cubicBezTo>
                  <a:cubicBezTo>
                    <a:pt x="11943" y="21418"/>
                    <a:pt x="12171" y="21382"/>
                    <a:pt x="12381" y="21364"/>
                  </a:cubicBezTo>
                  <a:cubicBezTo>
                    <a:pt x="12486" y="21345"/>
                    <a:pt x="12609" y="21345"/>
                    <a:pt x="12714" y="21327"/>
                  </a:cubicBezTo>
                  <a:cubicBezTo>
                    <a:pt x="12819" y="21309"/>
                    <a:pt x="12942" y="21291"/>
                    <a:pt x="13047" y="21273"/>
                  </a:cubicBezTo>
                  <a:cubicBezTo>
                    <a:pt x="13152" y="21255"/>
                    <a:pt x="13275" y="21236"/>
                    <a:pt x="13380" y="21218"/>
                  </a:cubicBezTo>
                  <a:cubicBezTo>
                    <a:pt x="13485" y="21200"/>
                    <a:pt x="13608" y="21182"/>
                    <a:pt x="13713" y="21164"/>
                  </a:cubicBezTo>
                  <a:cubicBezTo>
                    <a:pt x="13818" y="21145"/>
                    <a:pt x="13923" y="21127"/>
                    <a:pt x="14028" y="21091"/>
                  </a:cubicBezTo>
                  <a:cubicBezTo>
                    <a:pt x="14133" y="21073"/>
                    <a:pt x="14238" y="21036"/>
                    <a:pt x="14343" y="21018"/>
                  </a:cubicBezTo>
                  <a:cubicBezTo>
                    <a:pt x="14554" y="20964"/>
                    <a:pt x="14746" y="20909"/>
                    <a:pt x="14957" y="20836"/>
                  </a:cubicBezTo>
                  <a:cubicBezTo>
                    <a:pt x="15167" y="20782"/>
                    <a:pt x="15377" y="20709"/>
                    <a:pt x="15570" y="20636"/>
                  </a:cubicBezTo>
                  <a:cubicBezTo>
                    <a:pt x="15780" y="20564"/>
                    <a:pt x="15973" y="20509"/>
                    <a:pt x="16183" y="20436"/>
                  </a:cubicBezTo>
                  <a:cubicBezTo>
                    <a:pt x="16288" y="20400"/>
                    <a:pt x="16393" y="20382"/>
                    <a:pt x="16498" y="20345"/>
                  </a:cubicBezTo>
                  <a:cubicBezTo>
                    <a:pt x="16603" y="20309"/>
                    <a:pt x="16708" y="20291"/>
                    <a:pt x="16814" y="20255"/>
                  </a:cubicBezTo>
                  <a:cubicBezTo>
                    <a:pt x="16919" y="20218"/>
                    <a:pt x="17024" y="20200"/>
                    <a:pt x="17129" y="20164"/>
                  </a:cubicBezTo>
                  <a:cubicBezTo>
                    <a:pt x="17199" y="20145"/>
                    <a:pt x="17252" y="20127"/>
                    <a:pt x="17322" y="20109"/>
                  </a:cubicBezTo>
                  <a:cubicBezTo>
                    <a:pt x="17357" y="20091"/>
                    <a:pt x="17409" y="20073"/>
                    <a:pt x="17444" y="20055"/>
                  </a:cubicBezTo>
                  <a:cubicBezTo>
                    <a:pt x="17497" y="20036"/>
                    <a:pt x="17549" y="20018"/>
                    <a:pt x="17602" y="20000"/>
                  </a:cubicBezTo>
                  <a:cubicBezTo>
                    <a:pt x="17654" y="19982"/>
                    <a:pt x="17707" y="19945"/>
                    <a:pt x="17777" y="19927"/>
                  </a:cubicBezTo>
                  <a:cubicBezTo>
                    <a:pt x="17882" y="19891"/>
                    <a:pt x="17970" y="19855"/>
                    <a:pt x="18075" y="19800"/>
                  </a:cubicBezTo>
                  <a:cubicBezTo>
                    <a:pt x="18127" y="19782"/>
                    <a:pt x="18162" y="19764"/>
                    <a:pt x="18197" y="19745"/>
                  </a:cubicBezTo>
                  <a:cubicBezTo>
                    <a:pt x="18233" y="19727"/>
                    <a:pt x="18285" y="19709"/>
                    <a:pt x="18320" y="19691"/>
                  </a:cubicBezTo>
                  <a:cubicBezTo>
                    <a:pt x="18425" y="19636"/>
                    <a:pt x="18530" y="19582"/>
                    <a:pt x="18635" y="19545"/>
                  </a:cubicBezTo>
                  <a:cubicBezTo>
                    <a:pt x="18741" y="19491"/>
                    <a:pt x="18846" y="19436"/>
                    <a:pt x="18951" y="19382"/>
                  </a:cubicBezTo>
                  <a:cubicBezTo>
                    <a:pt x="19003" y="19364"/>
                    <a:pt x="19038" y="19327"/>
                    <a:pt x="19073" y="19309"/>
                  </a:cubicBezTo>
                  <a:cubicBezTo>
                    <a:pt x="19073" y="19309"/>
                    <a:pt x="19091" y="19309"/>
                    <a:pt x="19091" y="19291"/>
                  </a:cubicBezTo>
                  <a:cubicBezTo>
                    <a:pt x="19214" y="19236"/>
                    <a:pt x="19336" y="19182"/>
                    <a:pt x="19459" y="19127"/>
                  </a:cubicBezTo>
                  <a:cubicBezTo>
                    <a:pt x="19511" y="19109"/>
                    <a:pt x="19546" y="19073"/>
                    <a:pt x="19599" y="19055"/>
                  </a:cubicBezTo>
                  <a:cubicBezTo>
                    <a:pt x="19634" y="19036"/>
                    <a:pt x="19687" y="19000"/>
                    <a:pt x="19722" y="18982"/>
                  </a:cubicBezTo>
                  <a:cubicBezTo>
                    <a:pt x="19809" y="18927"/>
                    <a:pt x="19897" y="18873"/>
                    <a:pt x="19984" y="18818"/>
                  </a:cubicBezTo>
                  <a:cubicBezTo>
                    <a:pt x="20107" y="18745"/>
                    <a:pt x="20195" y="18636"/>
                    <a:pt x="20300" y="18527"/>
                  </a:cubicBezTo>
                  <a:cubicBezTo>
                    <a:pt x="20370" y="18455"/>
                    <a:pt x="20440" y="18400"/>
                    <a:pt x="20492" y="18345"/>
                  </a:cubicBezTo>
                  <a:cubicBezTo>
                    <a:pt x="20545" y="18291"/>
                    <a:pt x="20597" y="18236"/>
                    <a:pt x="20633" y="18182"/>
                  </a:cubicBezTo>
                  <a:cubicBezTo>
                    <a:pt x="20668" y="18127"/>
                    <a:pt x="20703" y="18091"/>
                    <a:pt x="20738" y="18036"/>
                  </a:cubicBezTo>
                  <a:cubicBezTo>
                    <a:pt x="20738" y="18055"/>
                    <a:pt x="20738" y="18055"/>
                    <a:pt x="20755" y="18073"/>
                  </a:cubicBezTo>
                  <a:cubicBezTo>
                    <a:pt x="20773" y="18091"/>
                    <a:pt x="20808" y="18109"/>
                    <a:pt x="20825" y="18091"/>
                  </a:cubicBezTo>
                  <a:cubicBezTo>
                    <a:pt x="20843" y="18073"/>
                    <a:pt x="20860" y="18036"/>
                    <a:pt x="20878" y="18000"/>
                  </a:cubicBezTo>
                  <a:cubicBezTo>
                    <a:pt x="20878" y="18036"/>
                    <a:pt x="20878" y="18073"/>
                    <a:pt x="20878" y="18127"/>
                  </a:cubicBezTo>
                  <a:cubicBezTo>
                    <a:pt x="20878" y="18145"/>
                    <a:pt x="20895" y="18182"/>
                    <a:pt x="20913" y="18182"/>
                  </a:cubicBezTo>
                  <a:cubicBezTo>
                    <a:pt x="20930" y="18200"/>
                    <a:pt x="20948" y="18182"/>
                    <a:pt x="20948" y="18145"/>
                  </a:cubicBezTo>
                  <a:cubicBezTo>
                    <a:pt x="20948" y="18127"/>
                    <a:pt x="20948" y="18109"/>
                    <a:pt x="20965" y="18109"/>
                  </a:cubicBezTo>
                  <a:cubicBezTo>
                    <a:pt x="21000" y="17964"/>
                    <a:pt x="21000" y="17836"/>
                    <a:pt x="21035" y="17691"/>
                  </a:cubicBezTo>
                  <a:cubicBezTo>
                    <a:pt x="21053" y="17600"/>
                    <a:pt x="21053" y="17509"/>
                    <a:pt x="21070" y="17418"/>
                  </a:cubicBezTo>
                  <a:cubicBezTo>
                    <a:pt x="21088" y="17327"/>
                    <a:pt x="21088" y="17255"/>
                    <a:pt x="21106" y="17164"/>
                  </a:cubicBezTo>
                  <a:cubicBezTo>
                    <a:pt x="21123" y="17018"/>
                    <a:pt x="21141" y="16873"/>
                    <a:pt x="21158" y="16727"/>
                  </a:cubicBezTo>
                  <a:cubicBezTo>
                    <a:pt x="21176" y="16545"/>
                    <a:pt x="21211" y="16345"/>
                    <a:pt x="21228" y="16164"/>
                  </a:cubicBezTo>
                  <a:cubicBezTo>
                    <a:pt x="21246" y="16018"/>
                    <a:pt x="21263" y="15873"/>
                    <a:pt x="21281" y="15727"/>
                  </a:cubicBezTo>
                  <a:cubicBezTo>
                    <a:pt x="21281" y="15691"/>
                    <a:pt x="21298" y="15655"/>
                    <a:pt x="21298" y="15600"/>
                  </a:cubicBezTo>
                  <a:cubicBezTo>
                    <a:pt x="21298" y="15582"/>
                    <a:pt x="21316" y="15582"/>
                    <a:pt x="21316" y="15564"/>
                  </a:cubicBezTo>
                  <a:cubicBezTo>
                    <a:pt x="21333" y="15491"/>
                    <a:pt x="21351" y="15436"/>
                    <a:pt x="21368" y="15364"/>
                  </a:cubicBezTo>
                  <a:cubicBezTo>
                    <a:pt x="21368" y="15327"/>
                    <a:pt x="21386" y="15291"/>
                    <a:pt x="21386" y="15255"/>
                  </a:cubicBezTo>
                  <a:cubicBezTo>
                    <a:pt x="21403" y="15127"/>
                    <a:pt x="21421" y="15000"/>
                    <a:pt x="21421" y="14873"/>
                  </a:cubicBezTo>
                  <a:cubicBezTo>
                    <a:pt x="21421" y="14764"/>
                    <a:pt x="21421" y="14655"/>
                    <a:pt x="21421" y="14545"/>
                  </a:cubicBezTo>
                  <a:cubicBezTo>
                    <a:pt x="21421" y="14364"/>
                    <a:pt x="21421" y="14182"/>
                    <a:pt x="21421" y="14000"/>
                  </a:cubicBezTo>
                  <a:cubicBezTo>
                    <a:pt x="21421" y="13836"/>
                    <a:pt x="21421" y="13673"/>
                    <a:pt x="21421" y="13527"/>
                  </a:cubicBezTo>
                  <a:cubicBezTo>
                    <a:pt x="21421" y="13527"/>
                    <a:pt x="21421" y="13527"/>
                    <a:pt x="21421" y="13509"/>
                  </a:cubicBezTo>
                  <a:cubicBezTo>
                    <a:pt x="21421" y="13345"/>
                    <a:pt x="21438" y="13182"/>
                    <a:pt x="21456" y="13036"/>
                  </a:cubicBezTo>
                  <a:cubicBezTo>
                    <a:pt x="21473" y="12891"/>
                    <a:pt x="21473" y="12745"/>
                    <a:pt x="21491" y="12618"/>
                  </a:cubicBezTo>
                  <a:cubicBezTo>
                    <a:pt x="21491" y="12509"/>
                    <a:pt x="21508" y="12418"/>
                    <a:pt x="21508" y="12309"/>
                  </a:cubicBezTo>
                  <a:cubicBezTo>
                    <a:pt x="21508" y="12255"/>
                    <a:pt x="21508" y="12218"/>
                    <a:pt x="21508" y="12164"/>
                  </a:cubicBezTo>
                  <a:cubicBezTo>
                    <a:pt x="21508" y="12127"/>
                    <a:pt x="21508" y="12091"/>
                    <a:pt x="21508" y="12073"/>
                  </a:cubicBezTo>
                  <a:cubicBezTo>
                    <a:pt x="21508" y="12000"/>
                    <a:pt x="21508" y="11927"/>
                    <a:pt x="21508" y="11855"/>
                  </a:cubicBezTo>
                  <a:cubicBezTo>
                    <a:pt x="21508" y="11727"/>
                    <a:pt x="21491" y="11582"/>
                    <a:pt x="21491" y="11455"/>
                  </a:cubicBezTo>
                  <a:cubicBezTo>
                    <a:pt x="21491" y="11364"/>
                    <a:pt x="21508" y="11273"/>
                    <a:pt x="21508" y="11164"/>
                  </a:cubicBezTo>
                  <a:cubicBezTo>
                    <a:pt x="21508" y="11091"/>
                    <a:pt x="21526" y="11036"/>
                    <a:pt x="21526" y="10964"/>
                  </a:cubicBezTo>
                  <a:cubicBezTo>
                    <a:pt x="21526" y="10891"/>
                    <a:pt x="21526" y="10800"/>
                    <a:pt x="21526" y="10727"/>
                  </a:cubicBezTo>
                  <a:cubicBezTo>
                    <a:pt x="21526" y="10655"/>
                    <a:pt x="21508" y="10600"/>
                    <a:pt x="21508" y="10527"/>
                  </a:cubicBezTo>
                  <a:cubicBezTo>
                    <a:pt x="21508" y="10455"/>
                    <a:pt x="21508" y="10382"/>
                    <a:pt x="21508" y="10327"/>
                  </a:cubicBezTo>
                  <a:cubicBezTo>
                    <a:pt x="21508" y="10273"/>
                    <a:pt x="21508" y="10200"/>
                    <a:pt x="21508" y="10145"/>
                  </a:cubicBezTo>
                  <a:cubicBezTo>
                    <a:pt x="21508" y="10073"/>
                    <a:pt x="21491" y="10000"/>
                    <a:pt x="21473" y="9927"/>
                  </a:cubicBezTo>
                  <a:cubicBezTo>
                    <a:pt x="21473" y="9909"/>
                    <a:pt x="21456" y="9873"/>
                    <a:pt x="21456" y="9855"/>
                  </a:cubicBezTo>
                  <a:cubicBezTo>
                    <a:pt x="21456" y="9836"/>
                    <a:pt x="21473" y="9818"/>
                    <a:pt x="21473" y="9800"/>
                  </a:cubicBezTo>
                  <a:cubicBezTo>
                    <a:pt x="21526" y="9636"/>
                    <a:pt x="21561" y="9455"/>
                    <a:pt x="21578" y="9273"/>
                  </a:cubicBezTo>
                  <a:cubicBezTo>
                    <a:pt x="21596" y="9073"/>
                    <a:pt x="21596" y="8873"/>
                    <a:pt x="21578" y="8691"/>
                  </a:cubicBezTo>
                  <a:cubicBezTo>
                    <a:pt x="21561" y="8618"/>
                    <a:pt x="21543" y="8509"/>
                    <a:pt x="21508" y="8400"/>
                  </a:cubicBezTo>
                  <a:close/>
                  <a:moveTo>
                    <a:pt x="17462" y="8000"/>
                  </a:moveTo>
                  <a:cubicBezTo>
                    <a:pt x="17462" y="8036"/>
                    <a:pt x="17462" y="8091"/>
                    <a:pt x="17462" y="8127"/>
                  </a:cubicBezTo>
                  <a:cubicBezTo>
                    <a:pt x="17462" y="8164"/>
                    <a:pt x="17462" y="8200"/>
                    <a:pt x="17462" y="8236"/>
                  </a:cubicBezTo>
                  <a:cubicBezTo>
                    <a:pt x="17462" y="8291"/>
                    <a:pt x="17479" y="8345"/>
                    <a:pt x="17479" y="8400"/>
                  </a:cubicBezTo>
                  <a:cubicBezTo>
                    <a:pt x="17479" y="8436"/>
                    <a:pt x="17497" y="8473"/>
                    <a:pt x="17497" y="8509"/>
                  </a:cubicBezTo>
                  <a:cubicBezTo>
                    <a:pt x="17497" y="8509"/>
                    <a:pt x="17497" y="8527"/>
                    <a:pt x="17479" y="8527"/>
                  </a:cubicBezTo>
                  <a:cubicBezTo>
                    <a:pt x="17479" y="8527"/>
                    <a:pt x="17479" y="8545"/>
                    <a:pt x="17462" y="8545"/>
                  </a:cubicBezTo>
                  <a:cubicBezTo>
                    <a:pt x="17462" y="8564"/>
                    <a:pt x="17444" y="8582"/>
                    <a:pt x="17444" y="8600"/>
                  </a:cubicBezTo>
                  <a:cubicBezTo>
                    <a:pt x="17427" y="8636"/>
                    <a:pt x="17427" y="8655"/>
                    <a:pt x="17409" y="8691"/>
                  </a:cubicBezTo>
                  <a:cubicBezTo>
                    <a:pt x="17392" y="8764"/>
                    <a:pt x="17374" y="8818"/>
                    <a:pt x="17339" y="8891"/>
                  </a:cubicBezTo>
                  <a:cubicBezTo>
                    <a:pt x="17322" y="8964"/>
                    <a:pt x="17304" y="9018"/>
                    <a:pt x="17287" y="9091"/>
                  </a:cubicBezTo>
                  <a:cubicBezTo>
                    <a:pt x="17269" y="9109"/>
                    <a:pt x="17251" y="9145"/>
                    <a:pt x="17234" y="9164"/>
                  </a:cubicBezTo>
                  <a:cubicBezTo>
                    <a:pt x="17199" y="9218"/>
                    <a:pt x="17164" y="9273"/>
                    <a:pt x="17111" y="9309"/>
                  </a:cubicBezTo>
                  <a:cubicBezTo>
                    <a:pt x="17076" y="9345"/>
                    <a:pt x="17041" y="9382"/>
                    <a:pt x="17006" y="9418"/>
                  </a:cubicBezTo>
                  <a:cubicBezTo>
                    <a:pt x="16989" y="9436"/>
                    <a:pt x="16954" y="9473"/>
                    <a:pt x="16936" y="9491"/>
                  </a:cubicBezTo>
                  <a:cubicBezTo>
                    <a:pt x="16901" y="9527"/>
                    <a:pt x="16884" y="9545"/>
                    <a:pt x="16849" y="9582"/>
                  </a:cubicBezTo>
                  <a:cubicBezTo>
                    <a:pt x="16831" y="9582"/>
                    <a:pt x="16814" y="9600"/>
                    <a:pt x="16778" y="9600"/>
                  </a:cubicBezTo>
                  <a:cubicBezTo>
                    <a:pt x="16691" y="9636"/>
                    <a:pt x="16621" y="9673"/>
                    <a:pt x="16533" y="9709"/>
                  </a:cubicBezTo>
                  <a:cubicBezTo>
                    <a:pt x="16498" y="9727"/>
                    <a:pt x="16481" y="9745"/>
                    <a:pt x="16446" y="9745"/>
                  </a:cubicBezTo>
                  <a:cubicBezTo>
                    <a:pt x="16446" y="9745"/>
                    <a:pt x="16446" y="9745"/>
                    <a:pt x="16446" y="9727"/>
                  </a:cubicBezTo>
                  <a:cubicBezTo>
                    <a:pt x="16463" y="9691"/>
                    <a:pt x="16481" y="9673"/>
                    <a:pt x="16481" y="9636"/>
                  </a:cubicBezTo>
                  <a:cubicBezTo>
                    <a:pt x="16516" y="9582"/>
                    <a:pt x="16533" y="9509"/>
                    <a:pt x="16568" y="9455"/>
                  </a:cubicBezTo>
                  <a:cubicBezTo>
                    <a:pt x="16586" y="9400"/>
                    <a:pt x="16621" y="9364"/>
                    <a:pt x="16638" y="9309"/>
                  </a:cubicBezTo>
                  <a:cubicBezTo>
                    <a:pt x="16673" y="9236"/>
                    <a:pt x="16708" y="9182"/>
                    <a:pt x="16743" y="9109"/>
                  </a:cubicBezTo>
                  <a:cubicBezTo>
                    <a:pt x="16761" y="9073"/>
                    <a:pt x="16778" y="9055"/>
                    <a:pt x="16796" y="9018"/>
                  </a:cubicBezTo>
                  <a:cubicBezTo>
                    <a:pt x="16831" y="8945"/>
                    <a:pt x="16884" y="8873"/>
                    <a:pt x="16919" y="8800"/>
                  </a:cubicBezTo>
                  <a:cubicBezTo>
                    <a:pt x="16936" y="8764"/>
                    <a:pt x="16954" y="8727"/>
                    <a:pt x="16971" y="8691"/>
                  </a:cubicBezTo>
                  <a:cubicBezTo>
                    <a:pt x="17006" y="8636"/>
                    <a:pt x="17041" y="8564"/>
                    <a:pt x="17076" y="8509"/>
                  </a:cubicBezTo>
                  <a:cubicBezTo>
                    <a:pt x="17111" y="8455"/>
                    <a:pt x="17129" y="8400"/>
                    <a:pt x="17164" y="8364"/>
                  </a:cubicBezTo>
                  <a:cubicBezTo>
                    <a:pt x="17181" y="8345"/>
                    <a:pt x="17181" y="8327"/>
                    <a:pt x="17199" y="8309"/>
                  </a:cubicBezTo>
                  <a:cubicBezTo>
                    <a:pt x="17216" y="8273"/>
                    <a:pt x="17251" y="8236"/>
                    <a:pt x="17269" y="8200"/>
                  </a:cubicBezTo>
                  <a:cubicBezTo>
                    <a:pt x="17304" y="8164"/>
                    <a:pt x="17322" y="8127"/>
                    <a:pt x="17357" y="8073"/>
                  </a:cubicBezTo>
                  <a:cubicBezTo>
                    <a:pt x="17427" y="8055"/>
                    <a:pt x="17444" y="8036"/>
                    <a:pt x="17462" y="8000"/>
                  </a:cubicBezTo>
                  <a:close/>
                  <a:moveTo>
                    <a:pt x="16323" y="4127"/>
                  </a:moveTo>
                  <a:cubicBezTo>
                    <a:pt x="16358" y="4109"/>
                    <a:pt x="16393" y="4073"/>
                    <a:pt x="16428" y="4055"/>
                  </a:cubicBezTo>
                  <a:cubicBezTo>
                    <a:pt x="16498" y="4018"/>
                    <a:pt x="16551" y="3964"/>
                    <a:pt x="16621" y="3909"/>
                  </a:cubicBezTo>
                  <a:cubicBezTo>
                    <a:pt x="16813" y="3745"/>
                    <a:pt x="17024" y="3582"/>
                    <a:pt x="17199" y="3400"/>
                  </a:cubicBezTo>
                  <a:cubicBezTo>
                    <a:pt x="17269" y="3327"/>
                    <a:pt x="17339" y="3255"/>
                    <a:pt x="17392" y="3164"/>
                  </a:cubicBezTo>
                  <a:cubicBezTo>
                    <a:pt x="17462" y="3073"/>
                    <a:pt x="17549" y="2964"/>
                    <a:pt x="17602" y="2855"/>
                  </a:cubicBezTo>
                  <a:cubicBezTo>
                    <a:pt x="17637" y="2800"/>
                    <a:pt x="17672" y="2727"/>
                    <a:pt x="17707" y="2655"/>
                  </a:cubicBezTo>
                  <a:cubicBezTo>
                    <a:pt x="17707" y="2727"/>
                    <a:pt x="17707" y="2800"/>
                    <a:pt x="17707" y="2873"/>
                  </a:cubicBezTo>
                  <a:cubicBezTo>
                    <a:pt x="17707" y="2964"/>
                    <a:pt x="17707" y="3073"/>
                    <a:pt x="17707" y="3164"/>
                  </a:cubicBezTo>
                  <a:cubicBezTo>
                    <a:pt x="17707" y="3255"/>
                    <a:pt x="17707" y="3327"/>
                    <a:pt x="17707" y="3418"/>
                  </a:cubicBezTo>
                  <a:cubicBezTo>
                    <a:pt x="17707" y="3527"/>
                    <a:pt x="17707" y="3636"/>
                    <a:pt x="17724" y="3727"/>
                  </a:cubicBezTo>
                  <a:cubicBezTo>
                    <a:pt x="17724" y="3818"/>
                    <a:pt x="17724" y="3909"/>
                    <a:pt x="17724" y="4018"/>
                  </a:cubicBezTo>
                  <a:cubicBezTo>
                    <a:pt x="17724" y="4127"/>
                    <a:pt x="17724" y="4236"/>
                    <a:pt x="17724" y="4345"/>
                  </a:cubicBezTo>
                  <a:cubicBezTo>
                    <a:pt x="17707" y="4527"/>
                    <a:pt x="17707" y="4709"/>
                    <a:pt x="17689" y="4873"/>
                  </a:cubicBezTo>
                  <a:cubicBezTo>
                    <a:pt x="17689" y="4945"/>
                    <a:pt x="17672" y="5018"/>
                    <a:pt x="17672" y="5091"/>
                  </a:cubicBezTo>
                  <a:cubicBezTo>
                    <a:pt x="17672" y="5091"/>
                    <a:pt x="17672" y="5109"/>
                    <a:pt x="17672" y="5109"/>
                  </a:cubicBezTo>
                  <a:cubicBezTo>
                    <a:pt x="17672" y="5109"/>
                    <a:pt x="17654" y="5127"/>
                    <a:pt x="17654" y="5127"/>
                  </a:cubicBezTo>
                  <a:cubicBezTo>
                    <a:pt x="17637" y="5145"/>
                    <a:pt x="17637" y="5145"/>
                    <a:pt x="17619" y="5164"/>
                  </a:cubicBezTo>
                  <a:cubicBezTo>
                    <a:pt x="17584" y="5200"/>
                    <a:pt x="17567" y="5236"/>
                    <a:pt x="17549" y="5273"/>
                  </a:cubicBezTo>
                  <a:cubicBezTo>
                    <a:pt x="17514" y="5327"/>
                    <a:pt x="17479" y="5382"/>
                    <a:pt x="17444" y="5455"/>
                  </a:cubicBezTo>
                  <a:cubicBezTo>
                    <a:pt x="17392" y="5545"/>
                    <a:pt x="17339" y="5655"/>
                    <a:pt x="17287" y="5745"/>
                  </a:cubicBezTo>
                  <a:cubicBezTo>
                    <a:pt x="17216" y="5855"/>
                    <a:pt x="17164" y="5982"/>
                    <a:pt x="17094" y="6091"/>
                  </a:cubicBezTo>
                  <a:cubicBezTo>
                    <a:pt x="17041" y="6200"/>
                    <a:pt x="16971" y="6309"/>
                    <a:pt x="16919" y="6418"/>
                  </a:cubicBezTo>
                  <a:cubicBezTo>
                    <a:pt x="16866" y="6527"/>
                    <a:pt x="16796" y="6655"/>
                    <a:pt x="16743" y="6764"/>
                  </a:cubicBezTo>
                  <a:cubicBezTo>
                    <a:pt x="16673" y="6909"/>
                    <a:pt x="16603" y="7036"/>
                    <a:pt x="16533" y="7182"/>
                  </a:cubicBezTo>
                  <a:cubicBezTo>
                    <a:pt x="16481" y="7291"/>
                    <a:pt x="16411" y="7418"/>
                    <a:pt x="16358" y="7527"/>
                  </a:cubicBezTo>
                  <a:cubicBezTo>
                    <a:pt x="16341" y="7564"/>
                    <a:pt x="16323" y="7600"/>
                    <a:pt x="16288" y="7655"/>
                  </a:cubicBezTo>
                  <a:cubicBezTo>
                    <a:pt x="16253" y="7709"/>
                    <a:pt x="16218" y="7764"/>
                    <a:pt x="16200" y="7818"/>
                  </a:cubicBezTo>
                  <a:cubicBezTo>
                    <a:pt x="16060" y="8073"/>
                    <a:pt x="15920" y="8309"/>
                    <a:pt x="15780" y="8564"/>
                  </a:cubicBezTo>
                  <a:cubicBezTo>
                    <a:pt x="15762" y="8600"/>
                    <a:pt x="15745" y="8618"/>
                    <a:pt x="15727" y="8655"/>
                  </a:cubicBezTo>
                  <a:cubicBezTo>
                    <a:pt x="15692" y="8727"/>
                    <a:pt x="15640" y="8818"/>
                    <a:pt x="15605" y="8891"/>
                  </a:cubicBezTo>
                  <a:cubicBezTo>
                    <a:pt x="15552" y="9000"/>
                    <a:pt x="15500" y="9091"/>
                    <a:pt x="15465" y="9200"/>
                  </a:cubicBezTo>
                  <a:cubicBezTo>
                    <a:pt x="15412" y="9291"/>
                    <a:pt x="15377" y="9400"/>
                    <a:pt x="15324" y="9491"/>
                  </a:cubicBezTo>
                  <a:cubicBezTo>
                    <a:pt x="15289" y="9564"/>
                    <a:pt x="15254" y="9618"/>
                    <a:pt x="15219" y="9691"/>
                  </a:cubicBezTo>
                  <a:cubicBezTo>
                    <a:pt x="15167" y="9782"/>
                    <a:pt x="15132" y="9873"/>
                    <a:pt x="15079" y="9945"/>
                  </a:cubicBezTo>
                  <a:cubicBezTo>
                    <a:pt x="15062" y="9982"/>
                    <a:pt x="15044" y="10000"/>
                    <a:pt x="15027" y="10036"/>
                  </a:cubicBezTo>
                  <a:cubicBezTo>
                    <a:pt x="15009" y="10073"/>
                    <a:pt x="14992" y="10109"/>
                    <a:pt x="14974" y="10145"/>
                  </a:cubicBezTo>
                  <a:cubicBezTo>
                    <a:pt x="14974" y="10164"/>
                    <a:pt x="14974" y="10164"/>
                    <a:pt x="14974" y="10182"/>
                  </a:cubicBezTo>
                  <a:cubicBezTo>
                    <a:pt x="14974" y="10200"/>
                    <a:pt x="14992" y="10200"/>
                    <a:pt x="15009" y="10182"/>
                  </a:cubicBezTo>
                  <a:cubicBezTo>
                    <a:pt x="15027" y="10164"/>
                    <a:pt x="15027" y="10145"/>
                    <a:pt x="15044" y="10127"/>
                  </a:cubicBezTo>
                  <a:cubicBezTo>
                    <a:pt x="15062" y="10091"/>
                    <a:pt x="15097" y="10055"/>
                    <a:pt x="15114" y="10018"/>
                  </a:cubicBezTo>
                  <a:cubicBezTo>
                    <a:pt x="15132" y="9982"/>
                    <a:pt x="15149" y="9945"/>
                    <a:pt x="15184" y="9909"/>
                  </a:cubicBezTo>
                  <a:cubicBezTo>
                    <a:pt x="15237" y="9836"/>
                    <a:pt x="15272" y="9764"/>
                    <a:pt x="15324" y="9673"/>
                  </a:cubicBezTo>
                  <a:cubicBezTo>
                    <a:pt x="15342" y="9636"/>
                    <a:pt x="15359" y="9600"/>
                    <a:pt x="15394" y="9564"/>
                  </a:cubicBezTo>
                  <a:cubicBezTo>
                    <a:pt x="15535" y="9327"/>
                    <a:pt x="15675" y="9091"/>
                    <a:pt x="15815" y="8855"/>
                  </a:cubicBezTo>
                  <a:cubicBezTo>
                    <a:pt x="15832" y="8818"/>
                    <a:pt x="15868" y="8764"/>
                    <a:pt x="15885" y="8727"/>
                  </a:cubicBezTo>
                  <a:cubicBezTo>
                    <a:pt x="15920" y="8673"/>
                    <a:pt x="15955" y="8636"/>
                    <a:pt x="15973" y="8582"/>
                  </a:cubicBezTo>
                  <a:cubicBezTo>
                    <a:pt x="16043" y="8473"/>
                    <a:pt x="16113" y="8364"/>
                    <a:pt x="16165" y="8273"/>
                  </a:cubicBezTo>
                  <a:cubicBezTo>
                    <a:pt x="16253" y="8145"/>
                    <a:pt x="16340" y="8018"/>
                    <a:pt x="16428" y="7891"/>
                  </a:cubicBezTo>
                  <a:cubicBezTo>
                    <a:pt x="16498" y="7800"/>
                    <a:pt x="16551" y="7691"/>
                    <a:pt x="16603" y="7600"/>
                  </a:cubicBezTo>
                  <a:cubicBezTo>
                    <a:pt x="16638" y="7545"/>
                    <a:pt x="16673" y="7491"/>
                    <a:pt x="16691" y="7436"/>
                  </a:cubicBezTo>
                  <a:cubicBezTo>
                    <a:pt x="16708" y="7400"/>
                    <a:pt x="16743" y="7345"/>
                    <a:pt x="16761" y="7309"/>
                  </a:cubicBezTo>
                  <a:cubicBezTo>
                    <a:pt x="16813" y="7200"/>
                    <a:pt x="16884" y="7091"/>
                    <a:pt x="16936" y="6982"/>
                  </a:cubicBezTo>
                  <a:cubicBezTo>
                    <a:pt x="17006" y="6855"/>
                    <a:pt x="17076" y="6727"/>
                    <a:pt x="17146" y="6618"/>
                  </a:cubicBezTo>
                  <a:cubicBezTo>
                    <a:pt x="17216" y="6509"/>
                    <a:pt x="17286" y="6382"/>
                    <a:pt x="17357" y="6273"/>
                  </a:cubicBezTo>
                  <a:cubicBezTo>
                    <a:pt x="17392" y="6200"/>
                    <a:pt x="17444" y="6127"/>
                    <a:pt x="17479" y="6055"/>
                  </a:cubicBezTo>
                  <a:cubicBezTo>
                    <a:pt x="17497" y="6018"/>
                    <a:pt x="17514" y="5982"/>
                    <a:pt x="17532" y="5945"/>
                  </a:cubicBezTo>
                  <a:cubicBezTo>
                    <a:pt x="17532" y="5964"/>
                    <a:pt x="17532" y="5982"/>
                    <a:pt x="17532" y="6000"/>
                  </a:cubicBezTo>
                  <a:cubicBezTo>
                    <a:pt x="17514" y="6182"/>
                    <a:pt x="17497" y="6364"/>
                    <a:pt x="17479" y="6545"/>
                  </a:cubicBezTo>
                  <a:cubicBezTo>
                    <a:pt x="17479" y="6618"/>
                    <a:pt x="17462" y="6691"/>
                    <a:pt x="17462" y="6764"/>
                  </a:cubicBezTo>
                  <a:cubicBezTo>
                    <a:pt x="17462" y="6855"/>
                    <a:pt x="17444" y="6945"/>
                    <a:pt x="17444" y="7018"/>
                  </a:cubicBezTo>
                  <a:cubicBezTo>
                    <a:pt x="17427" y="7236"/>
                    <a:pt x="17409" y="7455"/>
                    <a:pt x="17409" y="7655"/>
                  </a:cubicBezTo>
                  <a:cubicBezTo>
                    <a:pt x="17409" y="7673"/>
                    <a:pt x="17409" y="7709"/>
                    <a:pt x="17409" y="7727"/>
                  </a:cubicBezTo>
                  <a:cubicBezTo>
                    <a:pt x="17392" y="7764"/>
                    <a:pt x="17374" y="7782"/>
                    <a:pt x="17357" y="7818"/>
                  </a:cubicBezTo>
                  <a:cubicBezTo>
                    <a:pt x="17339" y="7855"/>
                    <a:pt x="17322" y="7891"/>
                    <a:pt x="17286" y="7909"/>
                  </a:cubicBezTo>
                  <a:cubicBezTo>
                    <a:pt x="17269" y="7945"/>
                    <a:pt x="17234" y="7982"/>
                    <a:pt x="17216" y="8036"/>
                  </a:cubicBezTo>
                  <a:cubicBezTo>
                    <a:pt x="17181" y="8109"/>
                    <a:pt x="17129" y="8164"/>
                    <a:pt x="17094" y="8236"/>
                  </a:cubicBezTo>
                  <a:cubicBezTo>
                    <a:pt x="17076" y="8273"/>
                    <a:pt x="17059" y="8309"/>
                    <a:pt x="17041" y="8345"/>
                  </a:cubicBezTo>
                  <a:cubicBezTo>
                    <a:pt x="17006" y="8418"/>
                    <a:pt x="16954" y="8491"/>
                    <a:pt x="16919" y="8564"/>
                  </a:cubicBezTo>
                  <a:cubicBezTo>
                    <a:pt x="16901" y="8600"/>
                    <a:pt x="16884" y="8618"/>
                    <a:pt x="16866" y="8655"/>
                  </a:cubicBezTo>
                  <a:cubicBezTo>
                    <a:pt x="16813" y="8782"/>
                    <a:pt x="16743" y="8909"/>
                    <a:pt x="16691" y="9018"/>
                  </a:cubicBezTo>
                  <a:cubicBezTo>
                    <a:pt x="16691" y="9036"/>
                    <a:pt x="16673" y="9055"/>
                    <a:pt x="16673" y="9055"/>
                  </a:cubicBezTo>
                  <a:cubicBezTo>
                    <a:pt x="16656" y="9091"/>
                    <a:pt x="16638" y="9127"/>
                    <a:pt x="16621" y="9164"/>
                  </a:cubicBezTo>
                  <a:cubicBezTo>
                    <a:pt x="16586" y="9236"/>
                    <a:pt x="16568" y="9309"/>
                    <a:pt x="16533" y="9364"/>
                  </a:cubicBezTo>
                  <a:cubicBezTo>
                    <a:pt x="16516" y="9400"/>
                    <a:pt x="16498" y="9455"/>
                    <a:pt x="16481" y="9491"/>
                  </a:cubicBezTo>
                  <a:cubicBezTo>
                    <a:pt x="16463" y="9527"/>
                    <a:pt x="16446" y="9564"/>
                    <a:pt x="16428" y="9618"/>
                  </a:cubicBezTo>
                  <a:cubicBezTo>
                    <a:pt x="16428" y="9636"/>
                    <a:pt x="16411" y="9655"/>
                    <a:pt x="16411" y="9691"/>
                  </a:cubicBezTo>
                  <a:cubicBezTo>
                    <a:pt x="16411" y="9709"/>
                    <a:pt x="16393" y="9727"/>
                    <a:pt x="16393" y="9745"/>
                  </a:cubicBezTo>
                  <a:cubicBezTo>
                    <a:pt x="16358" y="9764"/>
                    <a:pt x="16323" y="9782"/>
                    <a:pt x="16288" y="9800"/>
                  </a:cubicBezTo>
                  <a:cubicBezTo>
                    <a:pt x="16218" y="9836"/>
                    <a:pt x="16148" y="9873"/>
                    <a:pt x="16078" y="9891"/>
                  </a:cubicBezTo>
                  <a:cubicBezTo>
                    <a:pt x="16008" y="9927"/>
                    <a:pt x="15938" y="9964"/>
                    <a:pt x="15850" y="10000"/>
                  </a:cubicBezTo>
                  <a:cubicBezTo>
                    <a:pt x="15745" y="10036"/>
                    <a:pt x="15640" y="10091"/>
                    <a:pt x="15552" y="10127"/>
                  </a:cubicBezTo>
                  <a:cubicBezTo>
                    <a:pt x="15500" y="10145"/>
                    <a:pt x="15447" y="10182"/>
                    <a:pt x="15377" y="10200"/>
                  </a:cubicBezTo>
                  <a:cubicBezTo>
                    <a:pt x="15272" y="10236"/>
                    <a:pt x="15149" y="10291"/>
                    <a:pt x="15044" y="10327"/>
                  </a:cubicBezTo>
                  <a:cubicBezTo>
                    <a:pt x="14992" y="10345"/>
                    <a:pt x="14921" y="10382"/>
                    <a:pt x="14869" y="10400"/>
                  </a:cubicBezTo>
                  <a:cubicBezTo>
                    <a:pt x="14694" y="10455"/>
                    <a:pt x="14501" y="10527"/>
                    <a:pt x="14326" y="10582"/>
                  </a:cubicBezTo>
                  <a:cubicBezTo>
                    <a:pt x="14133" y="10636"/>
                    <a:pt x="13958" y="10709"/>
                    <a:pt x="13765" y="10764"/>
                  </a:cubicBezTo>
                  <a:cubicBezTo>
                    <a:pt x="13590" y="10818"/>
                    <a:pt x="13415" y="10873"/>
                    <a:pt x="13240" y="10927"/>
                  </a:cubicBezTo>
                  <a:cubicBezTo>
                    <a:pt x="13082" y="10982"/>
                    <a:pt x="12924" y="11018"/>
                    <a:pt x="12767" y="11055"/>
                  </a:cubicBezTo>
                  <a:cubicBezTo>
                    <a:pt x="12679" y="11073"/>
                    <a:pt x="12574" y="11109"/>
                    <a:pt x="12486" y="11127"/>
                  </a:cubicBezTo>
                  <a:cubicBezTo>
                    <a:pt x="12434" y="11145"/>
                    <a:pt x="12364" y="11145"/>
                    <a:pt x="12311" y="11164"/>
                  </a:cubicBezTo>
                  <a:cubicBezTo>
                    <a:pt x="12189" y="11182"/>
                    <a:pt x="12066" y="11218"/>
                    <a:pt x="11943" y="11236"/>
                  </a:cubicBezTo>
                  <a:cubicBezTo>
                    <a:pt x="11891" y="11255"/>
                    <a:pt x="11856" y="11255"/>
                    <a:pt x="11803" y="11255"/>
                  </a:cubicBezTo>
                  <a:cubicBezTo>
                    <a:pt x="11628" y="11273"/>
                    <a:pt x="11470" y="11309"/>
                    <a:pt x="11295" y="11327"/>
                  </a:cubicBezTo>
                  <a:cubicBezTo>
                    <a:pt x="11330" y="11255"/>
                    <a:pt x="11365" y="11182"/>
                    <a:pt x="11400" y="11127"/>
                  </a:cubicBezTo>
                  <a:cubicBezTo>
                    <a:pt x="11453" y="11036"/>
                    <a:pt x="11505" y="10945"/>
                    <a:pt x="11558" y="10855"/>
                  </a:cubicBezTo>
                  <a:cubicBezTo>
                    <a:pt x="11646" y="10691"/>
                    <a:pt x="11751" y="10545"/>
                    <a:pt x="11838" y="10382"/>
                  </a:cubicBezTo>
                  <a:cubicBezTo>
                    <a:pt x="11943" y="10218"/>
                    <a:pt x="12048" y="10073"/>
                    <a:pt x="12136" y="9909"/>
                  </a:cubicBezTo>
                  <a:cubicBezTo>
                    <a:pt x="12224" y="9764"/>
                    <a:pt x="12329" y="9618"/>
                    <a:pt x="12416" y="9473"/>
                  </a:cubicBezTo>
                  <a:cubicBezTo>
                    <a:pt x="12802" y="8873"/>
                    <a:pt x="13205" y="8273"/>
                    <a:pt x="13590" y="7673"/>
                  </a:cubicBezTo>
                  <a:cubicBezTo>
                    <a:pt x="13678" y="7545"/>
                    <a:pt x="13765" y="7400"/>
                    <a:pt x="13853" y="7273"/>
                  </a:cubicBezTo>
                  <a:cubicBezTo>
                    <a:pt x="13958" y="7127"/>
                    <a:pt x="14063" y="6982"/>
                    <a:pt x="14168" y="6836"/>
                  </a:cubicBezTo>
                  <a:cubicBezTo>
                    <a:pt x="14273" y="6691"/>
                    <a:pt x="14378" y="6545"/>
                    <a:pt x="14484" y="6382"/>
                  </a:cubicBezTo>
                  <a:cubicBezTo>
                    <a:pt x="14589" y="6236"/>
                    <a:pt x="14694" y="6073"/>
                    <a:pt x="14799" y="5927"/>
                  </a:cubicBezTo>
                  <a:cubicBezTo>
                    <a:pt x="14869" y="5818"/>
                    <a:pt x="14957" y="5709"/>
                    <a:pt x="15027" y="5600"/>
                  </a:cubicBezTo>
                  <a:cubicBezTo>
                    <a:pt x="15027" y="5600"/>
                    <a:pt x="15027" y="5600"/>
                    <a:pt x="15027" y="5618"/>
                  </a:cubicBezTo>
                  <a:cubicBezTo>
                    <a:pt x="15044" y="5600"/>
                    <a:pt x="15062" y="5564"/>
                    <a:pt x="15079" y="5545"/>
                  </a:cubicBezTo>
                  <a:cubicBezTo>
                    <a:pt x="15079" y="5564"/>
                    <a:pt x="15062" y="5564"/>
                    <a:pt x="15062" y="5582"/>
                  </a:cubicBezTo>
                  <a:cubicBezTo>
                    <a:pt x="15062" y="5582"/>
                    <a:pt x="15062" y="5564"/>
                    <a:pt x="15079" y="5564"/>
                  </a:cubicBezTo>
                  <a:cubicBezTo>
                    <a:pt x="15079" y="5564"/>
                    <a:pt x="15062" y="5582"/>
                    <a:pt x="15062" y="5582"/>
                  </a:cubicBezTo>
                  <a:cubicBezTo>
                    <a:pt x="15097" y="5527"/>
                    <a:pt x="15132" y="5491"/>
                    <a:pt x="15167" y="5436"/>
                  </a:cubicBezTo>
                  <a:cubicBezTo>
                    <a:pt x="15167" y="5436"/>
                    <a:pt x="15149" y="5455"/>
                    <a:pt x="15149" y="5455"/>
                  </a:cubicBezTo>
                  <a:cubicBezTo>
                    <a:pt x="15167" y="5436"/>
                    <a:pt x="15167" y="5436"/>
                    <a:pt x="15184" y="5418"/>
                  </a:cubicBezTo>
                  <a:cubicBezTo>
                    <a:pt x="15184" y="5418"/>
                    <a:pt x="15184" y="5418"/>
                    <a:pt x="15202" y="5400"/>
                  </a:cubicBezTo>
                  <a:cubicBezTo>
                    <a:pt x="15202" y="5400"/>
                    <a:pt x="15202" y="5400"/>
                    <a:pt x="15202" y="5400"/>
                  </a:cubicBezTo>
                  <a:cubicBezTo>
                    <a:pt x="15202" y="5382"/>
                    <a:pt x="15219" y="5382"/>
                    <a:pt x="15219" y="5364"/>
                  </a:cubicBezTo>
                  <a:cubicBezTo>
                    <a:pt x="15219" y="5364"/>
                    <a:pt x="15219" y="5364"/>
                    <a:pt x="15219" y="5345"/>
                  </a:cubicBezTo>
                  <a:cubicBezTo>
                    <a:pt x="15219" y="5345"/>
                    <a:pt x="15219" y="5345"/>
                    <a:pt x="15219" y="5345"/>
                  </a:cubicBezTo>
                  <a:cubicBezTo>
                    <a:pt x="15219" y="5345"/>
                    <a:pt x="15219" y="5345"/>
                    <a:pt x="15219" y="5345"/>
                  </a:cubicBezTo>
                  <a:cubicBezTo>
                    <a:pt x="15219" y="5345"/>
                    <a:pt x="15219" y="5327"/>
                    <a:pt x="15237" y="5327"/>
                  </a:cubicBezTo>
                  <a:cubicBezTo>
                    <a:pt x="15237" y="5327"/>
                    <a:pt x="15237" y="5327"/>
                    <a:pt x="15237" y="5327"/>
                  </a:cubicBezTo>
                  <a:cubicBezTo>
                    <a:pt x="15272" y="5273"/>
                    <a:pt x="15324" y="5200"/>
                    <a:pt x="15359" y="5145"/>
                  </a:cubicBezTo>
                  <a:cubicBezTo>
                    <a:pt x="15394" y="5091"/>
                    <a:pt x="15430" y="5055"/>
                    <a:pt x="15447" y="5000"/>
                  </a:cubicBezTo>
                  <a:cubicBezTo>
                    <a:pt x="15465" y="4964"/>
                    <a:pt x="15482" y="4927"/>
                    <a:pt x="15500" y="4891"/>
                  </a:cubicBezTo>
                  <a:cubicBezTo>
                    <a:pt x="15517" y="4855"/>
                    <a:pt x="15517" y="4836"/>
                    <a:pt x="15535" y="4800"/>
                  </a:cubicBezTo>
                  <a:cubicBezTo>
                    <a:pt x="15552" y="4764"/>
                    <a:pt x="15570" y="4709"/>
                    <a:pt x="15570" y="4673"/>
                  </a:cubicBezTo>
                  <a:cubicBezTo>
                    <a:pt x="15570" y="4655"/>
                    <a:pt x="15570" y="4636"/>
                    <a:pt x="15587" y="4618"/>
                  </a:cubicBezTo>
                  <a:cubicBezTo>
                    <a:pt x="15587" y="4582"/>
                    <a:pt x="15587" y="4564"/>
                    <a:pt x="15587" y="4527"/>
                  </a:cubicBezTo>
                  <a:cubicBezTo>
                    <a:pt x="15640" y="4491"/>
                    <a:pt x="15692" y="4473"/>
                    <a:pt x="15745" y="4436"/>
                  </a:cubicBezTo>
                  <a:cubicBezTo>
                    <a:pt x="15973" y="4364"/>
                    <a:pt x="16148" y="4236"/>
                    <a:pt x="16323" y="4127"/>
                  </a:cubicBezTo>
                  <a:close/>
                  <a:moveTo>
                    <a:pt x="15097" y="5600"/>
                  </a:moveTo>
                  <a:cubicBezTo>
                    <a:pt x="15097" y="5600"/>
                    <a:pt x="15097" y="5600"/>
                    <a:pt x="15097" y="5600"/>
                  </a:cubicBezTo>
                  <a:cubicBezTo>
                    <a:pt x="15097" y="5618"/>
                    <a:pt x="15079" y="5618"/>
                    <a:pt x="15079" y="5618"/>
                  </a:cubicBezTo>
                  <a:cubicBezTo>
                    <a:pt x="15097" y="5618"/>
                    <a:pt x="15097" y="5600"/>
                    <a:pt x="15097" y="5600"/>
                  </a:cubicBezTo>
                  <a:close/>
                  <a:moveTo>
                    <a:pt x="13818" y="5364"/>
                  </a:moveTo>
                  <a:cubicBezTo>
                    <a:pt x="13888" y="5345"/>
                    <a:pt x="13958" y="5327"/>
                    <a:pt x="14028" y="5291"/>
                  </a:cubicBezTo>
                  <a:cubicBezTo>
                    <a:pt x="14046" y="5291"/>
                    <a:pt x="14063" y="5273"/>
                    <a:pt x="14081" y="5273"/>
                  </a:cubicBezTo>
                  <a:cubicBezTo>
                    <a:pt x="14133" y="5255"/>
                    <a:pt x="14186" y="5236"/>
                    <a:pt x="14238" y="5218"/>
                  </a:cubicBezTo>
                  <a:cubicBezTo>
                    <a:pt x="14361" y="5164"/>
                    <a:pt x="14466" y="5127"/>
                    <a:pt x="14589" y="5073"/>
                  </a:cubicBezTo>
                  <a:cubicBezTo>
                    <a:pt x="14641" y="5055"/>
                    <a:pt x="14676" y="5036"/>
                    <a:pt x="14729" y="5018"/>
                  </a:cubicBezTo>
                  <a:cubicBezTo>
                    <a:pt x="14781" y="5000"/>
                    <a:pt x="14834" y="4964"/>
                    <a:pt x="14869" y="4945"/>
                  </a:cubicBezTo>
                  <a:cubicBezTo>
                    <a:pt x="14851" y="4964"/>
                    <a:pt x="14851" y="4964"/>
                    <a:pt x="14834" y="4982"/>
                  </a:cubicBezTo>
                  <a:cubicBezTo>
                    <a:pt x="14799" y="5036"/>
                    <a:pt x="14746" y="5091"/>
                    <a:pt x="14711" y="5145"/>
                  </a:cubicBezTo>
                  <a:cubicBezTo>
                    <a:pt x="14606" y="5291"/>
                    <a:pt x="14501" y="5436"/>
                    <a:pt x="14414" y="5600"/>
                  </a:cubicBezTo>
                  <a:cubicBezTo>
                    <a:pt x="14308" y="5764"/>
                    <a:pt x="14203" y="5909"/>
                    <a:pt x="14116" y="6073"/>
                  </a:cubicBezTo>
                  <a:cubicBezTo>
                    <a:pt x="14028" y="6218"/>
                    <a:pt x="13923" y="6382"/>
                    <a:pt x="13835" y="6527"/>
                  </a:cubicBezTo>
                  <a:cubicBezTo>
                    <a:pt x="13765" y="6636"/>
                    <a:pt x="13713" y="6745"/>
                    <a:pt x="13643" y="6873"/>
                  </a:cubicBezTo>
                  <a:cubicBezTo>
                    <a:pt x="13608" y="6927"/>
                    <a:pt x="13590" y="6982"/>
                    <a:pt x="13555" y="7018"/>
                  </a:cubicBezTo>
                  <a:cubicBezTo>
                    <a:pt x="13362" y="7364"/>
                    <a:pt x="13187" y="7709"/>
                    <a:pt x="12995" y="8055"/>
                  </a:cubicBezTo>
                  <a:cubicBezTo>
                    <a:pt x="12627" y="8709"/>
                    <a:pt x="12276" y="9364"/>
                    <a:pt x="11908" y="10036"/>
                  </a:cubicBezTo>
                  <a:cubicBezTo>
                    <a:pt x="11856" y="10127"/>
                    <a:pt x="11803" y="10218"/>
                    <a:pt x="11751" y="10309"/>
                  </a:cubicBezTo>
                  <a:cubicBezTo>
                    <a:pt x="11681" y="10436"/>
                    <a:pt x="11611" y="10582"/>
                    <a:pt x="11541" y="10709"/>
                  </a:cubicBezTo>
                  <a:cubicBezTo>
                    <a:pt x="11523" y="10745"/>
                    <a:pt x="11506" y="10782"/>
                    <a:pt x="11488" y="10800"/>
                  </a:cubicBezTo>
                  <a:cubicBezTo>
                    <a:pt x="11453" y="10873"/>
                    <a:pt x="11418" y="10964"/>
                    <a:pt x="11383" y="11036"/>
                  </a:cubicBezTo>
                  <a:cubicBezTo>
                    <a:pt x="11330" y="11145"/>
                    <a:pt x="11295" y="11255"/>
                    <a:pt x="11243" y="11364"/>
                  </a:cubicBezTo>
                  <a:cubicBezTo>
                    <a:pt x="11208" y="11364"/>
                    <a:pt x="11173" y="11382"/>
                    <a:pt x="11138" y="11382"/>
                  </a:cubicBezTo>
                  <a:cubicBezTo>
                    <a:pt x="11138" y="11382"/>
                    <a:pt x="11138" y="11382"/>
                    <a:pt x="11138" y="11382"/>
                  </a:cubicBezTo>
                  <a:cubicBezTo>
                    <a:pt x="10945" y="11400"/>
                    <a:pt x="10770" y="11418"/>
                    <a:pt x="10577" y="11436"/>
                  </a:cubicBezTo>
                  <a:cubicBezTo>
                    <a:pt x="10524" y="11436"/>
                    <a:pt x="10472" y="11455"/>
                    <a:pt x="10437" y="11455"/>
                  </a:cubicBezTo>
                  <a:cubicBezTo>
                    <a:pt x="10332" y="11455"/>
                    <a:pt x="10227" y="11455"/>
                    <a:pt x="10122" y="11473"/>
                  </a:cubicBezTo>
                  <a:cubicBezTo>
                    <a:pt x="9964" y="11473"/>
                    <a:pt x="9806" y="11491"/>
                    <a:pt x="9649" y="11491"/>
                  </a:cubicBezTo>
                  <a:cubicBezTo>
                    <a:pt x="9631" y="11491"/>
                    <a:pt x="9614" y="11491"/>
                    <a:pt x="9596" y="11491"/>
                  </a:cubicBezTo>
                  <a:cubicBezTo>
                    <a:pt x="9614" y="11455"/>
                    <a:pt x="9631" y="11418"/>
                    <a:pt x="9649" y="11382"/>
                  </a:cubicBezTo>
                  <a:cubicBezTo>
                    <a:pt x="9666" y="11327"/>
                    <a:pt x="9701" y="11291"/>
                    <a:pt x="9719" y="11236"/>
                  </a:cubicBezTo>
                  <a:cubicBezTo>
                    <a:pt x="9754" y="11182"/>
                    <a:pt x="9771" y="11127"/>
                    <a:pt x="9806" y="11091"/>
                  </a:cubicBezTo>
                  <a:cubicBezTo>
                    <a:pt x="9876" y="10964"/>
                    <a:pt x="9964" y="10836"/>
                    <a:pt x="10034" y="10709"/>
                  </a:cubicBezTo>
                  <a:cubicBezTo>
                    <a:pt x="10209" y="10436"/>
                    <a:pt x="10384" y="10164"/>
                    <a:pt x="10542" y="9873"/>
                  </a:cubicBezTo>
                  <a:cubicBezTo>
                    <a:pt x="10560" y="9836"/>
                    <a:pt x="10577" y="9818"/>
                    <a:pt x="10612" y="9782"/>
                  </a:cubicBezTo>
                  <a:cubicBezTo>
                    <a:pt x="10665" y="9691"/>
                    <a:pt x="10735" y="9618"/>
                    <a:pt x="10787" y="9527"/>
                  </a:cubicBezTo>
                  <a:cubicBezTo>
                    <a:pt x="10857" y="9418"/>
                    <a:pt x="10927" y="9327"/>
                    <a:pt x="10980" y="9236"/>
                  </a:cubicBezTo>
                  <a:cubicBezTo>
                    <a:pt x="11155" y="8964"/>
                    <a:pt x="11348" y="8709"/>
                    <a:pt x="11523" y="8436"/>
                  </a:cubicBezTo>
                  <a:cubicBezTo>
                    <a:pt x="11576" y="8364"/>
                    <a:pt x="11628" y="8273"/>
                    <a:pt x="11698" y="8200"/>
                  </a:cubicBezTo>
                  <a:cubicBezTo>
                    <a:pt x="11873" y="7964"/>
                    <a:pt x="12049" y="7745"/>
                    <a:pt x="12224" y="7509"/>
                  </a:cubicBezTo>
                  <a:cubicBezTo>
                    <a:pt x="12416" y="7255"/>
                    <a:pt x="12592" y="7018"/>
                    <a:pt x="12784" y="6764"/>
                  </a:cubicBezTo>
                  <a:cubicBezTo>
                    <a:pt x="12872" y="6655"/>
                    <a:pt x="12942" y="6545"/>
                    <a:pt x="13030" y="6436"/>
                  </a:cubicBezTo>
                  <a:cubicBezTo>
                    <a:pt x="13100" y="6327"/>
                    <a:pt x="13187" y="6236"/>
                    <a:pt x="13257" y="6127"/>
                  </a:cubicBezTo>
                  <a:cubicBezTo>
                    <a:pt x="13292" y="6073"/>
                    <a:pt x="13327" y="6018"/>
                    <a:pt x="13362" y="5964"/>
                  </a:cubicBezTo>
                  <a:cubicBezTo>
                    <a:pt x="13398" y="5909"/>
                    <a:pt x="13433" y="5855"/>
                    <a:pt x="13468" y="5800"/>
                  </a:cubicBezTo>
                  <a:cubicBezTo>
                    <a:pt x="13485" y="5764"/>
                    <a:pt x="13520" y="5727"/>
                    <a:pt x="13538" y="5673"/>
                  </a:cubicBezTo>
                  <a:cubicBezTo>
                    <a:pt x="13555" y="5655"/>
                    <a:pt x="13555" y="5618"/>
                    <a:pt x="13573" y="5600"/>
                  </a:cubicBezTo>
                  <a:cubicBezTo>
                    <a:pt x="13590" y="5564"/>
                    <a:pt x="13608" y="5509"/>
                    <a:pt x="13625" y="5473"/>
                  </a:cubicBezTo>
                  <a:cubicBezTo>
                    <a:pt x="13625" y="5473"/>
                    <a:pt x="13625" y="5455"/>
                    <a:pt x="13625" y="5455"/>
                  </a:cubicBezTo>
                  <a:cubicBezTo>
                    <a:pt x="13713" y="5400"/>
                    <a:pt x="13765" y="5382"/>
                    <a:pt x="13818" y="5364"/>
                  </a:cubicBezTo>
                  <a:close/>
                  <a:moveTo>
                    <a:pt x="12662" y="5691"/>
                  </a:moveTo>
                  <a:cubicBezTo>
                    <a:pt x="12819" y="5655"/>
                    <a:pt x="12977" y="5618"/>
                    <a:pt x="13117" y="5582"/>
                  </a:cubicBezTo>
                  <a:cubicBezTo>
                    <a:pt x="13047" y="5673"/>
                    <a:pt x="12977" y="5764"/>
                    <a:pt x="12924" y="5855"/>
                  </a:cubicBezTo>
                  <a:cubicBezTo>
                    <a:pt x="12837" y="5982"/>
                    <a:pt x="12749" y="6109"/>
                    <a:pt x="12662" y="6236"/>
                  </a:cubicBezTo>
                  <a:cubicBezTo>
                    <a:pt x="12574" y="6345"/>
                    <a:pt x="12504" y="6473"/>
                    <a:pt x="12434" y="6582"/>
                  </a:cubicBezTo>
                  <a:cubicBezTo>
                    <a:pt x="12259" y="6855"/>
                    <a:pt x="12101" y="7109"/>
                    <a:pt x="11926" y="7382"/>
                  </a:cubicBezTo>
                  <a:cubicBezTo>
                    <a:pt x="11838" y="7527"/>
                    <a:pt x="11751" y="7655"/>
                    <a:pt x="11663" y="7800"/>
                  </a:cubicBezTo>
                  <a:cubicBezTo>
                    <a:pt x="11628" y="7855"/>
                    <a:pt x="11593" y="7891"/>
                    <a:pt x="11576" y="7945"/>
                  </a:cubicBezTo>
                  <a:cubicBezTo>
                    <a:pt x="11540" y="8000"/>
                    <a:pt x="11505" y="8055"/>
                    <a:pt x="11488" y="8109"/>
                  </a:cubicBezTo>
                  <a:cubicBezTo>
                    <a:pt x="11313" y="8400"/>
                    <a:pt x="11155" y="8691"/>
                    <a:pt x="10980" y="8982"/>
                  </a:cubicBezTo>
                  <a:cubicBezTo>
                    <a:pt x="10822" y="9236"/>
                    <a:pt x="10682" y="9509"/>
                    <a:pt x="10524" y="9764"/>
                  </a:cubicBezTo>
                  <a:cubicBezTo>
                    <a:pt x="10454" y="9891"/>
                    <a:pt x="10367" y="10036"/>
                    <a:pt x="10297" y="10182"/>
                  </a:cubicBezTo>
                  <a:cubicBezTo>
                    <a:pt x="10227" y="10291"/>
                    <a:pt x="10174" y="10418"/>
                    <a:pt x="10104" y="10527"/>
                  </a:cubicBezTo>
                  <a:cubicBezTo>
                    <a:pt x="10034" y="10655"/>
                    <a:pt x="9964" y="10800"/>
                    <a:pt x="9876" y="10927"/>
                  </a:cubicBezTo>
                  <a:cubicBezTo>
                    <a:pt x="9841" y="11000"/>
                    <a:pt x="9789" y="11073"/>
                    <a:pt x="9754" y="11145"/>
                  </a:cubicBezTo>
                  <a:cubicBezTo>
                    <a:pt x="9719" y="11218"/>
                    <a:pt x="9684" y="11291"/>
                    <a:pt x="9631" y="11364"/>
                  </a:cubicBezTo>
                  <a:cubicBezTo>
                    <a:pt x="9631" y="11382"/>
                    <a:pt x="9613" y="11382"/>
                    <a:pt x="9613" y="11400"/>
                  </a:cubicBezTo>
                  <a:cubicBezTo>
                    <a:pt x="9596" y="11436"/>
                    <a:pt x="9578" y="11455"/>
                    <a:pt x="9578" y="11491"/>
                  </a:cubicBezTo>
                  <a:cubicBezTo>
                    <a:pt x="9578" y="11491"/>
                    <a:pt x="9578" y="11491"/>
                    <a:pt x="9578" y="11509"/>
                  </a:cubicBezTo>
                  <a:cubicBezTo>
                    <a:pt x="9386" y="11509"/>
                    <a:pt x="9193" y="11509"/>
                    <a:pt x="9000" y="11509"/>
                  </a:cubicBezTo>
                  <a:cubicBezTo>
                    <a:pt x="8825" y="11509"/>
                    <a:pt x="8650" y="11491"/>
                    <a:pt x="8475" y="11491"/>
                  </a:cubicBezTo>
                  <a:cubicBezTo>
                    <a:pt x="8335" y="11491"/>
                    <a:pt x="8212" y="11473"/>
                    <a:pt x="8072" y="11473"/>
                  </a:cubicBezTo>
                  <a:cubicBezTo>
                    <a:pt x="8072" y="11455"/>
                    <a:pt x="8089" y="11455"/>
                    <a:pt x="8089" y="11436"/>
                  </a:cubicBezTo>
                  <a:cubicBezTo>
                    <a:pt x="8124" y="11382"/>
                    <a:pt x="8159" y="11327"/>
                    <a:pt x="8177" y="11273"/>
                  </a:cubicBezTo>
                  <a:cubicBezTo>
                    <a:pt x="8230" y="11182"/>
                    <a:pt x="8300" y="11091"/>
                    <a:pt x="8352" y="11000"/>
                  </a:cubicBezTo>
                  <a:cubicBezTo>
                    <a:pt x="8457" y="10836"/>
                    <a:pt x="8562" y="10691"/>
                    <a:pt x="8667" y="10527"/>
                  </a:cubicBezTo>
                  <a:cubicBezTo>
                    <a:pt x="8860" y="10255"/>
                    <a:pt x="9070" y="9964"/>
                    <a:pt x="9263" y="9691"/>
                  </a:cubicBezTo>
                  <a:cubicBezTo>
                    <a:pt x="9351" y="9564"/>
                    <a:pt x="9438" y="9436"/>
                    <a:pt x="9543" y="9309"/>
                  </a:cubicBezTo>
                  <a:cubicBezTo>
                    <a:pt x="9666" y="9127"/>
                    <a:pt x="9806" y="8964"/>
                    <a:pt x="9929" y="8782"/>
                  </a:cubicBezTo>
                  <a:cubicBezTo>
                    <a:pt x="10104" y="8545"/>
                    <a:pt x="10297" y="8291"/>
                    <a:pt x="10472" y="8055"/>
                  </a:cubicBezTo>
                  <a:cubicBezTo>
                    <a:pt x="10700" y="7745"/>
                    <a:pt x="10927" y="7455"/>
                    <a:pt x="11155" y="7145"/>
                  </a:cubicBezTo>
                  <a:cubicBezTo>
                    <a:pt x="11243" y="7018"/>
                    <a:pt x="11348" y="6891"/>
                    <a:pt x="11435" y="6745"/>
                  </a:cubicBezTo>
                  <a:cubicBezTo>
                    <a:pt x="11540" y="6618"/>
                    <a:pt x="11628" y="6473"/>
                    <a:pt x="11733" y="6345"/>
                  </a:cubicBezTo>
                  <a:cubicBezTo>
                    <a:pt x="11838" y="6200"/>
                    <a:pt x="11961" y="6055"/>
                    <a:pt x="12066" y="5891"/>
                  </a:cubicBezTo>
                  <a:cubicBezTo>
                    <a:pt x="12084" y="5873"/>
                    <a:pt x="12101" y="5836"/>
                    <a:pt x="12119" y="5818"/>
                  </a:cubicBezTo>
                  <a:cubicBezTo>
                    <a:pt x="12154" y="5818"/>
                    <a:pt x="12189" y="5800"/>
                    <a:pt x="12224" y="5800"/>
                  </a:cubicBezTo>
                  <a:cubicBezTo>
                    <a:pt x="12294" y="5782"/>
                    <a:pt x="12381" y="5764"/>
                    <a:pt x="12451" y="5764"/>
                  </a:cubicBezTo>
                  <a:cubicBezTo>
                    <a:pt x="12539" y="5709"/>
                    <a:pt x="12609" y="5691"/>
                    <a:pt x="12662" y="5691"/>
                  </a:cubicBezTo>
                  <a:close/>
                  <a:moveTo>
                    <a:pt x="3867" y="4855"/>
                  </a:moveTo>
                  <a:cubicBezTo>
                    <a:pt x="3920" y="4964"/>
                    <a:pt x="3990" y="5055"/>
                    <a:pt x="4078" y="5145"/>
                  </a:cubicBezTo>
                  <a:cubicBezTo>
                    <a:pt x="4165" y="5236"/>
                    <a:pt x="4253" y="5327"/>
                    <a:pt x="4358" y="5400"/>
                  </a:cubicBezTo>
                  <a:cubicBezTo>
                    <a:pt x="4463" y="5455"/>
                    <a:pt x="4551" y="5509"/>
                    <a:pt x="4656" y="5564"/>
                  </a:cubicBezTo>
                  <a:cubicBezTo>
                    <a:pt x="4778" y="5618"/>
                    <a:pt x="4884" y="5673"/>
                    <a:pt x="5006" y="5709"/>
                  </a:cubicBezTo>
                  <a:cubicBezTo>
                    <a:pt x="5251" y="5800"/>
                    <a:pt x="5497" y="5873"/>
                    <a:pt x="5759" y="5927"/>
                  </a:cubicBezTo>
                  <a:cubicBezTo>
                    <a:pt x="5794" y="5927"/>
                    <a:pt x="5830" y="5945"/>
                    <a:pt x="5865" y="5945"/>
                  </a:cubicBezTo>
                  <a:cubicBezTo>
                    <a:pt x="5847" y="5964"/>
                    <a:pt x="5830" y="5964"/>
                    <a:pt x="5812" y="5982"/>
                  </a:cubicBezTo>
                  <a:cubicBezTo>
                    <a:pt x="5794" y="5982"/>
                    <a:pt x="5794" y="6000"/>
                    <a:pt x="5777" y="6000"/>
                  </a:cubicBezTo>
                  <a:cubicBezTo>
                    <a:pt x="5759" y="6018"/>
                    <a:pt x="5742" y="6018"/>
                    <a:pt x="5724" y="6036"/>
                  </a:cubicBezTo>
                  <a:cubicBezTo>
                    <a:pt x="5707" y="6055"/>
                    <a:pt x="5672" y="6073"/>
                    <a:pt x="5654" y="6091"/>
                  </a:cubicBezTo>
                  <a:cubicBezTo>
                    <a:pt x="5619" y="6127"/>
                    <a:pt x="5602" y="6145"/>
                    <a:pt x="5567" y="6182"/>
                  </a:cubicBezTo>
                  <a:cubicBezTo>
                    <a:pt x="5549" y="6200"/>
                    <a:pt x="5532" y="6218"/>
                    <a:pt x="5497" y="6236"/>
                  </a:cubicBezTo>
                  <a:cubicBezTo>
                    <a:pt x="5444" y="6291"/>
                    <a:pt x="5392" y="6345"/>
                    <a:pt x="5339" y="6400"/>
                  </a:cubicBezTo>
                  <a:cubicBezTo>
                    <a:pt x="5304" y="6436"/>
                    <a:pt x="5269" y="6473"/>
                    <a:pt x="5251" y="6491"/>
                  </a:cubicBezTo>
                  <a:cubicBezTo>
                    <a:pt x="5199" y="6564"/>
                    <a:pt x="5129" y="6618"/>
                    <a:pt x="5076" y="6691"/>
                  </a:cubicBezTo>
                  <a:cubicBezTo>
                    <a:pt x="5041" y="6727"/>
                    <a:pt x="5006" y="6782"/>
                    <a:pt x="4971" y="6818"/>
                  </a:cubicBezTo>
                  <a:cubicBezTo>
                    <a:pt x="4866" y="6945"/>
                    <a:pt x="4778" y="7055"/>
                    <a:pt x="4673" y="7182"/>
                  </a:cubicBezTo>
                  <a:cubicBezTo>
                    <a:pt x="4603" y="7273"/>
                    <a:pt x="4516" y="7364"/>
                    <a:pt x="4446" y="7473"/>
                  </a:cubicBezTo>
                  <a:cubicBezTo>
                    <a:pt x="4411" y="7527"/>
                    <a:pt x="4358" y="7582"/>
                    <a:pt x="4323" y="7636"/>
                  </a:cubicBezTo>
                  <a:cubicBezTo>
                    <a:pt x="4305" y="7655"/>
                    <a:pt x="4288" y="7673"/>
                    <a:pt x="4270" y="7709"/>
                  </a:cubicBezTo>
                  <a:cubicBezTo>
                    <a:pt x="4235" y="7745"/>
                    <a:pt x="4218" y="7782"/>
                    <a:pt x="4183" y="7836"/>
                  </a:cubicBezTo>
                  <a:cubicBezTo>
                    <a:pt x="4130" y="7909"/>
                    <a:pt x="4078" y="8000"/>
                    <a:pt x="4025" y="8073"/>
                  </a:cubicBezTo>
                  <a:cubicBezTo>
                    <a:pt x="3973" y="8145"/>
                    <a:pt x="3938" y="8236"/>
                    <a:pt x="3902" y="8309"/>
                  </a:cubicBezTo>
                  <a:cubicBezTo>
                    <a:pt x="3885" y="8327"/>
                    <a:pt x="3885" y="8345"/>
                    <a:pt x="3867" y="8364"/>
                  </a:cubicBezTo>
                  <a:cubicBezTo>
                    <a:pt x="3867" y="8255"/>
                    <a:pt x="3867" y="8145"/>
                    <a:pt x="3867" y="8036"/>
                  </a:cubicBezTo>
                  <a:cubicBezTo>
                    <a:pt x="3867" y="7855"/>
                    <a:pt x="3867" y="7691"/>
                    <a:pt x="3867" y="7509"/>
                  </a:cubicBezTo>
                  <a:cubicBezTo>
                    <a:pt x="3867" y="7327"/>
                    <a:pt x="3867" y="7127"/>
                    <a:pt x="3867" y="6945"/>
                  </a:cubicBezTo>
                  <a:cubicBezTo>
                    <a:pt x="3867" y="6818"/>
                    <a:pt x="3850" y="6691"/>
                    <a:pt x="3850" y="6564"/>
                  </a:cubicBezTo>
                  <a:cubicBezTo>
                    <a:pt x="3850" y="6545"/>
                    <a:pt x="3850" y="6545"/>
                    <a:pt x="3850" y="6527"/>
                  </a:cubicBezTo>
                  <a:cubicBezTo>
                    <a:pt x="3885" y="6491"/>
                    <a:pt x="3903" y="6455"/>
                    <a:pt x="3938" y="6418"/>
                  </a:cubicBezTo>
                  <a:cubicBezTo>
                    <a:pt x="3973" y="6382"/>
                    <a:pt x="4008" y="6327"/>
                    <a:pt x="4043" y="6291"/>
                  </a:cubicBezTo>
                  <a:cubicBezTo>
                    <a:pt x="4060" y="6273"/>
                    <a:pt x="4078" y="6236"/>
                    <a:pt x="4113" y="6218"/>
                  </a:cubicBezTo>
                  <a:cubicBezTo>
                    <a:pt x="4148" y="6182"/>
                    <a:pt x="4200" y="6145"/>
                    <a:pt x="4235" y="6091"/>
                  </a:cubicBezTo>
                  <a:cubicBezTo>
                    <a:pt x="4253" y="6073"/>
                    <a:pt x="4288" y="6055"/>
                    <a:pt x="4305" y="6018"/>
                  </a:cubicBezTo>
                  <a:cubicBezTo>
                    <a:pt x="4358" y="5982"/>
                    <a:pt x="4393" y="5927"/>
                    <a:pt x="4446" y="5891"/>
                  </a:cubicBezTo>
                  <a:cubicBezTo>
                    <a:pt x="4463" y="5873"/>
                    <a:pt x="4463" y="5836"/>
                    <a:pt x="4446" y="5818"/>
                  </a:cubicBezTo>
                  <a:cubicBezTo>
                    <a:pt x="4446" y="5800"/>
                    <a:pt x="4428" y="5800"/>
                    <a:pt x="4411" y="5800"/>
                  </a:cubicBezTo>
                  <a:cubicBezTo>
                    <a:pt x="4411" y="5800"/>
                    <a:pt x="4393" y="5800"/>
                    <a:pt x="4393" y="5800"/>
                  </a:cubicBezTo>
                  <a:cubicBezTo>
                    <a:pt x="4358" y="5818"/>
                    <a:pt x="4323" y="5855"/>
                    <a:pt x="4305" y="5873"/>
                  </a:cubicBezTo>
                  <a:cubicBezTo>
                    <a:pt x="4288" y="5891"/>
                    <a:pt x="4270" y="5909"/>
                    <a:pt x="4235" y="5927"/>
                  </a:cubicBezTo>
                  <a:cubicBezTo>
                    <a:pt x="4218" y="5945"/>
                    <a:pt x="4218" y="5945"/>
                    <a:pt x="4200" y="5964"/>
                  </a:cubicBezTo>
                  <a:cubicBezTo>
                    <a:pt x="4183" y="5982"/>
                    <a:pt x="4165" y="6000"/>
                    <a:pt x="4165" y="6000"/>
                  </a:cubicBezTo>
                  <a:cubicBezTo>
                    <a:pt x="4130" y="6036"/>
                    <a:pt x="4095" y="6073"/>
                    <a:pt x="4060" y="6109"/>
                  </a:cubicBezTo>
                  <a:cubicBezTo>
                    <a:pt x="4060" y="6127"/>
                    <a:pt x="4043" y="6127"/>
                    <a:pt x="4043" y="6145"/>
                  </a:cubicBezTo>
                  <a:cubicBezTo>
                    <a:pt x="4025" y="6164"/>
                    <a:pt x="4008" y="6200"/>
                    <a:pt x="3990" y="6218"/>
                  </a:cubicBezTo>
                  <a:cubicBezTo>
                    <a:pt x="3955" y="6255"/>
                    <a:pt x="3938" y="6291"/>
                    <a:pt x="3903" y="6309"/>
                  </a:cubicBezTo>
                  <a:cubicBezTo>
                    <a:pt x="3885" y="6327"/>
                    <a:pt x="3867" y="6345"/>
                    <a:pt x="3850" y="6364"/>
                  </a:cubicBezTo>
                  <a:cubicBezTo>
                    <a:pt x="3850" y="6364"/>
                    <a:pt x="3850" y="6364"/>
                    <a:pt x="3850" y="6364"/>
                  </a:cubicBezTo>
                  <a:cubicBezTo>
                    <a:pt x="3850" y="6345"/>
                    <a:pt x="3850" y="6327"/>
                    <a:pt x="3850" y="6309"/>
                  </a:cubicBezTo>
                  <a:cubicBezTo>
                    <a:pt x="3832" y="6109"/>
                    <a:pt x="3815" y="5927"/>
                    <a:pt x="3797" y="5727"/>
                  </a:cubicBezTo>
                  <a:cubicBezTo>
                    <a:pt x="3780" y="5618"/>
                    <a:pt x="3780" y="5527"/>
                    <a:pt x="3762" y="5418"/>
                  </a:cubicBezTo>
                  <a:cubicBezTo>
                    <a:pt x="3745" y="5291"/>
                    <a:pt x="3745" y="5145"/>
                    <a:pt x="3727" y="5018"/>
                  </a:cubicBezTo>
                  <a:cubicBezTo>
                    <a:pt x="3727" y="4927"/>
                    <a:pt x="3727" y="4836"/>
                    <a:pt x="3710" y="4745"/>
                  </a:cubicBezTo>
                  <a:cubicBezTo>
                    <a:pt x="3710" y="4636"/>
                    <a:pt x="3710" y="4545"/>
                    <a:pt x="3710" y="4436"/>
                  </a:cubicBezTo>
                  <a:cubicBezTo>
                    <a:pt x="3710" y="4455"/>
                    <a:pt x="3710" y="4455"/>
                    <a:pt x="3710" y="4473"/>
                  </a:cubicBezTo>
                  <a:cubicBezTo>
                    <a:pt x="3745" y="4618"/>
                    <a:pt x="3797" y="4727"/>
                    <a:pt x="3867" y="4855"/>
                  </a:cubicBezTo>
                  <a:close/>
                  <a:moveTo>
                    <a:pt x="3762" y="10091"/>
                  </a:moveTo>
                  <a:cubicBezTo>
                    <a:pt x="3745" y="10091"/>
                    <a:pt x="3745" y="10091"/>
                    <a:pt x="3762" y="10091"/>
                  </a:cubicBezTo>
                  <a:cubicBezTo>
                    <a:pt x="3762" y="10073"/>
                    <a:pt x="3762" y="10073"/>
                    <a:pt x="3762" y="10073"/>
                  </a:cubicBezTo>
                  <a:cubicBezTo>
                    <a:pt x="3745" y="10091"/>
                    <a:pt x="3745" y="10091"/>
                    <a:pt x="3762" y="10091"/>
                  </a:cubicBezTo>
                  <a:close/>
                  <a:moveTo>
                    <a:pt x="451" y="9927"/>
                  </a:moveTo>
                  <a:cubicBezTo>
                    <a:pt x="504" y="9782"/>
                    <a:pt x="557" y="9636"/>
                    <a:pt x="627" y="9509"/>
                  </a:cubicBezTo>
                  <a:cubicBezTo>
                    <a:pt x="697" y="9364"/>
                    <a:pt x="784" y="9236"/>
                    <a:pt x="889" y="9091"/>
                  </a:cubicBezTo>
                  <a:cubicBezTo>
                    <a:pt x="1082" y="8818"/>
                    <a:pt x="1292" y="8582"/>
                    <a:pt x="1538" y="8364"/>
                  </a:cubicBezTo>
                  <a:cubicBezTo>
                    <a:pt x="1783" y="8145"/>
                    <a:pt x="2046" y="7945"/>
                    <a:pt x="2308" y="7764"/>
                  </a:cubicBezTo>
                  <a:cubicBezTo>
                    <a:pt x="2641" y="7564"/>
                    <a:pt x="3009" y="7436"/>
                    <a:pt x="3377" y="7382"/>
                  </a:cubicBezTo>
                  <a:cubicBezTo>
                    <a:pt x="3430" y="7382"/>
                    <a:pt x="3500" y="7382"/>
                    <a:pt x="3552" y="7382"/>
                  </a:cubicBezTo>
                  <a:cubicBezTo>
                    <a:pt x="3552" y="7382"/>
                    <a:pt x="3552" y="7400"/>
                    <a:pt x="3552" y="7400"/>
                  </a:cubicBezTo>
                  <a:cubicBezTo>
                    <a:pt x="3535" y="7582"/>
                    <a:pt x="3517" y="7764"/>
                    <a:pt x="3517" y="7945"/>
                  </a:cubicBezTo>
                  <a:cubicBezTo>
                    <a:pt x="3500" y="8182"/>
                    <a:pt x="3500" y="8400"/>
                    <a:pt x="3482" y="8636"/>
                  </a:cubicBezTo>
                  <a:cubicBezTo>
                    <a:pt x="3482" y="8800"/>
                    <a:pt x="3465" y="8982"/>
                    <a:pt x="3465" y="9145"/>
                  </a:cubicBezTo>
                  <a:cubicBezTo>
                    <a:pt x="3465" y="9182"/>
                    <a:pt x="3465" y="9236"/>
                    <a:pt x="3465" y="9273"/>
                  </a:cubicBezTo>
                  <a:cubicBezTo>
                    <a:pt x="3465" y="9400"/>
                    <a:pt x="3447" y="9527"/>
                    <a:pt x="3447" y="9655"/>
                  </a:cubicBezTo>
                  <a:cubicBezTo>
                    <a:pt x="3447" y="9691"/>
                    <a:pt x="3447" y="9745"/>
                    <a:pt x="3447" y="9782"/>
                  </a:cubicBezTo>
                  <a:cubicBezTo>
                    <a:pt x="3447" y="9818"/>
                    <a:pt x="3447" y="9855"/>
                    <a:pt x="3447" y="9891"/>
                  </a:cubicBezTo>
                  <a:cubicBezTo>
                    <a:pt x="3447" y="9909"/>
                    <a:pt x="3447" y="9927"/>
                    <a:pt x="3447" y="9945"/>
                  </a:cubicBezTo>
                  <a:cubicBezTo>
                    <a:pt x="3447" y="9982"/>
                    <a:pt x="3447" y="10018"/>
                    <a:pt x="3465" y="10055"/>
                  </a:cubicBezTo>
                  <a:cubicBezTo>
                    <a:pt x="3465" y="10073"/>
                    <a:pt x="3465" y="10073"/>
                    <a:pt x="3465" y="10091"/>
                  </a:cubicBezTo>
                  <a:cubicBezTo>
                    <a:pt x="3465" y="10109"/>
                    <a:pt x="3482" y="10145"/>
                    <a:pt x="3482" y="10164"/>
                  </a:cubicBezTo>
                  <a:cubicBezTo>
                    <a:pt x="3500" y="10200"/>
                    <a:pt x="3517" y="10236"/>
                    <a:pt x="3535" y="10255"/>
                  </a:cubicBezTo>
                  <a:cubicBezTo>
                    <a:pt x="3552" y="10273"/>
                    <a:pt x="3570" y="10273"/>
                    <a:pt x="3587" y="10273"/>
                  </a:cubicBezTo>
                  <a:cubicBezTo>
                    <a:pt x="3605" y="10273"/>
                    <a:pt x="3622" y="10273"/>
                    <a:pt x="3640" y="10255"/>
                  </a:cubicBezTo>
                  <a:cubicBezTo>
                    <a:pt x="3657" y="10255"/>
                    <a:pt x="3657" y="10236"/>
                    <a:pt x="3675" y="10236"/>
                  </a:cubicBezTo>
                  <a:cubicBezTo>
                    <a:pt x="3675" y="10236"/>
                    <a:pt x="3692" y="10218"/>
                    <a:pt x="3692" y="10218"/>
                  </a:cubicBezTo>
                  <a:cubicBezTo>
                    <a:pt x="3710" y="10200"/>
                    <a:pt x="3727" y="10182"/>
                    <a:pt x="3745" y="10145"/>
                  </a:cubicBezTo>
                  <a:cubicBezTo>
                    <a:pt x="3745" y="10145"/>
                    <a:pt x="3745" y="10127"/>
                    <a:pt x="3762" y="10127"/>
                  </a:cubicBezTo>
                  <a:cubicBezTo>
                    <a:pt x="3780" y="10145"/>
                    <a:pt x="3780" y="10164"/>
                    <a:pt x="3797" y="10164"/>
                  </a:cubicBezTo>
                  <a:cubicBezTo>
                    <a:pt x="3815" y="10200"/>
                    <a:pt x="3832" y="10218"/>
                    <a:pt x="3867" y="10255"/>
                  </a:cubicBezTo>
                  <a:cubicBezTo>
                    <a:pt x="3885" y="10273"/>
                    <a:pt x="3885" y="10291"/>
                    <a:pt x="3903" y="10309"/>
                  </a:cubicBezTo>
                  <a:cubicBezTo>
                    <a:pt x="3903" y="10327"/>
                    <a:pt x="3920" y="10327"/>
                    <a:pt x="3920" y="10345"/>
                  </a:cubicBezTo>
                  <a:cubicBezTo>
                    <a:pt x="3938" y="10382"/>
                    <a:pt x="3973" y="10436"/>
                    <a:pt x="3990" y="10473"/>
                  </a:cubicBezTo>
                  <a:cubicBezTo>
                    <a:pt x="3990" y="10491"/>
                    <a:pt x="4008" y="10491"/>
                    <a:pt x="4008" y="10509"/>
                  </a:cubicBezTo>
                  <a:cubicBezTo>
                    <a:pt x="4008" y="10509"/>
                    <a:pt x="4008" y="10509"/>
                    <a:pt x="4008" y="10509"/>
                  </a:cubicBezTo>
                  <a:cubicBezTo>
                    <a:pt x="4008" y="10509"/>
                    <a:pt x="4008" y="10527"/>
                    <a:pt x="4025" y="10527"/>
                  </a:cubicBezTo>
                  <a:cubicBezTo>
                    <a:pt x="4025" y="10545"/>
                    <a:pt x="4043" y="10545"/>
                    <a:pt x="4043" y="10545"/>
                  </a:cubicBezTo>
                  <a:cubicBezTo>
                    <a:pt x="4043" y="10545"/>
                    <a:pt x="4060" y="10564"/>
                    <a:pt x="4060" y="10564"/>
                  </a:cubicBezTo>
                  <a:cubicBezTo>
                    <a:pt x="4060" y="10564"/>
                    <a:pt x="4078" y="10564"/>
                    <a:pt x="4078" y="10564"/>
                  </a:cubicBezTo>
                  <a:cubicBezTo>
                    <a:pt x="4095" y="10545"/>
                    <a:pt x="4095" y="10545"/>
                    <a:pt x="4078" y="10527"/>
                  </a:cubicBezTo>
                  <a:cubicBezTo>
                    <a:pt x="4078" y="10509"/>
                    <a:pt x="4060" y="10491"/>
                    <a:pt x="4060" y="10473"/>
                  </a:cubicBezTo>
                  <a:cubicBezTo>
                    <a:pt x="4060" y="10473"/>
                    <a:pt x="4060" y="10455"/>
                    <a:pt x="4043" y="10455"/>
                  </a:cubicBezTo>
                  <a:cubicBezTo>
                    <a:pt x="4043" y="10436"/>
                    <a:pt x="4025" y="10436"/>
                    <a:pt x="4025" y="10418"/>
                  </a:cubicBezTo>
                  <a:cubicBezTo>
                    <a:pt x="4008" y="10400"/>
                    <a:pt x="4008" y="10382"/>
                    <a:pt x="3990" y="10345"/>
                  </a:cubicBezTo>
                  <a:cubicBezTo>
                    <a:pt x="3973" y="10309"/>
                    <a:pt x="3955" y="10273"/>
                    <a:pt x="3938" y="10236"/>
                  </a:cubicBezTo>
                  <a:cubicBezTo>
                    <a:pt x="3885" y="10145"/>
                    <a:pt x="3850" y="10055"/>
                    <a:pt x="3797" y="9945"/>
                  </a:cubicBezTo>
                  <a:cubicBezTo>
                    <a:pt x="3815" y="9909"/>
                    <a:pt x="3815" y="9873"/>
                    <a:pt x="3832" y="9836"/>
                  </a:cubicBezTo>
                  <a:cubicBezTo>
                    <a:pt x="3850" y="9800"/>
                    <a:pt x="3850" y="9745"/>
                    <a:pt x="3867" y="9709"/>
                  </a:cubicBezTo>
                  <a:cubicBezTo>
                    <a:pt x="3885" y="9618"/>
                    <a:pt x="3885" y="9545"/>
                    <a:pt x="3902" y="9455"/>
                  </a:cubicBezTo>
                  <a:cubicBezTo>
                    <a:pt x="3902" y="9327"/>
                    <a:pt x="3920" y="9218"/>
                    <a:pt x="3920" y="9091"/>
                  </a:cubicBezTo>
                  <a:cubicBezTo>
                    <a:pt x="3920" y="8982"/>
                    <a:pt x="3920" y="8873"/>
                    <a:pt x="3920" y="8764"/>
                  </a:cubicBezTo>
                  <a:cubicBezTo>
                    <a:pt x="3920" y="8673"/>
                    <a:pt x="3920" y="8564"/>
                    <a:pt x="3920" y="8473"/>
                  </a:cubicBezTo>
                  <a:cubicBezTo>
                    <a:pt x="3920" y="8436"/>
                    <a:pt x="3920" y="8400"/>
                    <a:pt x="3920" y="8364"/>
                  </a:cubicBezTo>
                  <a:cubicBezTo>
                    <a:pt x="3920" y="8364"/>
                    <a:pt x="3920" y="8364"/>
                    <a:pt x="3920" y="8364"/>
                  </a:cubicBezTo>
                  <a:cubicBezTo>
                    <a:pt x="3920" y="8345"/>
                    <a:pt x="3938" y="8345"/>
                    <a:pt x="3938" y="8327"/>
                  </a:cubicBezTo>
                  <a:cubicBezTo>
                    <a:pt x="3955" y="8291"/>
                    <a:pt x="3973" y="8255"/>
                    <a:pt x="3990" y="8218"/>
                  </a:cubicBezTo>
                  <a:cubicBezTo>
                    <a:pt x="4043" y="8109"/>
                    <a:pt x="4113" y="8000"/>
                    <a:pt x="4183" y="7909"/>
                  </a:cubicBezTo>
                  <a:cubicBezTo>
                    <a:pt x="4235" y="7836"/>
                    <a:pt x="4288" y="7764"/>
                    <a:pt x="4340" y="7691"/>
                  </a:cubicBezTo>
                  <a:cubicBezTo>
                    <a:pt x="4358" y="7655"/>
                    <a:pt x="4393" y="7636"/>
                    <a:pt x="4411" y="7600"/>
                  </a:cubicBezTo>
                  <a:cubicBezTo>
                    <a:pt x="4463" y="7545"/>
                    <a:pt x="4516" y="7473"/>
                    <a:pt x="4568" y="7418"/>
                  </a:cubicBezTo>
                  <a:cubicBezTo>
                    <a:pt x="4638" y="7327"/>
                    <a:pt x="4726" y="7236"/>
                    <a:pt x="4796" y="7164"/>
                  </a:cubicBezTo>
                  <a:cubicBezTo>
                    <a:pt x="4866" y="7091"/>
                    <a:pt x="4919" y="7018"/>
                    <a:pt x="4989" y="6945"/>
                  </a:cubicBezTo>
                  <a:cubicBezTo>
                    <a:pt x="5024" y="6909"/>
                    <a:pt x="5041" y="6891"/>
                    <a:pt x="5076" y="6855"/>
                  </a:cubicBezTo>
                  <a:cubicBezTo>
                    <a:pt x="5181" y="6745"/>
                    <a:pt x="5286" y="6636"/>
                    <a:pt x="5392" y="6527"/>
                  </a:cubicBezTo>
                  <a:cubicBezTo>
                    <a:pt x="5392" y="6527"/>
                    <a:pt x="5409" y="6509"/>
                    <a:pt x="5427" y="6509"/>
                  </a:cubicBezTo>
                  <a:cubicBezTo>
                    <a:pt x="5462" y="6473"/>
                    <a:pt x="5479" y="6455"/>
                    <a:pt x="5514" y="6418"/>
                  </a:cubicBezTo>
                  <a:cubicBezTo>
                    <a:pt x="5549" y="6382"/>
                    <a:pt x="5567" y="6364"/>
                    <a:pt x="5602" y="6327"/>
                  </a:cubicBezTo>
                  <a:cubicBezTo>
                    <a:pt x="5619" y="6309"/>
                    <a:pt x="5619" y="6309"/>
                    <a:pt x="5637" y="6291"/>
                  </a:cubicBezTo>
                  <a:cubicBezTo>
                    <a:pt x="5689" y="6255"/>
                    <a:pt x="5742" y="6200"/>
                    <a:pt x="5794" y="6164"/>
                  </a:cubicBezTo>
                  <a:cubicBezTo>
                    <a:pt x="5812" y="6145"/>
                    <a:pt x="5847" y="6127"/>
                    <a:pt x="5865" y="6109"/>
                  </a:cubicBezTo>
                  <a:cubicBezTo>
                    <a:pt x="5882" y="6091"/>
                    <a:pt x="5882" y="6091"/>
                    <a:pt x="5900" y="6073"/>
                  </a:cubicBezTo>
                  <a:cubicBezTo>
                    <a:pt x="5917" y="6073"/>
                    <a:pt x="5917" y="6055"/>
                    <a:pt x="5917" y="6055"/>
                  </a:cubicBezTo>
                  <a:cubicBezTo>
                    <a:pt x="5935" y="6036"/>
                    <a:pt x="5952" y="6018"/>
                    <a:pt x="5970" y="6000"/>
                  </a:cubicBezTo>
                  <a:cubicBezTo>
                    <a:pt x="6005" y="5982"/>
                    <a:pt x="5987" y="5927"/>
                    <a:pt x="5970" y="5891"/>
                  </a:cubicBezTo>
                  <a:cubicBezTo>
                    <a:pt x="5970" y="5891"/>
                    <a:pt x="5970" y="5891"/>
                    <a:pt x="5970" y="5873"/>
                  </a:cubicBezTo>
                  <a:cubicBezTo>
                    <a:pt x="6180" y="5909"/>
                    <a:pt x="6373" y="5964"/>
                    <a:pt x="6583" y="5982"/>
                  </a:cubicBezTo>
                  <a:cubicBezTo>
                    <a:pt x="6846" y="6018"/>
                    <a:pt x="7091" y="6036"/>
                    <a:pt x="7354" y="6055"/>
                  </a:cubicBezTo>
                  <a:cubicBezTo>
                    <a:pt x="7406" y="6055"/>
                    <a:pt x="7476" y="6073"/>
                    <a:pt x="7529" y="6073"/>
                  </a:cubicBezTo>
                  <a:cubicBezTo>
                    <a:pt x="7634" y="6073"/>
                    <a:pt x="7721" y="6073"/>
                    <a:pt x="7827" y="6073"/>
                  </a:cubicBezTo>
                  <a:cubicBezTo>
                    <a:pt x="8002" y="6073"/>
                    <a:pt x="8159" y="6091"/>
                    <a:pt x="8335" y="6073"/>
                  </a:cubicBezTo>
                  <a:cubicBezTo>
                    <a:pt x="8562" y="6073"/>
                    <a:pt x="8790" y="6055"/>
                    <a:pt x="9035" y="6055"/>
                  </a:cubicBezTo>
                  <a:cubicBezTo>
                    <a:pt x="9176" y="6055"/>
                    <a:pt x="9316" y="6036"/>
                    <a:pt x="9473" y="6036"/>
                  </a:cubicBezTo>
                  <a:cubicBezTo>
                    <a:pt x="9596" y="6036"/>
                    <a:pt x="9719" y="6018"/>
                    <a:pt x="9859" y="6018"/>
                  </a:cubicBezTo>
                  <a:cubicBezTo>
                    <a:pt x="9911" y="6018"/>
                    <a:pt x="9946" y="6018"/>
                    <a:pt x="9999" y="6018"/>
                  </a:cubicBezTo>
                  <a:cubicBezTo>
                    <a:pt x="10051" y="6018"/>
                    <a:pt x="10104" y="6000"/>
                    <a:pt x="10157" y="6000"/>
                  </a:cubicBezTo>
                  <a:cubicBezTo>
                    <a:pt x="10104" y="6073"/>
                    <a:pt x="10051" y="6127"/>
                    <a:pt x="9999" y="6200"/>
                  </a:cubicBezTo>
                  <a:cubicBezTo>
                    <a:pt x="9911" y="6309"/>
                    <a:pt x="9841" y="6418"/>
                    <a:pt x="9754" y="6527"/>
                  </a:cubicBezTo>
                  <a:cubicBezTo>
                    <a:pt x="9666" y="6655"/>
                    <a:pt x="9596" y="6764"/>
                    <a:pt x="9508" y="6891"/>
                  </a:cubicBezTo>
                  <a:cubicBezTo>
                    <a:pt x="9491" y="6909"/>
                    <a:pt x="9473" y="6945"/>
                    <a:pt x="9456" y="6982"/>
                  </a:cubicBezTo>
                  <a:cubicBezTo>
                    <a:pt x="9403" y="7055"/>
                    <a:pt x="9368" y="7127"/>
                    <a:pt x="9316" y="7200"/>
                  </a:cubicBezTo>
                  <a:cubicBezTo>
                    <a:pt x="9263" y="7291"/>
                    <a:pt x="9211" y="7382"/>
                    <a:pt x="9158" y="7455"/>
                  </a:cubicBezTo>
                  <a:cubicBezTo>
                    <a:pt x="9088" y="7564"/>
                    <a:pt x="9035" y="7673"/>
                    <a:pt x="8965" y="7782"/>
                  </a:cubicBezTo>
                  <a:cubicBezTo>
                    <a:pt x="8878" y="7909"/>
                    <a:pt x="8808" y="8036"/>
                    <a:pt x="8720" y="8164"/>
                  </a:cubicBezTo>
                  <a:cubicBezTo>
                    <a:pt x="8457" y="8582"/>
                    <a:pt x="8194" y="9000"/>
                    <a:pt x="7914" y="9418"/>
                  </a:cubicBezTo>
                  <a:cubicBezTo>
                    <a:pt x="7914" y="9418"/>
                    <a:pt x="7914" y="9418"/>
                    <a:pt x="7914" y="9436"/>
                  </a:cubicBezTo>
                  <a:cubicBezTo>
                    <a:pt x="7914" y="9436"/>
                    <a:pt x="7914" y="9436"/>
                    <a:pt x="7914" y="9436"/>
                  </a:cubicBezTo>
                  <a:cubicBezTo>
                    <a:pt x="7862" y="9527"/>
                    <a:pt x="7809" y="9600"/>
                    <a:pt x="7756" y="9691"/>
                  </a:cubicBezTo>
                  <a:cubicBezTo>
                    <a:pt x="7704" y="9764"/>
                    <a:pt x="7669" y="9836"/>
                    <a:pt x="7616" y="9909"/>
                  </a:cubicBezTo>
                  <a:cubicBezTo>
                    <a:pt x="7599" y="9927"/>
                    <a:pt x="7581" y="9964"/>
                    <a:pt x="7564" y="9982"/>
                  </a:cubicBezTo>
                  <a:cubicBezTo>
                    <a:pt x="7494" y="10109"/>
                    <a:pt x="7406" y="10236"/>
                    <a:pt x="7336" y="10364"/>
                  </a:cubicBezTo>
                  <a:cubicBezTo>
                    <a:pt x="7301" y="10418"/>
                    <a:pt x="7283" y="10455"/>
                    <a:pt x="7248" y="10509"/>
                  </a:cubicBezTo>
                  <a:cubicBezTo>
                    <a:pt x="7231" y="10545"/>
                    <a:pt x="7196" y="10600"/>
                    <a:pt x="7178" y="10636"/>
                  </a:cubicBezTo>
                  <a:cubicBezTo>
                    <a:pt x="7073" y="10818"/>
                    <a:pt x="6986" y="11018"/>
                    <a:pt x="6881" y="11200"/>
                  </a:cubicBezTo>
                  <a:cubicBezTo>
                    <a:pt x="6881" y="11200"/>
                    <a:pt x="6881" y="11200"/>
                    <a:pt x="6881" y="11200"/>
                  </a:cubicBezTo>
                  <a:cubicBezTo>
                    <a:pt x="6863" y="11218"/>
                    <a:pt x="6898" y="11255"/>
                    <a:pt x="6916" y="11236"/>
                  </a:cubicBezTo>
                  <a:cubicBezTo>
                    <a:pt x="6951" y="11182"/>
                    <a:pt x="6986" y="11109"/>
                    <a:pt x="7021" y="11055"/>
                  </a:cubicBezTo>
                  <a:cubicBezTo>
                    <a:pt x="7056" y="11000"/>
                    <a:pt x="7091" y="10964"/>
                    <a:pt x="7108" y="10909"/>
                  </a:cubicBezTo>
                  <a:cubicBezTo>
                    <a:pt x="7178" y="10800"/>
                    <a:pt x="7231" y="10691"/>
                    <a:pt x="7301" y="10582"/>
                  </a:cubicBezTo>
                  <a:cubicBezTo>
                    <a:pt x="7318" y="10564"/>
                    <a:pt x="7318" y="10545"/>
                    <a:pt x="7336" y="10527"/>
                  </a:cubicBezTo>
                  <a:cubicBezTo>
                    <a:pt x="7371" y="10473"/>
                    <a:pt x="7406" y="10400"/>
                    <a:pt x="7459" y="10345"/>
                  </a:cubicBezTo>
                  <a:cubicBezTo>
                    <a:pt x="7494" y="10273"/>
                    <a:pt x="7546" y="10218"/>
                    <a:pt x="7581" y="10145"/>
                  </a:cubicBezTo>
                  <a:cubicBezTo>
                    <a:pt x="7599" y="10109"/>
                    <a:pt x="7616" y="10091"/>
                    <a:pt x="7634" y="10055"/>
                  </a:cubicBezTo>
                  <a:cubicBezTo>
                    <a:pt x="7634" y="10055"/>
                    <a:pt x="7634" y="10055"/>
                    <a:pt x="7634" y="10055"/>
                  </a:cubicBezTo>
                  <a:cubicBezTo>
                    <a:pt x="7634" y="10055"/>
                    <a:pt x="7634" y="10055"/>
                    <a:pt x="7634" y="10055"/>
                  </a:cubicBezTo>
                  <a:cubicBezTo>
                    <a:pt x="7651" y="10055"/>
                    <a:pt x="7651" y="10036"/>
                    <a:pt x="7651" y="10018"/>
                  </a:cubicBezTo>
                  <a:cubicBezTo>
                    <a:pt x="7651" y="10018"/>
                    <a:pt x="7651" y="10018"/>
                    <a:pt x="7651" y="10036"/>
                  </a:cubicBezTo>
                  <a:cubicBezTo>
                    <a:pt x="7669" y="10018"/>
                    <a:pt x="7686" y="9982"/>
                    <a:pt x="7704" y="9964"/>
                  </a:cubicBezTo>
                  <a:cubicBezTo>
                    <a:pt x="7704" y="9964"/>
                    <a:pt x="7704" y="9964"/>
                    <a:pt x="7704" y="9964"/>
                  </a:cubicBezTo>
                  <a:cubicBezTo>
                    <a:pt x="7791" y="9855"/>
                    <a:pt x="7862" y="9727"/>
                    <a:pt x="7949" y="9618"/>
                  </a:cubicBezTo>
                  <a:cubicBezTo>
                    <a:pt x="7949" y="9618"/>
                    <a:pt x="7949" y="9618"/>
                    <a:pt x="7949" y="9636"/>
                  </a:cubicBezTo>
                  <a:cubicBezTo>
                    <a:pt x="7967" y="9618"/>
                    <a:pt x="7984" y="9600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19" y="9545"/>
                  </a:cubicBezTo>
                  <a:cubicBezTo>
                    <a:pt x="8019" y="9545"/>
                    <a:pt x="8019" y="9545"/>
                    <a:pt x="8019" y="9545"/>
                  </a:cubicBezTo>
                  <a:cubicBezTo>
                    <a:pt x="8019" y="9545"/>
                    <a:pt x="8019" y="9545"/>
                    <a:pt x="8019" y="9545"/>
                  </a:cubicBezTo>
                  <a:cubicBezTo>
                    <a:pt x="8142" y="9364"/>
                    <a:pt x="8282" y="9182"/>
                    <a:pt x="8405" y="9000"/>
                  </a:cubicBezTo>
                  <a:cubicBezTo>
                    <a:pt x="8545" y="8800"/>
                    <a:pt x="8685" y="8600"/>
                    <a:pt x="8843" y="8400"/>
                  </a:cubicBezTo>
                  <a:cubicBezTo>
                    <a:pt x="9000" y="8182"/>
                    <a:pt x="9158" y="7982"/>
                    <a:pt x="9316" y="7764"/>
                  </a:cubicBezTo>
                  <a:cubicBezTo>
                    <a:pt x="9368" y="7691"/>
                    <a:pt x="9438" y="7600"/>
                    <a:pt x="9491" y="7527"/>
                  </a:cubicBezTo>
                  <a:cubicBezTo>
                    <a:pt x="9543" y="7455"/>
                    <a:pt x="9596" y="7382"/>
                    <a:pt x="9648" y="7309"/>
                  </a:cubicBezTo>
                  <a:cubicBezTo>
                    <a:pt x="9683" y="7273"/>
                    <a:pt x="9701" y="7236"/>
                    <a:pt x="9736" y="7200"/>
                  </a:cubicBezTo>
                  <a:cubicBezTo>
                    <a:pt x="9824" y="7091"/>
                    <a:pt x="9911" y="6982"/>
                    <a:pt x="9999" y="6873"/>
                  </a:cubicBezTo>
                  <a:cubicBezTo>
                    <a:pt x="10069" y="6782"/>
                    <a:pt x="10139" y="6691"/>
                    <a:pt x="10227" y="6600"/>
                  </a:cubicBezTo>
                  <a:cubicBezTo>
                    <a:pt x="10262" y="6564"/>
                    <a:pt x="10279" y="6527"/>
                    <a:pt x="10314" y="6473"/>
                  </a:cubicBezTo>
                  <a:cubicBezTo>
                    <a:pt x="10349" y="6418"/>
                    <a:pt x="10402" y="6364"/>
                    <a:pt x="10437" y="6309"/>
                  </a:cubicBezTo>
                  <a:cubicBezTo>
                    <a:pt x="10454" y="6273"/>
                    <a:pt x="10472" y="6236"/>
                    <a:pt x="10507" y="6200"/>
                  </a:cubicBezTo>
                  <a:cubicBezTo>
                    <a:pt x="10524" y="6182"/>
                    <a:pt x="10524" y="6164"/>
                    <a:pt x="10542" y="6127"/>
                  </a:cubicBezTo>
                  <a:cubicBezTo>
                    <a:pt x="10559" y="6109"/>
                    <a:pt x="10559" y="6073"/>
                    <a:pt x="10577" y="6055"/>
                  </a:cubicBezTo>
                  <a:cubicBezTo>
                    <a:pt x="10577" y="6036"/>
                    <a:pt x="10594" y="6018"/>
                    <a:pt x="10594" y="6000"/>
                  </a:cubicBezTo>
                  <a:cubicBezTo>
                    <a:pt x="10629" y="6000"/>
                    <a:pt x="10682" y="6000"/>
                    <a:pt x="10717" y="5982"/>
                  </a:cubicBezTo>
                  <a:cubicBezTo>
                    <a:pt x="10787" y="5982"/>
                    <a:pt x="10857" y="5964"/>
                    <a:pt x="10945" y="5964"/>
                  </a:cubicBezTo>
                  <a:cubicBezTo>
                    <a:pt x="11032" y="5945"/>
                    <a:pt x="11102" y="5945"/>
                    <a:pt x="11190" y="5927"/>
                  </a:cubicBezTo>
                  <a:cubicBezTo>
                    <a:pt x="11295" y="5909"/>
                    <a:pt x="11400" y="5891"/>
                    <a:pt x="11523" y="5873"/>
                  </a:cubicBezTo>
                  <a:cubicBezTo>
                    <a:pt x="11505" y="5891"/>
                    <a:pt x="11505" y="5891"/>
                    <a:pt x="11488" y="5909"/>
                  </a:cubicBezTo>
                  <a:cubicBezTo>
                    <a:pt x="11435" y="6000"/>
                    <a:pt x="11365" y="6091"/>
                    <a:pt x="11313" y="6164"/>
                  </a:cubicBezTo>
                  <a:cubicBezTo>
                    <a:pt x="11225" y="6309"/>
                    <a:pt x="11137" y="6455"/>
                    <a:pt x="11032" y="6600"/>
                  </a:cubicBezTo>
                  <a:cubicBezTo>
                    <a:pt x="10840" y="6909"/>
                    <a:pt x="10647" y="7236"/>
                    <a:pt x="10472" y="7545"/>
                  </a:cubicBezTo>
                  <a:cubicBezTo>
                    <a:pt x="10402" y="7673"/>
                    <a:pt x="10314" y="7800"/>
                    <a:pt x="10227" y="7945"/>
                  </a:cubicBezTo>
                  <a:cubicBezTo>
                    <a:pt x="10139" y="8091"/>
                    <a:pt x="10051" y="8218"/>
                    <a:pt x="9981" y="8364"/>
                  </a:cubicBezTo>
                  <a:cubicBezTo>
                    <a:pt x="9578" y="9000"/>
                    <a:pt x="9175" y="9655"/>
                    <a:pt x="8772" y="10291"/>
                  </a:cubicBezTo>
                  <a:cubicBezTo>
                    <a:pt x="8737" y="10364"/>
                    <a:pt x="8685" y="10436"/>
                    <a:pt x="8650" y="10491"/>
                  </a:cubicBezTo>
                  <a:cubicBezTo>
                    <a:pt x="8615" y="10564"/>
                    <a:pt x="8562" y="10636"/>
                    <a:pt x="8527" y="10691"/>
                  </a:cubicBezTo>
                  <a:cubicBezTo>
                    <a:pt x="8510" y="10727"/>
                    <a:pt x="8492" y="10745"/>
                    <a:pt x="8475" y="10782"/>
                  </a:cubicBezTo>
                  <a:cubicBezTo>
                    <a:pt x="8370" y="10964"/>
                    <a:pt x="8264" y="11164"/>
                    <a:pt x="8177" y="11345"/>
                  </a:cubicBezTo>
                  <a:cubicBezTo>
                    <a:pt x="8054" y="11345"/>
                    <a:pt x="7932" y="11327"/>
                    <a:pt x="7809" y="11327"/>
                  </a:cubicBezTo>
                  <a:cubicBezTo>
                    <a:pt x="7756" y="11327"/>
                    <a:pt x="7704" y="11327"/>
                    <a:pt x="7651" y="11309"/>
                  </a:cubicBezTo>
                  <a:cubicBezTo>
                    <a:pt x="7441" y="11291"/>
                    <a:pt x="7231" y="11273"/>
                    <a:pt x="7038" y="11255"/>
                  </a:cubicBezTo>
                  <a:cubicBezTo>
                    <a:pt x="6898" y="11236"/>
                    <a:pt x="6775" y="11218"/>
                    <a:pt x="6635" y="11200"/>
                  </a:cubicBezTo>
                  <a:cubicBezTo>
                    <a:pt x="6460" y="11164"/>
                    <a:pt x="6285" y="11127"/>
                    <a:pt x="6110" y="11091"/>
                  </a:cubicBezTo>
                  <a:cubicBezTo>
                    <a:pt x="6005" y="11073"/>
                    <a:pt x="5917" y="11036"/>
                    <a:pt x="5812" y="11000"/>
                  </a:cubicBezTo>
                  <a:cubicBezTo>
                    <a:pt x="5759" y="10982"/>
                    <a:pt x="5707" y="10964"/>
                    <a:pt x="5672" y="10945"/>
                  </a:cubicBezTo>
                  <a:cubicBezTo>
                    <a:pt x="5567" y="10909"/>
                    <a:pt x="5462" y="10873"/>
                    <a:pt x="5356" y="10836"/>
                  </a:cubicBezTo>
                  <a:cubicBezTo>
                    <a:pt x="5321" y="10818"/>
                    <a:pt x="5286" y="10818"/>
                    <a:pt x="5251" y="10800"/>
                  </a:cubicBezTo>
                  <a:cubicBezTo>
                    <a:pt x="5181" y="10764"/>
                    <a:pt x="5111" y="10745"/>
                    <a:pt x="5041" y="10709"/>
                  </a:cubicBezTo>
                  <a:cubicBezTo>
                    <a:pt x="4883" y="10636"/>
                    <a:pt x="4708" y="10564"/>
                    <a:pt x="4551" y="10473"/>
                  </a:cubicBezTo>
                  <a:cubicBezTo>
                    <a:pt x="4463" y="10418"/>
                    <a:pt x="4375" y="10345"/>
                    <a:pt x="4288" y="10273"/>
                  </a:cubicBezTo>
                  <a:cubicBezTo>
                    <a:pt x="4235" y="10218"/>
                    <a:pt x="4183" y="10164"/>
                    <a:pt x="4148" y="10091"/>
                  </a:cubicBezTo>
                  <a:cubicBezTo>
                    <a:pt x="4113" y="10018"/>
                    <a:pt x="4060" y="9945"/>
                    <a:pt x="4043" y="9873"/>
                  </a:cubicBezTo>
                  <a:cubicBezTo>
                    <a:pt x="4043" y="9855"/>
                    <a:pt x="4025" y="9836"/>
                    <a:pt x="4025" y="9818"/>
                  </a:cubicBezTo>
                  <a:cubicBezTo>
                    <a:pt x="4025" y="9818"/>
                    <a:pt x="4025" y="9818"/>
                    <a:pt x="4025" y="9818"/>
                  </a:cubicBezTo>
                  <a:cubicBezTo>
                    <a:pt x="4025" y="9818"/>
                    <a:pt x="4025" y="9818"/>
                    <a:pt x="4025" y="9800"/>
                  </a:cubicBezTo>
                  <a:cubicBezTo>
                    <a:pt x="4025" y="9800"/>
                    <a:pt x="4025" y="9800"/>
                    <a:pt x="4025" y="9800"/>
                  </a:cubicBezTo>
                  <a:cubicBezTo>
                    <a:pt x="4008" y="9782"/>
                    <a:pt x="3990" y="9800"/>
                    <a:pt x="3990" y="9818"/>
                  </a:cubicBezTo>
                  <a:cubicBezTo>
                    <a:pt x="4008" y="9873"/>
                    <a:pt x="4025" y="9927"/>
                    <a:pt x="4025" y="9982"/>
                  </a:cubicBezTo>
                  <a:cubicBezTo>
                    <a:pt x="4043" y="10036"/>
                    <a:pt x="4060" y="10091"/>
                    <a:pt x="4078" y="10127"/>
                  </a:cubicBezTo>
                  <a:cubicBezTo>
                    <a:pt x="4130" y="10236"/>
                    <a:pt x="4200" y="10327"/>
                    <a:pt x="4270" y="10418"/>
                  </a:cubicBezTo>
                  <a:cubicBezTo>
                    <a:pt x="4358" y="10509"/>
                    <a:pt x="4445" y="10564"/>
                    <a:pt x="4533" y="10636"/>
                  </a:cubicBezTo>
                  <a:cubicBezTo>
                    <a:pt x="4638" y="10709"/>
                    <a:pt x="4761" y="10764"/>
                    <a:pt x="4866" y="10818"/>
                  </a:cubicBezTo>
                  <a:cubicBezTo>
                    <a:pt x="4954" y="10855"/>
                    <a:pt x="5041" y="10909"/>
                    <a:pt x="5129" y="10945"/>
                  </a:cubicBezTo>
                  <a:cubicBezTo>
                    <a:pt x="5199" y="10982"/>
                    <a:pt x="5251" y="11000"/>
                    <a:pt x="5321" y="11036"/>
                  </a:cubicBezTo>
                  <a:cubicBezTo>
                    <a:pt x="5427" y="11091"/>
                    <a:pt x="5549" y="11127"/>
                    <a:pt x="5654" y="11182"/>
                  </a:cubicBezTo>
                  <a:cubicBezTo>
                    <a:pt x="5794" y="11236"/>
                    <a:pt x="5935" y="11291"/>
                    <a:pt x="6075" y="11345"/>
                  </a:cubicBezTo>
                  <a:cubicBezTo>
                    <a:pt x="6425" y="11473"/>
                    <a:pt x="6793" y="11564"/>
                    <a:pt x="7161" y="11636"/>
                  </a:cubicBezTo>
                  <a:cubicBezTo>
                    <a:pt x="7283" y="11655"/>
                    <a:pt x="7406" y="11691"/>
                    <a:pt x="7546" y="11709"/>
                  </a:cubicBezTo>
                  <a:cubicBezTo>
                    <a:pt x="7599" y="11727"/>
                    <a:pt x="7651" y="11727"/>
                    <a:pt x="7704" y="11745"/>
                  </a:cubicBezTo>
                  <a:cubicBezTo>
                    <a:pt x="7914" y="11782"/>
                    <a:pt x="8142" y="11818"/>
                    <a:pt x="8352" y="11855"/>
                  </a:cubicBezTo>
                  <a:cubicBezTo>
                    <a:pt x="8527" y="11891"/>
                    <a:pt x="8702" y="11909"/>
                    <a:pt x="8878" y="11927"/>
                  </a:cubicBezTo>
                  <a:cubicBezTo>
                    <a:pt x="9018" y="11945"/>
                    <a:pt x="9175" y="11964"/>
                    <a:pt x="9316" y="11982"/>
                  </a:cubicBezTo>
                  <a:cubicBezTo>
                    <a:pt x="9526" y="12000"/>
                    <a:pt x="9718" y="12018"/>
                    <a:pt x="9929" y="12036"/>
                  </a:cubicBezTo>
                  <a:cubicBezTo>
                    <a:pt x="9999" y="12036"/>
                    <a:pt x="10086" y="12036"/>
                    <a:pt x="10156" y="12055"/>
                  </a:cubicBezTo>
                  <a:cubicBezTo>
                    <a:pt x="10279" y="12055"/>
                    <a:pt x="10419" y="12073"/>
                    <a:pt x="10542" y="12073"/>
                  </a:cubicBezTo>
                  <a:cubicBezTo>
                    <a:pt x="10594" y="12073"/>
                    <a:pt x="10647" y="12073"/>
                    <a:pt x="10682" y="12073"/>
                  </a:cubicBezTo>
                  <a:cubicBezTo>
                    <a:pt x="10787" y="12073"/>
                    <a:pt x="10892" y="12073"/>
                    <a:pt x="10997" y="12073"/>
                  </a:cubicBezTo>
                  <a:cubicBezTo>
                    <a:pt x="11155" y="12073"/>
                    <a:pt x="11313" y="12073"/>
                    <a:pt x="11470" y="12055"/>
                  </a:cubicBezTo>
                  <a:cubicBezTo>
                    <a:pt x="11681" y="12036"/>
                    <a:pt x="11891" y="12018"/>
                    <a:pt x="12101" y="12000"/>
                  </a:cubicBezTo>
                  <a:cubicBezTo>
                    <a:pt x="12189" y="12000"/>
                    <a:pt x="12276" y="11982"/>
                    <a:pt x="12364" y="11964"/>
                  </a:cubicBezTo>
                  <a:cubicBezTo>
                    <a:pt x="12486" y="11945"/>
                    <a:pt x="12609" y="11927"/>
                    <a:pt x="12732" y="11909"/>
                  </a:cubicBezTo>
                  <a:cubicBezTo>
                    <a:pt x="12889" y="11891"/>
                    <a:pt x="13064" y="11836"/>
                    <a:pt x="13222" y="11800"/>
                  </a:cubicBezTo>
                  <a:cubicBezTo>
                    <a:pt x="13310" y="11782"/>
                    <a:pt x="13380" y="11764"/>
                    <a:pt x="13467" y="11745"/>
                  </a:cubicBezTo>
                  <a:cubicBezTo>
                    <a:pt x="13537" y="11727"/>
                    <a:pt x="13608" y="11709"/>
                    <a:pt x="13678" y="11691"/>
                  </a:cubicBezTo>
                  <a:cubicBezTo>
                    <a:pt x="13835" y="11636"/>
                    <a:pt x="14010" y="11600"/>
                    <a:pt x="14168" y="11545"/>
                  </a:cubicBezTo>
                  <a:cubicBezTo>
                    <a:pt x="14343" y="11491"/>
                    <a:pt x="14519" y="11436"/>
                    <a:pt x="14694" y="11364"/>
                  </a:cubicBezTo>
                  <a:cubicBezTo>
                    <a:pt x="14886" y="11291"/>
                    <a:pt x="15062" y="11236"/>
                    <a:pt x="15254" y="11164"/>
                  </a:cubicBezTo>
                  <a:cubicBezTo>
                    <a:pt x="15342" y="11127"/>
                    <a:pt x="15412" y="11091"/>
                    <a:pt x="15500" y="11073"/>
                  </a:cubicBezTo>
                  <a:cubicBezTo>
                    <a:pt x="15587" y="11036"/>
                    <a:pt x="15692" y="11000"/>
                    <a:pt x="15780" y="10964"/>
                  </a:cubicBezTo>
                  <a:cubicBezTo>
                    <a:pt x="15797" y="10964"/>
                    <a:pt x="15815" y="10945"/>
                    <a:pt x="15832" y="10945"/>
                  </a:cubicBezTo>
                  <a:cubicBezTo>
                    <a:pt x="15885" y="10927"/>
                    <a:pt x="15937" y="10891"/>
                    <a:pt x="15990" y="10873"/>
                  </a:cubicBezTo>
                  <a:cubicBezTo>
                    <a:pt x="16043" y="10855"/>
                    <a:pt x="16095" y="10818"/>
                    <a:pt x="16148" y="10800"/>
                  </a:cubicBezTo>
                  <a:cubicBezTo>
                    <a:pt x="16165" y="10782"/>
                    <a:pt x="16200" y="10782"/>
                    <a:pt x="16218" y="10764"/>
                  </a:cubicBezTo>
                  <a:cubicBezTo>
                    <a:pt x="16305" y="10709"/>
                    <a:pt x="16410" y="10655"/>
                    <a:pt x="16498" y="10600"/>
                  </a:cubicBezTo>
                  <a:cubicBezTo>
                    <a:pt x="16586" y="10545"/>
                    <a:pt x="16673" y="10491"/>
                    <a:pt x="16761" y="10436"/>
                  </a:cubicBezTo>
                  <a:cubicBezTo>
                    <a:pt x="16831" y="10382"/>
                    <a:pt x="16919" y="10345"/>
                    <a:pt x="16989" y="10291"/>
                  </a:cubicBezTo>
                  <a:cubicBezTo>
                    <a:pt x="17024" y="10255"/>
                    <a:pt x="17076" y="10218"/>
                    <a:pt x="17111" y="10200"/>
                  </a:cubicBezTo>
                  <a:cubicBezTo>
                    <a:pt x="17146" y="10182"/>
                    <a:pt x="17181" y="10145"/>
                    <a:pt x="17216" y="10109"/>
                  </a:cubicBezTo>
                  <a:cubicBezTo>
                    <a:pt x="17286" y="10036"/>
                    <a:pt x="17356" y="9945"/>
                    <a:pt x="17409" y="9855"/>
                  </a:cubicBezTo>
                  <a:cubicBezTo>
                    <a:pt x="17427" y="9818"/>
                    <a:pt x="17444" y="9782"/>
                    <a:pt x="17462" y="9745"/>
                  </a:cubicBezTo>
                  <a:cubicBezTo>
                    <a:pt x="17497" y="9673"/>
                    <a:pt x="17532" y="9582"/>
                    <a:pt x="17479" y="9509"/>
                  </a:cubicBezTo>
                  <a:cubicBezTo>
                    <a:pt x="17462" y="9491"/>
                    <a:pt x="17462" y="9473"/>
                    <a:pt x="17444" y="9473"/>
                  </a:cubicBezTo>
                  <a:cubicBezTo>
                    <a:pt x="17444" y="9473"/>
                    <a:pt x="17444" y="9473"/>
                    <a:pt x="17444" y="9455"/>
                  </a:cubicBezTo>
                  <a:cubicBezTo>
                    <a:pt x="17462" y="9418"/>
                    <a:pt x="17479" y="9382"/>
                    <a:pt x="17497" y="9327"/>
                  </a:cubicBezTo>
                  <a:cubicBezTo>
                    <a:pt x="17514" y="9291"/>
                    <a:pt x="17514" y="9273"/>
                    <a:pt x="17532" y="9236"/>
                  </a:cubicBezTo>
                  <a:cubicBezTo>
                    <a:pt x="17549" y="9200"/>
                    <a:pt x="17584" y="9164"/>
                    <a:pt x="17602" y="9127"/>
                  </a:cubicBezTo>
                  <a:cubicBezTo>
                    <a:pt x="17654" y="9055"/>
                    <a:pt x="17689" y="8964"/>
                    <a:pt x="17724" y="8873"/>
                  </a:cubicBezTo>
                  <a:cubicBezTo>
                    <a:pt x="17724" y="8855"/>
                    <a:pt x="17742" y="8836"/>
                    <a:pt x="17742" y="8800"/>
                  </a:cubicBezTo>
                  <a:cubicBezTo>
                    <a:pt x="17759" y="8818"/>
                    <a:pt x="17777" y="8855"/>
                    <a:pt x="17812" y="8873"/>
                  </a:cubicBezTo>
                  <a:cubicBezTo>
                    <a:pt x="17829" y="8891"/>
                    <a:pt x="17847" y="8891"/>
                    <a:pt x="17865" y="8891"/>
                  </a:cubicBezTo>
                  <a:cubicBezTo>
                    <a:pt x="17900" y="8891"/>
                    <a:pt x="17935" y="8873"/>
                    <a:pt x="17952" y="8836"/>
                  </a:cubicBezTo>
                  <a:cubicBezTo>
                    <a:pt x="18005" y="8727"/>
                    <a:pt x="18022" y="8600"/>
                    <a:pt x="18022" y="8491"/>
                  </a:cubicBezTo>
                  <a:cubicBezTo>
                    <a:pt x="18022" y="8400"/>
                    <a:pt x="18022" y="8291"/>
                    <a:pt x="18022" y="8200"/>
                  </a:cubicBezTo>
                  <a:cubicBezTo>
                    <a:pt x="18022" y="8018"/>
                    <a:pt x="18022" y="7818"/>
                    <a:pt x="18022" y="7636"/>
                  </a:cubicBezTo>
                  <a:cubicBezTo>
                    <a:pt x="18022" y="7509"/>
                    <a:pt x="18022" y="7400"/>
                    <a:pt x="18022" y="7273"/>
                  </a:cubicBezTo>
                  <a:cubicBezTo>
                    <a:pt x="18022" y="7273"/>
                    <a:pt x="18022" y="7291"/>
                    <a:pt x="18040" y="7291"/>
                  </a:cubicBezTo>
                  <a:cubicBezTo>
                    <a:pt x="18075" y="7345"/>
                    <a:pt x="18145" y="7382"/>
                    <a:pt x="18197" y="7382"/>
                  </a:cubicBezTo>
                  <a:cubicBezTo>
                    <a:pt x="18478" y="7382"/>
                    <a:pt x="18758" y="7382"/>
                    <a:pt x="19038" y="7382"/>
                  </a:cubicBezTo>
                  <a:cubicBezTo>
                    <a:pt x="19319" y="7382"/>
                    <a:pt x="19581" y="7418"/>
                    <a:pt x="19844" y="7491"/>
                  </a:cubicBezTo>
                  <a:cubicBezTo>
                    <a:pt x="20072" y="7545"/>
                    <a:pt x="20282" y="7636"/>
                    <a:pt x="20492" y="7764"/>
                  </a:cubicBezTo>
                  <a:cubicBezTo>
                    <a:pt x="20580" y="7818"/>
                    <a:pt x="20667" y="7891"/>
                    <a:pt x="20755" y="7964"/>
                  </a:cubicBezTo>
                  <a:cubicBezTo>
                    <a:pt x="20808" y="8018"/>
                    <a:pt x="20843" y="8073"/>
                    <a:pt x="20878" y="8127"/>
                  </a:cubicBezTo>
                  <a:cubicBezTo>
                    <a:pt x="20895" y="8164"/>
                    <a:pt x="20930" y="8218"/>
                    <a:pt x="20948" y="8255"/>
                  </a:cubicBezTo>
                  <a:cubicBezTo>
                    <a:pt x="20965" y="8309"/>
                    <a:pt x="20983" y="8364"/>
                    <a:pt x="21000" y="8418"/>
                  </a:cubicBezTo>
                  <a:cubicBezTo>
                    <a:pt x="21000" y="8473"/>
                    <a:pt x="21018" y="8527"/>
                    <a:pt x="21018" y="8582"/>
                  </a:cubicBezTo>
                  <a:cubicBezTo>
                    <a:pt x="21000" y="8709"/>
                    <a:pt x="20983" y="8836"/>
                    <a:pt x="20948" y="8945"/>
                  </a:cubicBezTo>
                  <a:cubicBezTo>
                    <a:pt x="20895" y="9073"/>
                    <a:pt x="20860" y="9218"/>
                    <a:pt x="20790" y="9345"/>
                  </a:cubicBezTo>
                  <a:cubicBezTo>
                    <a:pt x="20720" y="9473"/>
                    <a:pt x="20650" y="9600"/>
                    <a:pt x="20580" y="9727"/>
                  </a:cubicBezTo>
                  <a:cubicBezTo>
                    <a:pt x="20370" y="10018"/>
                    <a:pt x="20124" y="10255"/>
                    <a:pt x="19844" y="10491"/>
                  </a:cubicBezTo>
                  <a:cubicBezTo>
                    <a:pt x="19564" y="10727"/>
                    <a:pt x="19266" y="10945"/>
                    <a:pt x="18951" y="11127"/>
                  </a:cubicBezTo>
                  <a:cubicBezTo>
                    <a:pt x="18793" y="11218"/>
                    <a:pt x="18635" y="11309"/>
                    <a:pt x="18478" y="11382"/>
                  </a:cubicBezTo>
                  <a:cubicBezTo>
                    <a:pt x="18338" y="11455"/>
                    <a:pt x="18197" y="11527"/>
                    <a:pt x="18057" y="11600"/>
                  </a:cubicBezTo>
                  <a:cubicBezTo>
                    <a:pt x="17865" y="11691"/>
                    <a:pt x="17689" y="11782"/>
                    <a:pt x="17497" y="11873"/>
                  </a:cubicBezTo>
                  <a:cubicBezTo>
                    <a:pt x="17304" y="11964"/>
                    <a:pt x="17111" y="12055"/>
                    <a:pt x="16919" y="12145"/>
                  </a:cubicBezTo>
                  <a:cubicBezTo>
                    <a:pt x="16673" y="12255"/>
                    <a:pt x="16428" y="12345"/>
                    <a:pt x="16183" y="12455"/>
                  </a:cubicBezTo>
                  <a:cubicBezTo>
                    <a:pt x="16095" y="12491"/>
                    <a:pt x="16025" y="12509"/>
                    <a:pt x="15938" y="12545"/>
                  </a:cubicBezTo>
                  <a:cubicBezTo>
                    <a:pt x="15780" y="12600"/>
                    <a:pt x="15622" y="12655"/>
                    <a:pt x="15465" y="12727"/>
                  </a:cubicBezTo>
                  <a:cubicBezTo>
                    <a:pt x="15289" y="12800"/>
                    <a:pt x="15114" y="12855"/>
                    <a:pt x="14939" y="12909"/>
                  </a:cubicBezTo>
                  <a:cubicBezTo>
                    <a:pt x="14781" y="12964"/>
                    <a:pt x="14624" y="13018"/>
                    <a:pt x="14466" y="13073"/>
                  </a:cubicBezTo>
                  <a:cubicBezTo>
                    <a:pt x="14396" y="13091"/>
                    <a:pt x="14308" y="13127"/>
                    <a:pt x="14238" y="13145"/>
                  </a:cubicBezTo>
                  <a:cubicBezTo>
                    <a:pt x="13975" y="13218"/>
                    <a:pt x="13713" y="13291"/>
                    <a:pt x="13450" y="13364"/>
                  </a:cubicBezTo>
                  <a:cubicBezTo>
                    <a:pt x="13380" y="13382"/>
                    <a:pt x="13310" y="13400"/>
                    <a:pt x="13240" y="13418"/>
                  </a:cubicBezTo>
                  <a:cubicBezTo>
                    <a:pt x="13135" y="13436"/>
                    <a:pt x="13030" y="13473"/>
                    <a:pt x="12942" y="13491"/>
                  </a:cubicBezTo>
                  <a:cubicBezTo>
                    <a:pt x="12679" y="13545"/>
                    <a:pt x="12434" y="13600"/>
                    <a:pt x="12171" y="13655"/>
                  </a:cubicBezTo>
                  <a:cubicBezTo>
                    <a:pt x="12101" y="13673"/>
                    <a:pt x="12013" y="13691"/>
                    <a:pt x="11943" y="13709"/>
                  </a:cubicBezTo>
                  <a:cubicBezTo>
                    <a:pt x="11786" y="13745"/>
                    <a:pt x="11611" y="13782"/>
                    <a:pt x="11453" y="13800"/>
                  </a:cubicBezTo>
                  <a:cubicBezTo>
                    <a:pt x="11278" y="13836"/>
                    <a:pt x="11102" y="13873"/>
                    <a:pt x="10927" y="13909"/>
                  </a:cubicBezTo>
                  <a:cubicBezTo>
                    <a:pt x="10700" y="13945"/>
                    <a:pt x="10472" y="13982"/>
                    <a:pt x="10244" y="14018"/>
                  </a:cubicBezTo>
                  <a:cubicBezTo>
                    <a:pt x="10139" y="14036"/>
                    <a:pt x="10034" y="14055"/>
                    <a:pt x="9911" y="14073"/>
                  </a:cubicBezTo>
                  <a:cubicBezTo>
                    <a:pt x="9561" y="14127"/>
                    <a:pt x="9210" y="14164"/>
                    <a:pt x="8860" y="14218"/>
                  </a:cubicBezTo>
                  <a:cubicBezTo>
                    <a:pt x="8632" y="14236"/>
                    <a:pt x="8387" y="14255"/>
                    <a:pt x="8159" y="14291"/>
                  </a:cubicBezTo>
                  <a:cubicBezTo>
                    <a:pt x="7984" y="14309"/>
                    <a:pt x="7809" y="14327"/>
                    <a:pt x="7616" y="14327"/>
                  </a:cubicBezTo>
                  <a:cubicBezTo>
                    <a:pt x="7319" y="14345"/>
                    <a:pt x="7021" y="14364"/>
                    <a:pt x="6723" y="14364"/>
                  </a:cubicBezTo>
                  <a:cubicBezTo>
                    <a:pt x="6513" y="14382"/>
                    <a:pt x="6302" y="14364"/>
                    <a:pt x="6092" y="14364"/>
                  </a:cubicBezTo>
                  <a:cubicBezTo>
                    <a:pt x="5794" y="14364"/>
                    <a:pt x="5497" y="14345"/>
                    <a:pt x="5199" y="14309"/>
                  </a:cubicBezTo>
                  <a:cubicBezTo>
                    <a:pt x="5199" y="14309"/>
                    <a:pt x="5199" y="14291"/>
                    <a:pt x="5199" y="14291"/>
                  </a:cubicBezTo>
                  <a:cubicBezTo>
                    <a:pt x="5199" y="14255"/>
                    <a:pt x="5199" y="14236"/>
                    <a:pt x="5181" y="14218"/>
                  </a:cubicBezTo>
                  <a:cubicBezTo>
                    <a:pt x="5164" y="14200"/>
                    <a:pt x="5146" y="14164"/>
                    <a:pt x="5129" y="14164"/>
                  </a:cubicBezTo>
                  <a:cubicBezTo>
                    <a:pt x="5129" y="14164"/>
                    <a:pt x="5129" y="14164"/>
                    <a:pt x="5129" y="14164"/>
                  </a:cubicBezTo>
                  <a:cubicBezTo>
                    <a:pt x="5111" y="14164"/>
                    <a:pt x="5076" y="14164"/>
                    <a:pt x="5059" y="14182"/>
                  </a:cubicBezTo>
                  <a:cubicBezTo>
                    <a:pt x="5041" y="14182"/>
                    <a:pt x="5041" y="14182"/>
                    <a:pt x="5041" y="14182"/>
                  </a:cubicBezTo>
                  <a:cubicBezTo>
                    <a:pt x="5024" y="14182"/>
                    <a:pt x="5024" y="14182"/>
                    <a:pt x="5006" y="14200"/>
                  </a:cubicBezTo>
                  <a:cubicBezTo>
                    <a:pt x="4989" y="14200"/>
                    <a:pt x="4989" y="14218"/>
                    <a:pt x="4971" y="14218"/>
                  </a:cubicBezTo>
                  <a:cubicBezTo>
                    <a:pt x="4954" y="14218"/>
                    <a:pt x="4954" y="14236"/>
                    <a:pt x="4936" y="14236"/>
                  </a:cubicBezTo>
                  <a:cubicBezTo>
                    <a:pt x="4919" y="14236"/>
                    <a:pt x="4919" y="14255"/>
                    <a:pt x="4901" y="14255"/>
                  </a:cubicBezTo>
                  <a:cubicBezTo>
                    <a:pt x="4551" y="14200"/>
                    <a:pt x="4218" y="14127"/>
                    <a:pt x="3867" y="14055"/>
                  </a:cubicBezTo>
                  <a:cubicBezTo>
                    <a:pt x="3307" y="13891"/>
                    <a:pt x="2729" y="13709"/>
                    <a:pt x="2221" y="13382"/>
                  </a:cubicBezTo>
                  <a:cubicBezTo>
                    <a:pt x="1923" y="13200"/>
                    <a:pt x="1660" y="12964"/>
                    <a:pt x="1397" y="12709"/>
                  </a:cubicBezTo>
                  <a:cubicBezTo>
                    <a:pt x="1205" y="12491"/>
                    <a:pt x="1012" y="12273"/>
                    <a:pt x="854" y="12018"/>
                  </a:cubicBezTo>
                  <a:cubicBezTo>
                    <a:pt x="749" y="11836"/>
                    <a:pt x="644" y="11655"/>
                    <a:pt x="557" y="11473"/>
                  </a:cubicBezTo>
                  <a:cubicBezTo>
                    <a:pt x="504" y="11327"/>
                    <a:pt x="451" y="11182"/>
                    <a:pt x="434" y="11018"/>
                  </a:cubicBezTo>
                  <a:cubicBezTo>
                    <a:pt x="399" y="10836"/>
                    <a:pt x="399" y="10636"/>
                    <a:pt x="399" y="10436"/>
                  </a:cubicBezTo>
                  <a:cubicBezTo>
                    <a:pt x="346" y="10364"/>
                    <a:pt x="381" y="10145"/>
                    <a:pt x="451" y="9927"/>
                  </a:cubicBezTo>
                  <a:close/>
                  <a:moveTo>
                    <a:pt x="7564" y="10127"/>
                  </a:moveTo>
                  <a:cubicBezTo>
                    <a:pt x="7564" y="10127"/>
                    <a:pt x="7564" y="10109"/>
                    <a:pt x="7564" y="10127"/>
                  </a:cubicBezTo>
                  <a:cubicBezTo>
                    <a:pt x="7564" y="10109"/>
                    <a:pt x="7564" y="10109"/>
                    <a:pt x="7564" y="10127"/>
                  </a:cubicBezTo>
                  <a:cubicBezTo>
                    <a:pt x="7564" y="10127"/>
                    <a:pt x="7564" y="10127"/>
                    <a:pt x="7564" y="10127"/>
                  </a:cubicBezTo>
                  <a:close/>
                  <a:moveTo>
                    <a:pt x="276" y="11945"/>
                  </a:moveTo>
                  <a:cubicBezTo>
                    <a:pt x="364" y="12127"/>
                    <a:pt x="451" y="12327"/>
                    <a:pt x="557" y="12491"/>
                  </a:cubicBezTo>
                  <a:cubicBezTo>
                    <a:pt x="732" y="12800"/>
                    <a:pt x="942" y="13073"/>
                    <a:pt x="1187" y="13327"/>
                  </a:cubicBezTo>
                  <a:cubicBezTo>
                    <a:pt x="1187" y="13327"/>
                    <a:pt x="1170" y="13345"/>
                    <a:pt x="1170" y="13345"/>
                  </a:cubicBezTo>
                  <a:cubicBezTo>
                    <a:pt x="1152" y="13345"/>
                    <a:pt x="1152" y="13364"/>
                    <a:pt x="1135" y="13364"/>
                  </a:cubicBezTo>
                  <a:cubicBezTo>
                    <a:pt x="1117" y="13382"/>
                    <a:pt x="1100" y="13400"/>
                    <a:pt x="1082" y="13418"/>
                  </a:cubicBezTo>
                  <a:cubicBezTo>
                    <a:pt x="1082" y="13418"/>
                    <a:pt x="1065" y="13436"/>
                    <a:pt x="1065" y="13436"/>
                  </a:cubicBezTo>
                  <a:cubicBezTo>
                    <a:pt x="1047" y="13455"/>
                    <a:pt x="1030" y="13473"/>
                    <a:pt x="1030" y="13491"/>
                  </a:cubicBezTo>
                  <a:cubicBezTo>
                    <a:pt x="1012" y="13509"/>
                    <a:pt x="994" y="13527"/>
                    <a:pt x="977" y="13564"/>
                  </a:cubicBezTo>
                  <a:cubicBezTo>
                    <a:pt x="959" y="13582"/>
                    <a:pt x="959" y="13582"/>
                    <a:pt x="942" y="13600"/>
                  </a:cubicBezTo>
                  <a:cubicBezTo>
                    <a:pt x="907" y="13636"/>
                    <a:pt x="889" y="13673"/>
                    <a:pt x="854" y="13709"/>
                  </a:cubicBezTo>
                  <a:cubicBezTo>
                    <a:pt x="837" y="13745"/>
                    <a:pt x="802" y="13764"/>
                    <a:pt x="784" y="13800"/>
                  </a:cubicBezTo>
                  <a:cubicBezTo>
                    <a:pt x="732" y="13873"/>
                    <a:pt x="697" y="13927"/>
                    <a:pt x="644" y="14000"/>
                  </a:cubicBezTo>
                  <a:cubicBezTo>
                    <a:pt x="592" y="14073"/>
                    <a:pt x="557" y="14127"/>
                    <a:pt x="504" y="14200"/>
                  </a:cubicBezTo>
                  <a:cubicBezTo>
                    <a:pt x="486" y="14109"/>
                    <a:pt x="469" y="14000"/>
                    <a:pt x="469" y="13909"/>
                  </a:cubicBezTo>
                  <a:cubicBezTo>
                    <a:pt x="469" y="13855"/>
                    <a:pt x="451" y="13800"/>
                    <a:pt x="451" y="13745"/>
                  </a:cubicBezTo>
                  <a:cubicBezTo>
                    <a:pt x="434" y="13618"/>
                    <a:pt x="416" y="13491"/>
                    <a:pt x="416" y="13345"/>
                  </a:cubicBezTo>
                  <a:cubicBezTo>
                    <a:pt x="381" y="13000"/>
                    <a:pt x="346" y="12636"/>
                    <a:pt x="311" y="12291"/>
                  </a:cubicBezTo>
                  <a:cubicBezTo>
                    <a:pt x="294" y="12182"/>
                    <a:pt x="294" y="12073"/>
                    <a:pt x="276" y="11945"/>
                  </a:cubicBezTo>
                  <a:close/>
                  <a:moveTo>
                    <a:pt x="732" y="19127"/>
                  </a:moveTo>
                  <a:cubicBezTo>
                    <a:pt x="679" y="19091"/>
                    <a:pt x="627" y="19036"/>
                    <a:pt x="574" y="19000"/>
                  </a:cubicBezTo>
                  <a:cubicBezTo>
                    <a:pt x="574" y="18982"/>
                    <a:pt x="592" y="18964"/>
                    <a:pt x="592" y="18964"/>
                  </a:cubicBezTo>
                  <a:cubicBezTo>
                    <a:pt x="609" y="18927"/>
                    <a:pt x="609" y="18891"/>
                    <a:pt x="609" y="18836"/>
                  </a:cubicBezTo>
                  <a:cubicBezTo>
                    <a:pt x="609" y="18800"/>
                    <a:pt x="627" y="18745"/>
                    <a:pt x="627" y="18709"/>
                  </a:cubicBezTo>
                  <a:cubicBezTo>
                    <a:pt x="627" y="18673"/>
                    <a:pt x="627" y="18636"/>
                    <a:pt x="644" y="18600"/>
                  </a:cubicBezTo>
                  <a:cubicBezTo>
                    <a:pt x="662" y="18418"/>
                    <a:pt x="679" y="18218"/>
                    <a:pt x="697" y="18036"/>
                  </a:cubicBezTo>
                  <a:cubicBezTo>
                    <a:pt x="714" y="17618"/>
                    <a:pt x="732" y="17218"/>
                    <a:pt x="749" y="16800"/>
                  </a:cubicBezTo>
                  <a:cubicBezTo>
                    <a:pt x="749" y="16709"/>
                    <a:pt x="749" y="16600"/>
                    <a:pt x="749" y="16509"/>
                  </a:cubicBezTo>
                  <a:cubicBezTo>
                    <a:pt x="749" y="16491"/>
                    <a:pt x="749" y="16455"/>
                    <a:pt x="749" y="16436"/>
                  </a:cubicBezTo>
                  <a:cubicBezTo>
                    <a:pt x="749" y="16364"/>
                    <a:pt x="749" y="16309"/>
                    <a:pt x="749" y="16236"/>
                  </a:cubicBezTo>
                  <a:cubicBezTo>
                    <a:pt x="749" y="16145"/>
                    <a:pt x="749" y="16073"/>
                    <a:pt x="732" y="15982"/>
                  </a:cubicBezTo>
                  <a:cubicBezTo>
                    <a:pt x="749" y="15945"/>
                    <a:pt x="767" y="15927"/>
                    <a:pt x="784" y="15891"/>
                  </a:cubicBezTo>
                  <a:cubicBezTo>
                    <a:pt x="802" y="15873"/>
                    <a:pt x="802" y="15855"/>
                    <a:pt x="819" y="15836"/>
                  </a:cubicBezTo>
                  <a:cubicBezTo>
                    <a:pt x="837" y="15800"/>
                    <a:pt x="854" y="15782"/>
                    <a:pt x="889" y="15745"/>
                  </a:cubicBezTo>
                  <a:cubicBezTo>
                    <a:pt x="942" y="15673"/>
                    <a:pt x="977" y="15618"/>
                    <a:pt x="1030" y="15545"/>
                  </a:cubicBezTo>
                  <a:cubicBezTo>
                    <a:pt x="1082" y="15491"/>
                    <a:pt x="1135" y="15418"/>
                    <a:pt x="1170" y="15364"/>
                  </a:cubicBezTo>
                  <a:cubicBezTo>
                    <a:pt x="1205" y="15327"/>
                    <a:pt x="1240" y="15291"/>
                    <a:pt x="1257" y="15236"/>
                  </a:cubicBezTo>
                  <a:cubicBezTo>
                    <a:pt x="1275" y="15218"/>
                    <a:pt x="1275" y="15200"/>
                    <a:pt x="1292" y="15200"/>
                  </a:cubicBezTo>
                  <a:cubicBezTo>
                    <a:pt x="1362" y="15127"/>
                    <a:pt x="1415" y="15055"/>
                    <a:pt x="1485" y="14982"/>
                  </a:cubicBezTo>
                  <a:cubicBezTo>
                    <a:pt x="1503" y="14964"/>
                    <a:pt x="1538" y="14927"/>
                    <a:pt x="1555" y="14909"/>
                  </a:cubicBezTo>
                  <a:cubicBezTo>
                    <a:pt x="1573" y="14891"/>
                    <a:pt x="1590" y="14873"/>
                    <a:pt x="1608" y="14855"/>
                  </a:cubicBezTo>
                  <a:cubicBezTo>
                    <a:pt x="1660" y="14800"/>
                    <a:pt x="1713" y="14745"/>
                    <a:pt x="1765" y="14709"/>
                  </a:cubicBezTo>
                  <a:cubicBezTo>
                    <a:pt x="1800" y="14673"/>
                    <a:pt x="1835" y="14636"/>
                    <a:pt x="1870" y="14600"/>
                  </a:cubicBezTo>
                  <a:cubicBezTo>
                    <a:pt x="1905" y="14564"/>
                    <a:pt x="1940" y="14527"/>
                    <a:pt x="1993" y="14491"/>
                  </a:cubicBezTo>
                  <a:cubicBezTo>
                    <a:pt x="2011" y="14473"/>
                    <a:pt x="2028" y="14455"/>
                    <a:pt x="2046" y="14436"/>
                  </a:cubicBezTo>
                  <a:cubicBezTo>
                    <a:pt x="2063" y="14418"/>
                    <a:pt x="2063" y="14400"/>
                    <a:pt x="2081" y="14400"/>
                  </a:cubicBezTo>
                  <a:cubicBezTo>
                    <a:pt x="2098" y="14382"/>
                    <a:pt x="2116" y="14345"/>
                    <a:pt x="2133" y="14309"/>
                  </a:cubicBezTo>
                  <a:cubicBezTo>
                    <a:pt x="2133" y="14291"/>
                    <a:pt x="2133" y="14273"/>
                    <a:pt x="2133" y="14273"/>
                  </a:cubicBezTo>
                  <a:cubicBezTo>
                    <a:pt x="2133" y="14255"/>
                    <a:pt x="2133" y="14236"/>
                    <a:pt x="2116" y="14236"/>
                  </a:cubicBezTo>
                  <a:cubicBezTo>
                    <a:pt x="2116" y="14218"/>
                    <a:pt x="2098" y="14218"/>
                    <a:pt x="2098" y="14200"/>
                  </a:cubicBezTo>
                  <a:cubicBezTo>
                    <a:pt x="2098" y="14200"/>
                    <a:pt x="2081" y="14182"/>
                    <a:pt x="2063" y="14182"/>
                  </a:cubicBezTo>
                  <a:cubicBezTo>
                    <a:pt x="2063" y="14182"/>
                    <a:pt x="2063" y="14182"/>
                    <a:pt x="2046" y="14182"/>
                  </a:cubicBezTo>
                  <a:cubicBezTo>
                    <a:pt x="2011" y="14200"/>
                    <a:pt x="1993" y="14218"/>
                    <a:pt x="1958" y="14236"/>
                  </a:cubicBezTo>
                  <a:cubicBezTo>
                    <a:pt x="1941" y="14255"/>
                    <a:pt x="1923" y="14273"/>
                    <a:pt x="1905" y="14291"/>
                  </a:cubicBezTo>
                  <a:cubicBezTo>
                    <a:pt x="1888" y="14291"/>
                    <a:pt x="1888" y="14309"/>
                    <a:pt x="1870" y="14309"/>
                  </a:cubicBezTo>
                  <a:cubicBezTo>
                    <a:pt x="1853" y="14327"/>
                    <a:pt x="1835" y="14345"/>
                    <a:pt x="1818" y="14364"/>
                  </a:cubicBezTo>
                  <a:cubicBezTo>
                    <a:pt x="1765" y="14418"/>
                    <a:pt x="1713" y="14473"/>
                    <a:pt x="1678" y="14527"/>
                  </a:cubicBezTo>
                  <a:cubicBezTo>
                    <a:pt x="1660" y="14545"/>
                    <a:pt x="1625" y="14582"/>
                    <a:pt x="1608" y="14600"/>
                  </a:cubicBezTo>
                  <a:cubicBezTo>
                    <a:pt x="1573" y="14636"/>
                    <a:pt x="1538" y="14691"/>
                    <a:pt x="1503" y="14727"/>
                  </a:cubicBezTo>
                  <a:cubicBezTo>
                    <a:pt x="1467" y="14782"/>
                    <a:pt x="1415" y="14818"/>
                    <a:pt x="1380" y="14873"/>
                  </a:cubicBezTo>
                  <a:cubicBezTo>
                    <a:pt x="1327" y="14945"/>
                    <a:pt x="1275" y="15000"/>
                    <a:pt x="1222" y="15073"/>
                  </a:cubicBezTo>
                  <a:cubicBezTo>
                    <a:pt x="1205" y="15091"/>
                    <a:pt x="1187" y="15109"/>
                    <a:pt x="1170" y="15127"/>
                  </a:cubicBezTo>
                  <a:cubicBezTo>
                    <a:pt x="1135" y="15164"/>
                    <a:pt x="1100" y="15218"/>
                    <a:pt x="1065" y="15255"/>
                  </a:cubicBezTo>
                  <a:cubicBezTo>
                    <a:pt x="1030" y="15291"/>
                    <a:pt x="1012" y="15345"/>
                    <a:pt x="977" y="15382"/>
                  </a:cubicBezTo>
                  <a:cubicBezTo>
                    <a:pt x="959" y="15400"/>
                    <a:pt x="942" y="15418"/>
                    <a:pt x="942" y="15436"/>
                  </a:cubicBezTo>
                  <a:cubicBezTo>
                    <a:pt x="889" y="15509"/>
                    <a:pt x="837" y="15600"/>
                    <a:pt x="784" y="15673"/>
                  </a:cubicBezTo>
                  <a:cubicBezTo>
                    <a:pt x="767" y="15709"/>
                    <a:pt x="749" y="15727"/>
                    <a:pt x="732" y="15764"/>
                  </a:cubicBezTo>
                  <a:cubicBezTo>
                    <a:pt x="732" y="15764"/>
                    <a:pt x="732" y="15782"/>
                    <a:pt x="714" y="15782"/>
                  </a:cubicBezTo>
                  <a:cubicBezTo>
                    <a:pt x="714" y="15745"/>
                    <a:pt x="714" y="15709"/>
                    <a:pt x="697" y="15691"/>
                  </a:cubicBezTo>
                  <a:cubicBezTo>
                    <a:pt x="679" y="15564"/>
                    <a:pt x="679" y="15436"/>
                    <a:pt x="662" y="15291"/>
                  </a:cubicBezTo>
                  <a:cubicBezTo>
                    <a:pt x="662" y="15236"/>
                    <a:pt x="644" y="15182"/>
                    <a:pt x="644" y="15127"/>
                  </a:cubicBezTo>
                  <a:cubicBezTo>
                    <a:pt x="609" y="14927"/>
                    <a:pt x="574" y="14727"/>
                    <a:pt x="557" y="14509"/>
                  </a:cubicBezTo>
                  <a:cubicBezTo>
                    <a:pt x="539" y="14418"/>
                    <a:pt x="539" y="14327"/>
                    <a:pt x="522" y="14236"/>
                  </a:cubicBezTo>
                  <a:cubicBezTo>
                    <a:pt x="522" y="14236"/>
                    <a:pt x="522" y="14218"/>
                    <a:pt x="539" y="14218"/>
                  </a:cubicBezTo>
                  <a:cubicBezTo>
                    <a:pt x="644" y="14091"/>
                    <a:pt x="749" y="13964"/>
                    <a:pt x="837" y="13836"/>
                  </a:cubicBezTo>
                  <a:cubicBezTo>
                    <a:pt x="854" y="13818"/>
                    <a:pt x="872" y="13782"/>
                    <a:pt x="907" y="13764"/>
                  </a:cubicBezTo>
                  <a:cubicBezTo>
                    <a:pt x="924" y="13745"/>
                    <a:pt x="942" y="13727"/>
                    <a:pt x="959" y="13691"/>
                  </a:cubicBezTo>
                  <a:cubicBezTo>
                    <a:pt x="959" y="13673"/>
                    <a:pt x="977" y="13673"/>
                    <a:pt x="977" y="13655"/>
                  </a:cubicBezTo>
                  <a:cubicBezTo>
                    <a:pt x="1012" y="13618"/>
                    <a:pt x="1030" y="13582"/>
                    <a:pt x="1065" y="13545"/>
                  </a:cubicBezTo>
                  <a:cubicBezTo>
                    <a:pt x="1082" y="13527"/>
                    <a:pt x="1082" y="13527"/>
                    <a:pt x="1100" y="13509"/>
                  </a:cubicBezTo>
                  <a:cubicBezTo>
                    <a:pt x="1117" y="13491"/>
                    <a:pt x="1117" y="13491"/>
                    <a:pt x="1135" y="13473"/>
                  </a:cubicBezTo>
                  <a:cubicBezTo>
                    <a:pt x="1170" y="13436"/>
                    <a:pt x="1222" y="13400"/>
                    <a:pt x="1257" y="13345"/>
                  </a:cubicBezTo>
                  <a:cubicBezTo>
                    <a:pt x="1450" y="13545"/>
                    <a:pt x="1660" y="13745"/>
                    <a:pt x="1888" y="13909"/>
                  </a:cubicBezTo>
                  <a:cubicBezTo>
                    <a:pt x="2203" y="14145"/>
                    <a:pt x="2536" y="14327"/>
                    <a:pt x="2886" y="14491"/>
                  </a:cubicBezTo>
                  <a:cubicBezTo>
                    <a:pt x="2869" y="14509"/>
                    <a:pt x="2869" y="14527"/>
                    <a:pt x="2851" y="14545"/>
                  </a:cubicBezTo>
                  <a:cubicBezTo>
                    <a:pt x="2799" y="14618"/>
                    <a:pt x="2729" y="14709"/>
                    <a:pt x="2676" y="14782"/>
                  </a:cubicBezTo>
                  <a:cubicBezTo>
                    <a:pt x="2571" y="14927"/>
                    <a:pt x="2448" y="15073"/>
                    <a:pt x="2343" y="15218"/>
                  </a:cubicBezTo>
                  <a:cubicBezTo>
                    <a:pt x="2273" y="15327"/>
                    <a:pt x="2186" y="15436"/>
                    <a:pt x="2116" y="15545"/>
                  </a:cubicBezTo>
                  <a:cubicBezTo>
                    <a:pt x="2081" y="15600"/>
                    <a:pt x="2028" y="15673"/>
                    <a:pt x="1993" y="15727"/>
                  </a:cubicBezTo>
                  <a:cubicBezTo>
                    <a:pt x="1888" y="15891"/>
                    <a:pt x="1765" y="16055"/>
                    <a:pt x="1678" y="16218"/>
                  </a:cubicBezTo>
                  <a:cubicBezTo>
                    <a:pt x="1608" y="16327"/>
                    <a:pt x="1538" y="16455"/>
                    <a:pt x="1450" y="16564"/>
                  </a:cubicBezTo>
                  <a:cubicBezTo>
                    <a:pt x="1415" y="16618"/>
                    <a:pt x="1380" y="16673"/>
                    <a:pt x="1345" y="16727"/>
                  </a:cubicBezTo>
                  <a:cubicBezTo>
                    <a:pt x="1327" y="16745"/>
                    <a:pt x="1327" y="16764"/>
                    <a:pt x="1310" y="16782"/>
                  </a:cubicBezTo>
                  <a:cubicBezTo>
                    <a:pt x="1187" y="16982"/>
                    <a:pt x="1082" y="17182"/>
                    <a:pt x="959" y="17382"/>
                  </a:cubicBezTo>
                  <a:cubicBezTo>
                    <a:pt x="924" y="17436"/>
                    <a:pt x="907" y="17473"/>
                    <a:pt x="872" y="17527"/>
                  </a:cubicBezTo>
                  <a:cubicBezTo>
                    <a:pt x="837" y="17582"/>
                    <a:pt x="802" y="17636"/>
                    <a:pt x="767" y="17691"/>
                  </a:cubicBezTo>
                  <a:cubicBezTo>
                    <a:pt x="749" y="17709"/>
                    <a:pt x="749" y="17727"/>
                    <a:pt x="732" y="17764"/>
                  </a:cubicBezTo>
                  <a:cubicBezTo>
                    <a:pt x="732" y="17782"/>
                    <a:pt x="714" y="17782"/>
                    <a:pt x="714" y="17800"/>
                  </a:cubicBezTo>
                  <a:cubicBezTo>
                    <a:pt x="714" y="17818"/>
                    <a:pt x="714" y="17836"/>
                    <a:pt x="714" y="17836"/>
                  </a:cubicBezTo>
                  <a:cubicBezTo>
                    <a:pt x="714" y="17836"/>
                    <a:pt x="732" y="17855"/>
                    <a:pt x="732" y="17836"/>
                  </a:cubicBezTo>
                  <a:cubicBezTo>
                    <a:pt x="732" y="17818"/>
                    <a:pt x="749" y="17818"/>
                    <a:pt x="749" y="17800"/>
                  </a:cubicBezTo>
                  <a:cubicBezTo>
                    <a:pt x="767" y="17782"/>
                    <a:pt x="784" y="17745"/>
                    <a:pt x="802" y="17727"/>
                  </a:cubicBezTo>
                  <a:cubicBezTo>
                    <a:pt x="837" y="17673"/>
                    <a:pt x="872" y="17600"/>
                    <a:pt x="907" y="17545"/>
                  </a:cubicBezTo>
                  <a:cubicBezTo>
                    <a:pt x="942" y="17491"/>
                    <a:pt x="977" y="17436"/>
                    <a:pt x="1012" y="17382"/>
                  </a:cubicBezTo>
                  <a:cubicBezTo>
                    <a:pt x="1082" y="17255"/>
                    <a:pt x="1170" y="17145"/>
                    <a:pt x="1240" y="17018"/>
                  </a:cubicBezTo>
                  <a:cubicBezTo>
                    <a:pt x="1275" y="16964"/>
                    <a:pt x="1292" y="16927"/>
                    <a:pt x="1327" y="16873"/>
                  </a:cubicBezTo>
                  <a:cubicBezTo>
                    <a:pt x="1345" y="16855"/>
                    <a:pt x="1345" y="16836"/>
                    <a:pt x="1362" y="16818"/>
                  </a:cubicBezTo>
                  <a:cubicBezTo>
                    <a:pt x="1503" y="16618"/>
                    <a:pt x="1643" y="16418"/>
                    <a:pt x="1765" y="16236"/>
                  </a:cubicBezTo>
                  <a:cubicBezTo>
                    <a:pt x="1888" y="16073"/>
                    <a:pt x="2028" y="15891"/>
                    <a:pt x="2151" y="15727"/>
                  </a:cubicBezTo>
                  <a:cubicBezTo>
                    <a:pt x="2168" y="15709"/>
                    <a:pt x="2168" y="15709"/>
                    <a:pt x="2186" y="15691"/>
                  </a:cubicBezTo>
                  <a:cubicBezTo>
                    <a:pt x="2221" y="15655"/>
                    <a:pt x="2256" y="15600"/>
                    <a:pt x="2308" y="15564"/>
                  </a:cubicBezTo>
                  <a:cubicBezTo>
                    <a:pt x="2378" y="15473"/>
                    <a:pt x="2448" y="15400"/>
                    <a:pt x="2519" y="15309"/>
                  </a:cubicBezTo>
                  <a:cubicBezTo>
                    <a:pt x="2571" y="15236"/>
                    <a:pt x="2624" y="15182"/>
                    <a:pt x="2694" y="15127"/>
                  </a:cubicBezTo>
                  <a:cubicBezTo>
                    <a:pt x="2746" y="15073"/>
                    <a:pt x="2799" y="15018"/>
                    <a:pt x="2834" y="14964"/>
                  </a:cubicBezTo>
                  <a:cubicBezTo>
                    <a:pt x="2886" y="14891"/>
                    <a:pt x="2957" y="14836"/>
                    <a:pt x="3009" y="14764"/>
                  </a:cubicBezTo>
                  <a:cubicBezTo>
                    <a:pt x="3044" y="14727"/>
                    <a:pt x="3079" y="14691"/>
                    <a:pt x="3097" y="14636"/>
                  </a:cubicBezTo>
                  <a:cubicBezTo>
                    <a:pt x="3097" y="14618"/>
                    <a:pt x="3114" y="14618"/>
                    <a:pt x="3114" y="14600"/>
                  </a:cubicBezTo>
                  <a:cubicBezTo>
                    <a:pt x="3289" y="14673"/>
                    <a:pt x="3465" y="14727"/>
                    <a:pt x="3640" y="14800"/>
                  </a:cubicBezTo>
                  <a:cubicBezTo>
                    <a:pt x="3850" y="14873"/>
                    <a:pt x="4043" y="14927"/>
                    <a:pt x="4253" y="14982"/>
                  </a:cubicBezTo>
                  <a:cubicBezTo>
                    <a:pt x="4218" y="15018"/>
                    <a:pt x="4200" y="15055"/>
                    <a:pt x="4165" y="15091"/>
                  </a:cubicBezTo>
                  <a:cubicBezTo>
                    <a:pt x="4078" y="15200"/>
                    <a:pt x="3973" y="15327"/>
                    <a:pt x="3885" y="15436"/>
                  </a:cubicBezTo>
                  <a:cubicBezTo>
                    <a:pt x="3797" y="15545"/>
                    <a:pt x="3710" y="15655"/>
                    <a:pt x="3622" y="15764"/>
                  </a:cubicBezTo>
                  <a:cubicBezTo>
                    <a:pt x="3552" y="15855"/>
                    <a:pt x="3482" y="15945"/>
                    <a:pt x="3412" y="16036"/>
                  </a:cubicBezTo>
                  <a:cubicBezTo>
                    <a:pt x="3219" y="16273"/>
                    <a:pt x="3044" y="16509"/>
                    <a:pt x="2851" y="16745"/>
                  </a:cubicBezTo>
                  <a:cubicBezTo>
                    <a:pt x="2519" y="17164"/>
                    <a:pt x="2168" y="17600"/>
                    <a:pt x="1835" y="18018"/>
                  </a:cubicBezTo>
                  <a:cubicBezTo>
                    <a:pt x="1748" y="18127"/>
                    <a:pt x="1678" y="18218"/>
                    <a:pt x="1590" y="18327"/>
                  </a:cubicBezTo>
                  <a:cubicBezTo>
                    <a:pt x="1520" y="18418"/>
                    <a:pt x="1450" y="18509"/>
                    <a:pt x="1380" y="18600"/>
                  </a:cubicBezTo>
                  <a:cubicBezTo>
                    <a:pt x="1327" y="18673"/>
                    <a:pt x="1257" y="18764"/>
                    <a:pt x="1205" y="18836"/>
                  </a:cubicBezTo>
                  <a:cubicBezTo>
                    <a:pt x="1170" y="18873"/>
                    <a:pt x="1152" y="18909"/>
                    <a:pt x="1117" y="18964"/>
                  </a:cubicBezTo>
                  <a:cubicBezTo>
                    <a:pt x="1047" y="19073"/>
                    <a:pt x="959" y="19182"/>
                    <a:pt x="889" y="19291"/>
                  </a:cubicBezTo>
                  <a:cubicBezTo>
                    <a:pt x="889" y="19291"/>
                    <a:pt x="889" y="19291"/>
                    <a:pt x="872" y="19291"/>
                  </a:cubicBezTo>
                  <a:cubicBezTo>
                    <a:pt x="854" y="19236"/>
                    <a:pt x="784" y="19182"/>
                    <a:pt x="732" y="19127"/>
                  </a:cubicBezTo>
                  <a:close/>
                  <a:moveTo>
                    <a:pt x="7844" y="21236"/>
                  </a:moveTo>
                  <a:cubicBezTo>
                    <a:pt x="7722" y="21236"/>
                    <a:pt x="7599" y="21236"/>
                    <a:pt x="7476" y="21218"/>
                  </a:cubicBezTo>
                  <a:cubicBezTo>
                    <a:pt x="7441" y="21218"/>
                    <a:pt x="7406" y="21218"/>
                    <a:pt x="7371" y="21218"/>
                  </a:cubicBezTo>
                  <a:cubicBezTo>
                    <a:pt x="7301" y="21218"/>
                    <a:pt x="7213" y="21200"/>
                    <a:pt x="7143" y="21200"/>
                  </a:cubicBezTo>
                  <a:cubicBezTo>
                    <a:pt x="7038" y="21200"/>
                    <a:pt x="6933" y="21182"/>
                    <a:pt x="6828" y="21182"/>
                  </a:cubicBezTo>
                  <a:cubicBezTo>
                    <a:pt x="6740" y="21182"/>
                    <a:pt x="6653" y="21164"/>
                    <a:pt x="6565" y="21164"/>
                  </a:cubicBezTo>
                  <a:cubicBezTo>
                    <a:pt x="6390" y="21145"/>
                    <a:pt x="6215" y="21127"/>
                    <a:pt x="6022" y="21109"/>
                  </a:cubicBezTo>
                  <a:cubicBezTo>
                    <a:pt x="5900" y="21091"/>
                    <a:pt x="5759" y="21073"/>
                    <a:pt x="5637" y="21055"/>
                  </a:cubicBezTo>
                  <a:cubicBezTo>
                    <a:pt x="5567" y="21055"/>
                    <a:pt x="5514" y="21036"/>
                    <a:pt x="5462" y="21018"/>
                  </a:cubicBezTo>
                  <a:cubicBezTo>
                    <a:pt x="5357" y="21000"/>
                    <a:pt x="5251" y="20982"/>
                    <a:pt x="5146" y="20964"/>
                  </a:cubicBezTo>
                  <a:cubicBezTo>
                    <a:pt x="5111" y="20964"/>
                    <a:pt x="5094" y="20945"/>
                    <a:pt x="5059" y="20945"/>
                  </a:cubicBezTo>
                  <a:cubicBezTo>
                    <a:pt x="4989" y="20927"/>
                    <a:pt x="4919" y="20909"/>
                    <a:pt x="4848" y="20909"/>
                  </a:cubicBezTo>
                  <a:cubicBezTo>
                    <a:pt x="4673" y="20873"/>
                    <a:pt x="4516" y="20836"/>
                    <a:pt x="4340" y="20782"/>
                  </a:cubicBezTo>
                  <a:cubicBezTo>
                    <a:pt x="4235" y="20745"/>
                    <a:pt x="4113" y="20727"/>
                    <a:pt x="4008" y="20691"/>
                  </a:cubicBezTo>
                  <a:cubicBezTo>
                    <a:pt x="3903" y="20655"/>
                    <a:pt x="3815" y="20618"/>
                    <a:pt x="3710" y="20600"/>
                  </a:cubicBezTo>
                  <a:cubicBezTo>
                    <a:pt x="3675" y="20582"/>
                    <a:pt x="3640" y="20582"/>
                    <a:pt x="3605" y="20564"/>
                  </a:cubicBezTo>
                  <a:cubicBezTo>
                    <a:pt x="3535" y="20527"/>
                    <a:pt x="3465" y="20509"/>
                    <a:pt x="3394" y="20473"/>
                  </a:cubicBezTo>
                  <a:cubicBezTo>
                    <a:pt x="3307" y="20436"/>
                    <a:pt x="3202" y="20382"/>
                    <a:pt x="3114" y="20345"/>
                  </a:cubicBezTo>
                  <a:cubicBezTo>
                    <a:pt x="2922" y="20255"/>
                    <a:pt x="2729" y="20182"/>
                    <a:pt x="2536" y="20127"/>
                  </a:cubicBezTo>
                  <a:cubicBezTo>
                    <a:pt x="2448" y="20091"/>
                    <a:pt x="2361" y="20073"/>
                    <a:pt x="2273" y="20036"/>
                  </a:cubicBezTo>
                  <a:cubicBezTo>
                    <a:pt x="2203" y="20018"/>
                    <a:pt x="2151" y="19982"/>
                    <a:pt x="2081" y="19964"/>
                  </a:cubicBezTo>
                  <a:cubicBezTo>
                    <a:pt x="2046" y="19945"/>
                    <a:pt x="2011" y="19927"/>
                    <a:pt x="1958" y="19927"/>
                  </a:cubicBezTo>
                  <a:cubicBezTo>
                    <a:pt x="1888" y="19909"/>
                    <a:pt x="1835" y="19873"/>
                    <a:pt x="1765" y="19855"/>
                  </a:cubicBezTo>
                  <a:cubicBezTo>
                    <a:pt x="1730" y="19836"/>
                    <a:pt x="1695" y="19818"/>
                    <a:pt x="1660" y="19800"/>
                  </a:cubicBezTo>
                  <a:cubicBezTo>
                    <a:pt x="1608" y="19764"/>
                    <a:pt x="1538" y="19745"/>
                    <a:pt x="1485" y="19709"/>
                  </a:cubicBezTo>
                  <a:cubicBezTo>
                    <a:pt x="1467" y="19691"/>
                    <a:pt x="1432" y="19691"/>
                    <a:pt x="1415" y="19673"/>
                  </a:cubicBezTo>
                  <a:cubicBezTo>
                    <a:pt x="1362" y="19636"/>
                    <a:pt x="1310" y="19618"/>
                    <a:pt x="1257" y="19582"/>
                  </a:cubicBezTo>
                  <a:cubicBezTo>
                    <a:pt x="1170" y="19527"/>
                    <a:pt x="1082" y="19455"/>
                    <a:pt x="994" y="19382"/>
                  </a:cubicBezTo>
                  <a:cubicBezTo>
                    <a:pt x="977" y="19364"/>
                    <a:pt x="959" y="19345"/>
                    <a:pt x="942" y="19327"/>
                  </a:cubicBezTo>
                  <a:cubicBezTo>
                    <a:pt x="977" y="19273"/>
                    <a:pt x="1012" y="19218"/>
                    <a:pt x="1047" y="19164"/>
                  </a:cubicBezTo>
                  <a:cubicBezTo>
                    <a:pt x="1065" y="19127"/>
                    <a:pt x="1100" y="19091"/>
                    <a:pt x="1117" y="19055"/>
                  </a:cubicBezTo>
                  <a:cubicBezTo>
                    <a:pt x="1135" y="19036"/>
                    <a:pt x="1135" y="19018"/>
                    <a:pt x="1152" y="19000"/>
                  </a:cubicBezTo>
                  <a:cubicBezTo>
                    <a:pt x="1257" y="18891"/>
                    <a:pt x="1345" y="18764"/>
                    <a:pt x="1450" y="18655"/>
                  </a:cubicBezTo>
                  <a:cubicBezTo>
                    <a:pt x="1608" y="18473"/>
                    <a:pt x="1748" y="18309"/>
                    <a:pt x="1905" y="18127"/>
                  </a:cubicBezTo>
                  <a:cubicBezTo>
                    <a:pt x="2081" y="17927"/>
                    <a:pt x="2256" y="17727"/>
                    <a:pt x="2431" y="17527"/>
                  </a:cubicBezTo>
                  <a:cubicBezTo>
                    <a:pt x="2624" y="17327"/>
                    <a:pt x="2799" y="17127"/>
                    <a:pt x="2992" y="16909"/>
                  </a:cubicBezTo>
                  <a:cubicBezTo>
                    <a:pt x="3184" y="16691"/>
                    <a:pt x="3394" y="16491"/>
                    <a:pt x="3587" y="16273"/>
                  </a:cubicBezTo>
                  <a:cubicBezTo>
                    <a:pt x="3745" y="16109"/>
                    <a:pt x="3920" y="15927"/>
                    <a:pt x="4078" y="15764"/>
                  </a:cubicBezTo>
                  <a:cubicBezTo>
                    <a:pt x="4270" y="15564"/>
                    <a:pt x="4446" y="15364"/>
                    <a:pt x="4638" y="15164"/>
                  </a:cubicBezTo>
                  <a:cubicBezTo>
                    <a:pt x="4656" y="15145"/>
                    <a:pt x="4673" y="15127"/>
                    <a:pt x="4691" y="15109"/>
                  </a:cubicBezTo>
                  <a:cubicBezTo>
                    <a:pt x="4954" y="15164"/>
                    <a:pt x="5216" y="15218"/>
                    <a:pt x="5479" y="15255"/>
                  </a:cubicBezTo>
                  <a:cubicBezTo>
                    <a:pt x="5427" y="15309"/>
                    <a:pt x="5374" y="15345"/>
                    <a:pt x="5321" y="15400"/>
                  </a:cubicBezTo>
                  <a:cubicBezTo>
                    <a:pt x="5269" y="15455"/>
                    <a:pt x="5234" y="15491"/>
                    <a:pt x="5199" y="15545"/>
                  </a:cubicBezTo>
                  <a:cubicBezTo>
                    <a:pt x="5164" y="15582"/>
                    <a:pt x="5129" y="15636"/>
                    <a:pt x="5094" y="15673"/>
                  </a:cubicBezTo>
                  <a:cubicBezTo>
                    <a:pt x="5006" y="15782"/>
                    <a:pt x="4919" y="15891"/>
                    <a:pt x="4831" y="16018"/>
                  </a:cubicBezTo>
                  <a:cubicBezTo>
                    <a:pt x="4743" y="16127"/>
                    <a:pt x="4656" y="16255"/>
                    <a:pt x="4568" y="16364"/>
                  </a:cubicBezTo>
                  <a:cubicBezTo>
                    <a:pt x="4463" y="16509"/>
                    <a:pt x="4358" y="16655"/>
                    <a:pt x="4253" y="16782"/>
                  </a:cubicBezTo>
                  <a:cubicBezTo>
                    <a:pt x="4095" y="16982"/>
                    <a:pt x="3955" y="17182"/>
                    <a:pt x="3815" y="17382"/>
                  </a:cubicBezTo>
                  <a:cubicBezTo>
                    <a:pt x="3640" y="17618"/>
                    <a:pt x="3465" y="17855"/>
                    <a:pt x="3289" y="18073"/>
                  </a:cubicBezTo>
                  <a:cubicBezTo>
                    <a:pt x="3097" y="18327"/>
                    <a:pt x="2904" y="18564"/>
                    <a:pt x="2711" y="18818"/>
                  </a:cubicBezTo>
                  <a:cubicBezTo>
                    <a:pt x="2589" y="18964"/>
                    <a:pt x="2484" y="19127"/>
                    <a:pt x="2361" y="19273"/>
                  </a:cubicBezTo>
                  <a:cubicBezTo>
                    <a:pt x="2343" y="19291"/>
                    <a:pt x="2326" y="19327"/>
                    <a:pt x="2308" y="19345"/>
                  </a:cubicBezTo>
                  <a:cubicBezTo>
                    <a:pt x="2291" y="19382"/>
                    <a:pt x="2256" y="19418"/>
                    <a:pt x="2238" y="19455"/>
                  </a:cubicBezTo>
                  <a:cubicBezTo>
                    <a:pt x="2203" y="19509"/>
                    <a:pt x="2168" y="19564"/>
                    <a:pt x="2133" y="19618"/>
                  </a:cubicBezTo>
                  <a:cubicBezTo>
                    <a:pt x="2098" y="19673"/>
                    <a:pt x="2063" y="19727"/>
                    <a:pt x="2028" y="19782"/>
                  </a:cubicBezTo>
                  <a:cubicBezTo>
                    <a:pt x="2028" y="19800"/>
                    <a:pt x="2028" y="19818"/>
                    <a:pt x="2028" y="19818"/>
                  </a:cubicBezTo>
                  <a:cubicBezTo>
                    <a:pt x="2046" y="19836"/>
                    <a:pt x="2063" y="19836"/>
                    <a:pt x="2063" y="19818"/>
                  </a:cubicBezTo>
                  <a:cubicBezTo>
                    <a:pt x="2081" y="19782"/>
                    <a:pt x="2116" y="19745"/>
                    <a:pt x="2133" y="19709"/>
                  </a:cubicBezTo>
                  <a:cubicBezTo>
                    <a:pt x="2186" y="19655"/>
                    <a:pt x="2221" y="19600"/>
                    <a:pt x="2273" y="19527"/>
                  </a:cubicBezTo>
                  <a:cubicBezTo>
                    <a:pt x="2308" y="19491"/>
                    <a:pt x="2343" y="19436"/>
                    <a:pt x="2378" y="19400"/>
                  </a:cubicBezTo>
                  <a:cubicBezTo>
                    <a:pt x="2466" y="19291"/>
                    <a:pt x="2571" y="19182"/>
                    <a:pt x="2659" y="19073"/>
                  </a:cubicBezTo>
                  <a:cubicBezTo>
                    <a:pt x="2834" y="18855"/>
                    <a:pt x="3009" y="18655"/>
                    <a:pt x="3184" y="18436"/>
                  </a:cubicBezTo>
                  <a:cubicBezTo>
                    <a:pt x="3377" y="18200"/>
                    <a:pt x="3570" y="17982"/>
                    <a:pt x="3762" y="17745"/>
                  </a:cubicBezTo>
                  <a:cubicBezTo>
                    <a:pt x="3955" y="17527"/>
                    <a:pt x="4148" y="17291"/>
                    <a:pt x="4340" y="17073"/>
                  </a:cubicBezTo>
                  <a:cubicBezTo>
                    <a:pt x="4498" y="16891"/>
                    <a:pt x="4673" y="16709"/>
                    <a:pt x="4831" y="16527"/>
                  </a:cubicBezTo>
                  <a:cubicBezTo>
                    <a:pt x="5024" y="16309"/>
                    <a:pt x="5216" y="16091"/>
                    <a:pt x="5409" y="15873"/>
                  </a:cubicBezTo>
                  <a:cubicBezTo>
                    <a:pt x="5462" y="15818"/>
                    <a:pt x="5532" y="15745"/>
                    <a:pt x="5584" y="15691"/>
                  </a:cubicBezTo>
                  <a:cubicBezTo>
                    <a:pt x="5619" y="15655"/>
                    <a:pt x="5654" y="15618"/>
                    <a:pt x="5672" y="15600"/>
                  </a:cubicBezTo>
                  <a:cubicBezTo>
                    <a:pt x="5707" y="15564"/>
                    <a:pt x="5742" y="15509"/>
                    <a:pt x="5777" y="15473"/>
                  </a:cubicBezTo>
                  <a:cubicBezTo>
                    <a:pt x="5794" y="15436"/>
                    <a:pt x="5830" y="15400"/>
                    <a:pt x="5847" y="15382"/>
                  </a:cubicBezTo>
                  <a:cubicBezTo>
                    <a:pt x="5865" y="15345"/>
                    <a:pt x="5900" y="15309"/>
                    <a:pt x="5917" y="15273"/>
                  </a:cubicBezTo>
                  <a:cubicBezTo>
                    <a:pt x="6162" y="15291"/>
                    <a:pt x="6408" y="15309"/>
                    <a:pt x="6653" y="15327"/>
                  </a:cubicBezTo>
                  <a:cubicBezTo>
                    <a:pt x="6740" y="15327"/>
                    <a:pt x="6828" y="15327"/>
                    <a:pt x="6916" y="15327"/>
                  </a:cubicBezTo>
                  <a:cubicBezTo>
                    <a:pt x="7003" y="15327"/>
                    <a:pt x="7108" y="15327"/>
                    <a:pt x="7196" y="15327"/>
                  </a:cubicBezTo>
                  <a:cubicBezTo>
                    <a:pt x="7143" y="15400"/>
                    <a:pt x="7091" y="15473"/>
                    <a:pt x="7021" y="15545"/>
                  </a:cubicBezTo>
                  <a:cubicBezTo>
                    <a:pt x="6916" y="15673"/>
                    <a:pt x="6811" y="15818"/>
                    <a:pt x="6705" y="15945"/>
                  </a:cubicBezTo>
                  <a:cubicBezTo>
                    <a:pt x="6530" y="16182"/>
                    <a:pt x="6355" y="16400"/>
                    <a:pt x="6180" y="16636"/>
                  </a:cubicBezTo>
                  <a:cubicBezTo>
                    <a:pt x="5952" y="16927"/>
                    <a:pt x="5742" y="17218"/>
                    <a:pt x="5514" y="17509"/>
                  </a:cubicBezTo>
                  <a:cubicBezTo>
                    <a:pt x="5304" y="17782"/>
                    <a:pt x="5094" y="18055"/>
                    <a:pt x="4884" y="18345"/>
                  </a:cubicBezTo>
                  <a:cubicBezTo>
                    <a:pt x="4813" y="18436"/>
                    <a:pt x="4743" y="18545"/>
                    <a:pt x="4656" y="18636"/>
                  </a:cubicBezTo>
                  <a:cubicBezTo>
                    <a:pt x="4551" y="18782"/>
                    <a:pt x="4446" y="18909"/>
                    <a:pt x="4340" y="19055"/>
                  </a:cubicBezTo>
                  <a:cubicBezTo>
                    <a:pt x="4218" y="19236"/>
                    <a:pt x="4078" y="19418"/>
                    <a:pt x="3955" y="19600"/>
                  </a:cubicBezTo>
                  <a:cubicBezTo>
                    <a:pt x="3885" y="19709"/>
                    <a:pt x="3797" y="19800"/>
                    <a:pt x="3727" y="19909"/>
                  </a:cubicBezTo>
                  <a:cubicBezTo>
                    <a:pt x="3692" y="19964"/>
                    <a:pt x="3657" y="20000"/>
                    <a:pt x="3622" y="20055"/>
                  </a:cubicBezTo>
                  <a:cubicBezTo>
                    <a:pt x="3605" y="20091"/>
                    <a:pt x="3570" y="20109"/>
                    <a:pt x="3552" y="20145"/>
                  </a:cubicBezTo>
                  <a:cubicBezTo>
                    <a:pt x="3517" y="20182"/>
                    <a:pt x="3500" y="20218"/>
                    <a:pt x="3482" y="20255"/>
                  </a:cubicBezTo>
                  <a:cubicBezTo>
                    <a:pt x="3482" y="20273"/>
                    <a:pt x="3482" y="20273"/>
                    <a:pt x="3482" y="20291"/>
                  </a:cubicBezTo>
                  <a:cubicBezTo>
                    <a:pt x="3482" y="20291"/>
                    <a:pt x="3500" y="20309"/>
                    <a:pt x="3517" y="20309"/>
                  </a:cubicBezTo>
                  <a:cubicBezTo>
                    <a:pt x="3587" y="20236"/>
                    <a:pt x="3675" y="20145"/>
                    <a:pt x="3745" y="20073"/>
                  </a:cubicBezTo>
                  <a:cubicBezTo>
                    <a:pt x="3762" y="20055"/>
                    <a:pt x="3780" y="20036"/>
                    <a:pt x="3797" y="20018"/>
                  </a:cubicBezTo>
                  <a:cubicBezTo>
                    <a:pt x="3815" y="19982"/>
                    <a:pt x="3832" y="19964"/>
                    <a:pt x="3867" y="19927"/>
                  </a:cubicBezTo>
                  <a:cubicBezTo>
                    <a:pt x="3973" y="19800"/>
                    <a:pt x="4060" y="19691"/>
                    <a:pt x="4165" y="19564"/>
                  </a:cubicBezTo>
                  <a:cubicBezTo>
                    <a:pt x="4270" y="19436"/>
                    <a:pt x="4358" y="19309"/>
                    <a:pt x="4463" y="19182"/>
                  </a:cubicBezTo>
                  <a:cubicBezTo>
                    <a:pt x="4586" y="19018"/>
                    <a:pt x="4726" y="18873"/>
                    <a:pt x="4848" y="18709"/>
                  </a:cubicBezTo>
                  <a:cubicBezTo>
                    <a:pt x="5041" y="18473"/>
                    <a:pt x="5251" y="18236"/>
                    <a:pt x="5462" y="18000"/>
                  </a:cubicBezTo>
                  <a:cubicBezTo>
                    <a:pt x="5567" y="17891"/>
                    <a:pt x="5654" y="17782"/>
                    <a:pt x="5759" y="17673"/>
                  </a:cubicBezTo>
                  <a:cubicBezTo>
                    <a:pt x="5847" y="17564"/>
                    <a:pt x="5935" y="17473"/>
                    <a:pt x="6022" y="17364"/>
                  </a:cubicBezTo>
                  <a:cubicBezTo>
                    <a:pt x="6267" y="17109"/>
                    <a:pt x="6495" y="16836"/>
                    <a:pt x="6740" y="16582"/>
                  </a:cubicBezTo>
                  <a:cubicBezTo>
                    <a:pt x="6951" y="16364"/>
                    <a:pt x="7143" y="16145"/>
                    <a:pt x="7336" y="15927"/>
                  </a:cubicBezTo>
                  <a:cubicBezTo>
                    <a:pt x="7406" y="15836"/>
                    <a:pt x="7494" y="15764"/>
                    <a:pt x="7564" y="15673"/>
                  </a:cubicBezTo>
                  <a:cubicBezTo>
                    <a:pt x="7651" y="15582"/>
                    <a:pt x="7721" y="15491"/>
                    <a:pt x="7809" y="15400"/>
                  </a:cubicBezTo>
                  <a:cubicBezTo>
                    <a:pt x="7827" y="15382"/>
                    <a:pt x="7844" y="15364"/>
                    <a:pt x="7844" y="15345"/>
                  </a:cubicBezTo>
                  <a:cubicBezTo>
                    <a:pt x="7879" y="15345"/>
                    <a:pt x="7914" y="15345"/>
                    <a:pt x="7932" y="15345"/>
                  </a:cubicBezTo>
                  <a:cubicBezTo>
                    <a:pt x="8089" y="15345"/>
                    <a:pt x="8265" y="15327"/>
                    <a:pt x="8422" y="15327"/>
                  </a:cubicBezTo>
                  <a:cubicBezTo>
                    <a:pt x="8580" y="15327"/>
                    <a:pt x="8720" y="15309"/>
                    <a:pt x="8878" y="15309"/>
                  </a:cubicBezTo>
                  <a:cubicBezTo>
                    <a:pt x="8685" y="15564"/>
                    <a:pt x="8492" y="15818"/>
                    <a:pt x="8300" y="16073"/>
                  </a:cubicBezTo>
                  <a:cubicBezTo>
                    <a:pt x="8159" y="16273"/>
                    <a:pt x="8019" y="16473"/>
                    <a:pt x="7862" y="16673"/>
                  </a:cubicBezTo>
                  <a:cubicBezTo>
                    <a:pt x="7704" y="16891"/>
                    <a:pt x="7564" y="17109"/>
                    <a:pt x="7406" y="17327"/>
                  </a:cubicBezTo>
                  <a:cubicBezTo>
                    <a:pt x="7213" y="17600"/>
                    <a:pt x="7021" y="17873"/>
                    <a:pt x="6828" y="18145"/>
                  </a:cubicBezTo>
                  <a:cubicBezTo>
                    <a:pt x="6688" y="18327"/>
                    <a:pt x="6565" y="18509"/>
                    <a:pt x="6425" y="18709"/>
                  </a:cubicBezTo>
                  <a:cubicBezTo>
                    <a:pt x="6320" y="18855"/>
                    <a:pt x="6197" y="19018"/>
                    <a:pt x="6092" y="19182"/>
                  </a:cubicBezTo>
                  <a:cubicBezTo>
                    <a:pt x="5952" y="19382"/>
                    <a:pt x="5812" y="19582"/>
                    <a:pt x="5689" y="19782"/>
                  </a:cubicBezTo>
                  <a:cubicBezTo>
                    <a:pt x="5619" y="19891"/>
                    <a:pt x="5549" y="19982"/>
                    <a:pt x="5479" y="20091"/>
                  </a:cubicBezTo>
                  <a:cubicBezTo>
                    <a:pt x="5444" y="20145"/>
                    <a:pt x="5409" y="20200"/>
                    <a:pt x="5374" y="20255"/>
                  </a:cubicBezTo>
                  <a:cubicBezTo>
                    <a:pt x="5286" y="20400"/>
                    <a:pt x="5199" y="20545"/>
                    <a:pt x="5146" y="20727"/>
                  </a:cubicBezTo>
                  <a:cubicBezTo>
                    <a:pt x="5146" y="20745"/>
                    <a:pt x="5146" y="20745"/>
                    <a:pt x="5146" y="20764"/>
                  </a:cubicBezTo>
                  <a:cubicBezTo>
                    <a:pt x="5146" y="20764"/>
                    <a:pt x="5164" y="20782"/>
                    <a:pt x="5181" y="20764"/>
                  </a:cubicBezTo>
                  <a:cubicBezTo>
                    <a:pt x="5199" y="20709"/>
                    <a:pt x="5234" y="20673"/>
                    <a:pt x="5251" y="20618"/>
                  </a:cubicBezTo>
                  <a:cubicBezTo>
                    <a:pt x="5286" y="20564"/>
                    <a:pt x="5321" y="20527"/>
                    <a:pt x="5339" y="20473"/>
                  </a:cubicBezTo>
                  <a:cubicBezTo>
                    <a:pt x="5479" y="20291"/>
                    <a:pt x="5619" y="20109"/>
                    <a:pt x="5759" y="19927"/>
                  </a:cubicBezTo>
                  <a:cubicBezTo>
                    <a:pt x="5864" y="19782"/>
                    <a:pt x="5987" y="19636"/>
                    <a:pt x="6092" y="19491"/>
                  </a:cubicBezTo>
                  <a:cubicBezTo>
                    <a:pt x="6145" y="19436"/>
                    <a:pt x="6180" y="19382"/>
                    <a:pt x="6232" y="19309"/>
                  </a:cubicBezTo>
                  <a:cubicBezTo>
                    <a:pt x="6320" y="19218"/>
                    <a:pt x="6390" y="19109"/>
                    <a:pt x="6478" y="19018"/>
                  </a:cubicBezTo>
                  <a:cubicBezTo>
                    <a:pt x="6583" y="18891"/>
                    <a:pt x="6670" y="18782"/>
                    <a:pt x="6775" y="18655"/>
                  </a:cubicBezTo>
                  <a:cubicBezTo>
                    <a:pt x="7021" y="18345"/>
                    <a:pt x="7283" y="18055"/>
                    <a:pt x="7529" y="17745"/>
                  </a:cubicBezTo>
                  <a:cubicBezTo>
                    <a:pt x="7616" y="17636"/>
                    <a:pt x="7721" y="17527"/>
                    <a:pt x="7809" y="17418"/>
                  </a:cubicBezTo>
                  <a:cubicBezTo>
                    <a:pt x="7914" y="17291"/>
                    <a:pt x="8019" y="17164"/>
                    <a:pt x="8142" y="17036"/>
                  </a:cubicBezTo>
                  <a:cubicBezTo>
                    <a:pt x="8265" y="16891"/>
                    <a:pt x="8405" y="16745"/>
                    <a:pt x="8527" y="16600"/>
                  </a:cubicBezTo>
                  <a:cubicBezTo>
                    <a:pt x="8597" y="16527"/>
                    <a:pt x="8667" y="16455"/>
                    <a:pt x="8737" y="16364"/>
                  </a:cubicBezTo>
                  <a:cubicBezTo>
                    <a:pt x="8790" y="16309"/>
                    <a:pt x="8860" y="16236"/>
                    <a:pt x="8913" y="16182"/>
                  </a:cubicBezTo>
                  <a:cubicBezTo>
                    <a:pt x="9018" y="16055"/>
                    <a:pt x="9140" y="15927"/>
                    <a:pt x="9246" y="15800"/>
                  </a:cubicBezTo>
                  <a:cubicBezTo>
                    <a:pt x="9316" y="15709"/>
                    <a:pt x="9386" y="15618"/>
                    <a:pt x="9456" y="15545"/>
                  </a:cubicBezTo>
                  <a:cubicBezTo>
                    <a:pt x="9473" y="15527"/>
                    <a:pt x="9491" y="15491"/>
                    <a:pt x="9508" y="15473"/>
                  </a:cubicBezTo>
                  <a:cubicBezTo>
                    <a:pt x="9543" y="15418"/>
                    <a:pt x="9578" y="15364"/>
                    <a:pt x="9631" y="15309"/>
                  </a:cubicBezTo>
                  <a:cubicBezTo>
                    <a:pt x="9648" y="15291"/>
                    <a:pt x="9648" y="15291"/>
                    <a:pt x="9666" y="15273"/>
                  </a:cubicBezTo>
                  <a:cubicBezTo>
                    <a:pt x="9754" y="15273"/>
                    <a:pt x="9841" y="15255"/>
                    <a:pt x="9911" y="15255"/>
                  </a:cubicBezTo>
                  <a:cubicBezTo>
                    <a:pt x="10121" y="15236"/>
                    <a:pt x="10314" y="15200"/>
                    <a:pt x="10524" y="15182"/>
                  </a:cubicBezTo>
                  <a:cubicBezTo>
                    <a:pt x="10594" y="15164"/>
                    <a:pt x="10665" y="15164"/>
                    <a:pt x="10735" y="15145"/>
                  </a:cubicBezTo>
                  <a:cubicBezTo>
                    <a:pt x="10717" y="15182"/>
                    <a:pt x="10682" y="15218"/>
                    <a:pt x="10664" y="15236"/>
                  </a:cubicBezTo>
                  <a:cubicBezTo>
                    <a:pt x="10629" y="15291"/>
                    <a:pt x="10594" y="15327"/>
                    <a:pt x="10559" y="15382"/>
                  </a:cubicBezTo>
                  <a:cubicBezTo>
                    <a:pt x="10507" y="15455"/>
                    <a:pt x="10454" y="15545"/>
                    <a:pt x="10402" y="15618"/>
                  </a:cubicBezTo>
                  <a:cubicBezTo>
                    <a:pt x="10367" y="15673"/>
                    <a:pt x="10332" y="15745"/>
                    <a:pt x="10279" y="15800"/>
                  </a:cubicBezTo>
                  <a:cubicBezTo>
                    <a:pt x="10174" y="15964"/>
                    <a:pt x="10086" y="16109"/>
                    <a:pt x="9981" y="16273"/>
                  </a:cubicBezTo>
                  <a:cubicBezTo>
                    <a:pt x="9894" y="16418"/>
                    <a:pt x="9789" y="16564"/>
                    <a:pt x="9701" y="16709"/>
                  </a:cubicBezTo>
                  <a:cubicBezTo>
                    <a:pt x="9596" y="16873"/>
                    <a:pt x="9473" y="17036"/>
                    <a:pt x="9368" y="17200"/>
                  </a:cubicBezTo>
                  <a:cubicBezTo>
                    <a:pt x="9246" y="17364"/>
                    <a:pt x="9140" y="17527"/>
                    <a:pt x="9018" y="17691"/>
                  </a:cubicBezTo>
                  <a:cubicBezTo>
                    <a:pt x="8930" y="17818"/>
                    <a:pt x="8843" y="17945"/>
                    <a:pt x="8737" y="18055"/>
                  </a:cubicBezTo>
                  <a:cubicBezTo>
                    <a:pt x="8492" y="18382"/>
                    <a:pt x="8247" y="18727"/>
                    <a:pt x="8002" y="19055"/>
                  </a:cubicBezTo>
                  <a:cubicBezTo>
                    <a:pt x="7862" y="19236"/>
                    <a:pt x="7739" y="19436"/>
                    <a:pt x="7599" y="19636"/>
                  </a:cubicBezTo>
                  <a:cubicBezTo>
                    <a:pt x="7564" y="19673"/>
                    <a:pt x="7546" y="19727"/>
                    <a:pt x="7511" y="19764"/>
                  </a:cubicBezTo>
                  <a:cubicBezTo>
                    <a:pt x="7494" y="19800"/>
                    <a:pt x="7459" y="19836"/>
                    <a:pt x="7441" y="19873"/>
                  </a:cubicBezTo>
                  <a:cubicBezTo>
                    <a:pt x="7389" y="19945"/>
                    <a:pt x="7354" y="20018"/>
                    <a:pt x="7301" y="20091"/>
                  </a:cubicBezTo>
                  <a:cubicBezTo>
                    <a:pt x="7266" y="20164"/>
                    <a:pt x="7213" y="20236"/>
                    <a:pt x="7178" y="20309"/>
                  </a:cubicBezTo>
                  <a:cubicBezTo>
                    <a:pt x="7143" y="20382"/>
                    <a:pt x="7108" y="20473"/>
                    <a:pt x="7073" y="20545"/>
                  </a:cubicBezTo>
                  <a:cubicBezTo>
                    <a:pt x="7056" y="20582"/>
                    <a:pt x="7038" y="20636"/>
                    <a:pt x="7021" y="20673"/>
                  </a:cubicBezTo>
                  <a:cubicBezTo>
                    <a:pt x="7003" y="20691"/>
                    <a:pt x="7003" y="20727"/>
                    <a:pt x="6986" y="20745"/>
                  </a:cubicBezTo>
                  <a:cubicBezTo>
                    <a:pt x="6986" y="20764"/>
                    <a:pt x="6968" y="20800"/>
                    <a:pt x="6986" y="20818"/>
                  </a:cubicBezTo>
                  <a:cubicBezTo>
                    <a:pt x="7003" y="20836"/>
                    <a:pt x="7003" y="20818"/>
                    <a:pt x="7003" y="20800"/>
                  </a:cubicBezTo>
                  <a:cubicBezTo>
                    <a:pt x="7003" y="20800"/>
                    <a:pt x="7003" y="20800"/>
                    <a:pt x="7003" y="20800"/>
                  </a:cubicBezTo>
                  <a:cubicBezTo>
                    <a:pt x="7003" y="20800"/>
                    <a:pt x="7003" y="20800"/>
                    <a:pt x="7003" y="20782"/>
                  </a:cubicBezTo>
                  <a:cubicBezTo>
                    <a:pt x="7003" y="20764"/>
                    <a:pt x="7021" y="20745"/>
                    <a:pt x="7038" y="20727"/>
                  </a:cubicBezTo>
                  <a:cubicBezTo>
                    <a:pt x="7056" y="20709"/>
                    <a:pt x="7073" y="20673"/>
                    <a:pt x="7073" y="20655"/>
                  </a:cubicBezTo>
                  <a:cubicBezTo>
                    <a:pt x="7108" y="20600"/>
                    <a:pt x="7126" y="20545"/>
                    <a:pt x="7161" y="20491"/>
                  </a:cubicBezTo>
                  <a:cubicBezTo>
                    <a:pt x="7231" y="20382"/>
                    <a:pt x="7301" y="20255"/>
                    <a:pt x="7371" y="20145"/>
                  </a:cubicBezTo>
                  <a:cubicBezTo>
                    <a:pt x="7529" y="19927"/>
                    <a:pt x="7686" y="19727"/>
                    <a:pt x="7844" y="19527"/>
                  </a:cubicBezTo>
                  <a:cubicBezTo>
                    <a:pt x="7897" y="19455"/>
                    <a:pt x="7949" y="19382"/>
                    <a:pt x="8002" y="19327"/>
                  </a:cubicBezTo>
                  <a:cubicBezTo>
                    <a:pt x="8037" y="19273"/>
                    <a:pt x="8089" y="19236"/>
                    <a:pt x="8124" y="19182"/>
                  </a:cubicBezTo>
                  <a:cubicBezTo>
                    <a:pt x="8264" y="19018"/>
                    <a:pt x="8387" y="18873"/>
                    <a:pt x="8527" y="18709"/>
                  </a:cubicBezTo>
                  <a:cubicBezTo>
                    <a:pt x="8580" y="18655"/>
                    <a:pt x="8632" y="18600"/>
                    <a:pt x="8667" y="18545"/>
                  </a:cubicBezTo>
                  <a:cubicBezTo>
                    <a:pt x="8755" y="18455"/>
                    <a:pt x="8843" y="18345"/>
                    <a:pt x="8930" y="18255"/>
                  </a:cubicBezTo>
                  <a:cubicBezTo>
                    <a:pt x="9140" y="18018"/>
                    <a:pt x="9351" y="17782"/>
                    <a:pt x="9578" y="17527"/>
                  </a:cubicBezTo>
                  <a:cubicBezTo>
                    <a:pt x="9718" y="17364"/>
                    <a:pt x="9859" y="17218"/>
                    <a:pt x="9999" y="17055"/>
                  </a:cubicBezTo>
                  <a:cubicBezTo>
                    <a:pt x="10034" y="17000"/>
                    <a:pt x="10086" y="16945"/>
                    <a:pt x="10121" y="16891"/>
                  </a:cubicBezTo>
                  <a:cubicBezTo>
                    <a:pt x="10191" y="16800"/>
                    <a:pt x="10279" y="16709"/>
                    <a:pt x="10349" y="16600"/>
                  </a:cubicBezTo>
                  <a:cubicBezTo>
                    <a:pt x="10454" y="16473"/>
                    <a:pt x="10542" y="16327"/>
                    <a:pt x="10647" y="16200"/>
                  </a:cubicBezTo>
                  <a:cubicBezTo>
                    <a:pt x="10700" y="16127"/>
                    <a:pt x="10752" y="16055"/>
                    <a:pt x="10787" y="15982"/>
                  </a:cubicBezTo>
                  <a:cubicBezTo>
                    <a:pt x="10840" y="15909"/>
                    <a:pt x="10892" y="15836"/>
                    <a:pt x="10927" y="15764"/>
                  </a:cubicBezTo>
                  <a:cubicBezTo>
                    <a:pt x="10962" y="15691"/>
                    <a:pt x="11015" y="15618"/>
                    <a:pt x="11050" y="15527"/>
                  </a:cubicBezTo>
                  <a:cubicBezTo>
                    <a:pt x="11102" y="15436"/>
                    <a:pt x="11137" y="15345"/>
                    <a:pt x="11190" y="15255"/>
                  </a:cubicBezTo>
                  <a:cubicBezTo>
                    <a:pt x="11225" y="15182"/>
                    <a:pt x="11278" y="15109"/>
                    <a:pt x="11313" y="15036"/>
                  </a:cubicBezTo>
                  <a:cubicBezTo>
                    <a:pt x="11313" y="15018"/>
                    <a:pt x="11330" y="15018"/>
                    <a:pt x="11330" y="15000"/>
                  </a:cubicBezTo>
                  <a:cubicBezTo>
                    <a:pt x="11540" y="14964"/>
                    <a:pt x="11768" y="14927"/>
                    <a:pt x="11978" y="14891"/>
                  </a:cubicBezTo>
                  <a:cubicBezTo>
                    <a:pt x="12154" y="14855"/>
                    <a:pt x="12329" y="14836"/>
                    <a:pt x="12504" y="14800"/>
                  </a:cubicBezTo>
                  <a:cubicBezTo>
                    <a:pt x="12627" y="14782"/>
                    <a:pt x="12749" y="14745"/>
                    <a:pt x="12872" y="14727"/>
                  </a:cubicBezTo>
                  <a:cubicBezTo>
                    <a:pt x="12609" y="15073"/>
                    <a:pt x="12346" y="15436"/>
                    <a:pt x="12083" y="15782"/>
                  </a:cubicBezTo>
                  <a:cubicBezTo>
                    <a:pt x="11856" y="16091"/>
                    <a:pt x="11628" y="16418"/>
                    <a:pt x="11400" y="16727"/>
                  </a:cubicBezTo>
                  <a:cubicBezTo>
                    <a:pt x="11260" y="16927"/>
                    <a:pt x="11137" y="17109"/>
                    <a:pt x="10997" y="17309"/>
                  </a:cubicBezTo>
                  <a:cubicBezTo>
                    <a:pt x="10910" y="17436"/>
                    <a:pt x="10822" y="17582"/>
                    <a:pt x="10735" y="17709"/>
                  </a:cubicBezTo>
                  <a:cubicBezTo>
                    <a:pt x="10314" y="18364"/>
                    <a:pt x="9876" y="19000"/>
                    <a:pt x="9456" y="19655"/>
                  </a:cubicBezTo>
                  <a:cubicBezTo>
                    <a:pt x="9316" y="19873"/>
                    <a:pt x="9158" y="20091"/>
                    <a:pt x="9018" y="20309"/>
                  </a:cubicBezTo>
                  <a:cubicBezTo>
                    <a:pt x="8878" y="20509"/>
                    <a:pt x="8737" y="20709"/>
                    <a:pt x="8597" y="20909"/>
                  </a:cubicBezTo>
                  <a:cubicBezTo>
                    <a:pt x="8545" y="20982"/>
                    <a:pt x="8492" y="21036"/>
                    <a:pt x="8440" y="21109"/>
                  </a:cubicBezTo>
                  <a:cubicBezTo>
                    <a:pt x="8422" y="21127"/>
                    <a:pt x="8405" y="21145"/>
                    <a:pt x="8387" y="21182"/>
                  </a:cubicBezTo>
                  <a:cubicBezTo>
                    <a:pt x="8387" y="21182"/>
                    <a:pt x="8387" y="21182"/>
                    <a:pt x="8370" y="21182"/>
                  </a:cubicBezTo>
                  <a:cubicBezTo>
                    <a:pt x="8265" y="21236"/>
                    <a:pt x="8054" y="21236"/>
                    <a:pt x="7844" y="21236"/>
                  </a:cubicBezTo>
                  <a:close/>
                  <a:moveTo>
                    <a:pt x="17619" y="19618"/>
                  </a:moveTo>
                  <a:cubicBezTo>
                    <a:pt x="17514" y="19655"/>
                    <a:pt x="17409" y="19691"/>
                    <a:pt x="17304" y="19727"/>
                  </a:cubicBezTo>
                  <a:cubicBezTo>
                    <a:pt x="17199" y="19764"/>
                    <a:pt x="17094" y="19800"/>
                    <a:pt x="16989" y="19818"/>
                  </a:cubicBezTo>
                  <a:cubicBezTo>
                    <a:pt x="16884" y="19855"/>
                    <a:pt x="16778" y="19873"/>
                    <a:pt x="16673" y="19909"/>
                  </a:cubicBezTo>
                  <a:cubicBezTo>
                    <a:pt x="16568" y="19945"/>
                    <a:pt x="16463" y="19964"/>
                    <a:pt x="16358" y="20000"/>
                  </a:cubicBezTo>
                  <a:cubicBezTo>
                    <a:pt x="16253" y="20036"/>
                    <a:pt x="16148" y="20055"/>
                    <a:pt x="16043" y="20091"/>
                  </a:cubicBezTo>
                  <a:cubicBezTo>
                    <a:pt x="15832" y="20145"/>
                    <a:pt x="15622" y="20218"/>
                    <a:pt x="15430" y="20291"/>
                  </a:cubicBezTo>
                  <a:cubicBezTo>
                    <a:pt x="15219" y="20364"/>
                    <a:pt x="15009" y="20418"/>
                    <a:pt x="14799" y="20491"/>
                  </a:cubicBezTo>
                  <a:cubicBezTo>
                    <a:pt x="14694" y="20527"/>
                    <a:pt x="14606" y="20545"/>
                    <a:pt x="14501" y="20582"/>
                  </a:cubicBezTo>
                  <a:cubicBezTo>
                    <a:pt x="14396" y="20618"/>
                    <a:pt x="14291" y="20636"/>
                    <a:pt x="14203" y="20673"/>
                  </a:cubicBezTo>
                  <a:cubicBezTo>
                    <a:pt x="14151" y="20691"/>
                    <a:pt x="14098" y="20691"/>
                    <a:pt x="14063" y="20709"/>
                  </a:cubicBezTo>
                  <a:cubicBezTo>
                    <a:pt x="14011" y="20727"/>
                    <a:pt x="13958" y="20727"/>
                    <a:pt x="13905" y="20745"/>
                  </a:cubicBezTo>
                  <a:cubicBezTo>
                    <a:pt x="13800" y="20764"/>
                    <a:pt x="13695" y="20800"/>
                    <a:pt x="13608" y="20818"/>
                  </a:cubicBezTo>
                  <a:cubicBezTo>
                    <a:pt x="13397" y="20855"/>
                    <a:pt x="13187" y="20909"/>
                    <a:pt x="12977" y="20927"/>
                  </a:cubicBezTo>
                  <a:cubicBezTo>
                    <a:pt x="12767" y="20964"/>
                    <a:pt x="12539" y="21000"/>
                    <a:pt x="12329" y="21018"/>
                  </a:cubicBezTo>
                  <a:cubicBezTo>
                    <a:pt x="12119" y="21036"/>
                    <a:pt x="11908" y="21073"/>
                    <a:pt x="11698" y="21091"/>
                  </a:cubicBezTo>
                  <a:cubicBezTo>
                    <a:pt x="11488" y="21109"/>
                    <a:pt x="11295" y="21127"/>
                    <a:pt x="11085" y="21145"/>
                  </a:cubicBezTo>
                  <a:cubicBezTo>
                    <a:pt x="10875" y="21164"/>
                    <a:pt x="10665" y="21164"/>
                    <a:pt x="10454" y="21182"/>
                  </a:cubicBezTo>
                  <a:cubicBezTo>
                    <a:pt x="10349" y="21182"/>
                    <a:pt x="10244" y="21200"/>
                    <a:pt x="10139" y="21200"/>
                  </a:cubicBezTo>
                  <a:cubicBezTo>
                    <a:pt x="10034" y="21200"/>
                    <a:pt x="9929" y="21218"/>
                    <a:pt x="9824" y="21218"/>
                  </a:cubicBezTo>
                  <a:cubicBezTo>
                    <a:pt x="9719" y="21218"/>
                    <a:pt x="9596" y="21218"/>
                    <a:pt x="9491" y="21236"/>
                  </a:cubicBezTo>
                  <a:cubicBezTo>
                    <a:pt x="9386" y="21236"/>
                    <a:pt x="9281" y="21236"/>
                    <a:pt x="9175" y="21236"/>
                  </a:cubicBezTo>
                  <a:cubicBezTo>
                    <a:pt x="9000" y="21236"/>
                    <a:pt x="8825" y="21236"/>
                    <a:pt x="8650" y="21236"/>
                  </a:cubicBezTo>
                  <a:cubicBezTo>
                    <a:pt x="8667" y="21218"/>
                    <a:pt x="8685" y="21200"/>
                    <a:pt x="8685" y="21182"/>
                  </a:cubicBezTo>
                  <a:cubicBezTo>
                    <a:pt x="8738" y="21127"/>
                    <a:pt x="8773" y="21073"/>
                    <a:pt x="8808" y="21018"/>
                  </a:cubicBezTo>
                  <a:cubicBezTo>
                    <a:pt x="8913" y="20873"/>
                    <a:pt x="9035" y="20745"/>
                    <a:pt x="9123" y="20600"/>
                  </a:cubicBezTo>
                  <a:cubicBezTo>
                    <a:pt x="9351" y="20291"/>
                    <a:pt x="9561" y="20000"/>
                    <a:pt x="9789" y="19691"/>
                  </a:cubicBezTo>
                  <a:cubicBezTo>
                    <a:pt x="10016" y="19382"/>
                    <a:pt x="10244" y="19073"/>
                    <a:pt x="10489" y="18782"/>
                  </a:cubicBezTo>
                  <a:cubicBezTo>
                    <a:pt x="10577" y="18655"/>
                    <a:pt x="10665" y="18545"/>
                    <a:pt x="10770" y="18418"/>
                  </a:cubicBezTo>
                  <a:cubicBezTo>
                    <a:pt x="10910" y="18236"/>
                    <a:pt x="11050" y="18055"/>
                    <a:pt x="11190" y="17873"/>
                  </a:cubicBezTo>
                  <a:cubicBezTo>
                    <a:pt x="11418" y="17582"/>
                    <a:pt x="11663" y="17309"/>
                    <a:pt x="11891" y="17036"/>
                  </a:cubicBezTo>
                  <a:cubicBezTo>
                    <a:pt x="11978" y="16927"/>
                    <a:pt x="12084" y="16818"/>
                    <a:pt x="12189" y="16709"/>
                  </a:cubicBezTo>
                  <a:cubicBezTo>
                    <a:pt x="12294" y="16582"/>
                    <a:pt x="12416" y="16455"/>
                    <a:pt x="12521" y="16345"/>
                  </a:cubicBezTo>
                  <a:cubicBezTo>
                    <a:pt x="12784" y="16055"/>
                    <a:pt x="13030" y="15782"/>
                    <a:pt x="13275" y="15491"/>
                  </a:cubicBezTo>
                  <a:cubicBezTo>
                    <a:pt x="13503" y="15218"/>
                    <a:pt x="13748" y="14964"/>
                    <a:pt x="13976" y="14691"/>
                  </a:cubicBezTo>
                  <a:cubicBezTo>
                    <a:pt x="14028" y="14636"/>
                    <a:pt x="14063" y="14582"/>
                    <a:pt x="14116" y="14527"/>
                  </a:cubicBezTo>
                  <a:cubicBezTo>
                    <a:pt x="14291" y="14491"/>
                    <a:pt x="14466" y="14436"/>
                    <a:pt x="14641" y="14382"/>
                  </a:cubicBezTo>
                  <a:cubicBezTo>
                    <a:pt x="14781" y="14327"/>
                    <a:pt x="14939" y="14291"/>
                    <a:pt x="15079" y="14236"/>
                  </a:cubicBezTo>
                  <a:cubicBezTo>
                    <a:pt x="14851" y="14509"/>
                    <a:pt x="14641" y="14782"/>
                    <a:pt x="14431" y="15055"/>
                  </a:cubicBezTo>
                  <a:cubicBezTo>
                    <a:pt x="13976" y="15655"/>
                    <a:pt x="13538" y="16273"/>
                    <a:pt x="13117" y="16891"/>
                  </a:cubicBezTo>
                  <a:cubicBezTo>
                    <a:pt x="12889" y="17236"/>
                    <a:pt x="12662" y="17582"/>
                    <a:pt x="12451" y="17927"/>
                  </a:cubicBezTo>
                  <a:cubicBezTo>
                    <a:pt x="12259" y="18236"/>
                    <a:pt x="12048" y="18545"/>
                    <a:pt x="11856" y="18855"/>
                  </a:cubicBezTo>
                  <a:cubicBezTo>
                    <a:pt x="11663" y="19145"/>
                    <a:pt x="11488" y="19455"/>
                    <a:pt x="11295" y="19745"/>
                  </a:cubicBezTo>
                  <a:cubicBezTo>
                    <a:pt x="11208" y="19909"/>
                    <a:pt x="11103" y="20055"/>
                    <a:pt x="11015" y="20218"/>
                  </a:cubicBezTo>
                  <a:cubicBezTo>
                    <a:pt x="10875" y="20436"/>
                    <a:pt x="10752" y="20673"/>
                    <a:pt x="10612" y="20891"/>
                  </a:cubicBezTo>
                  <a:cubicBezTo>
                    <a:pt x="10577" y="20945"/>
                    <a:pt x="10559" y="21000"/>
                    <a:pt x="10524" y="21073"/>
                  </a:cubicBezTo>
                  <a:cubicBezTo>
                    <a:pt x="10524" y="21091"/>
                    <a:pt x="10524" y="21109"/>
                    <a:pt x="10542" y="21109"/>
                  </a:cubicBezTo>
                  <a:cubicBezTo>
                    <a:pt x="10542" y="21109"/>
                    <a:pt x="10542" y="21109"/>
                    <a:pt x="10542" y="21109"/>
                  </a:cubicBezTo>
                  <a:cubicBezTo>
                    <a:pt x="10542" y="21109"/>
                    <a:pt x="10559" y="21109"/>
                    <a:pt x="10559" y="21091"/>
                  </a:cubicBezTo>
                  <a:cubicBezTo>
                    <a:pt x="10577" y="21055"/>
                    <a:pt x="10594" y="21018"/>
                    <a:pt x="10630" y="21000"/>
                  </a:cubicBezTo>
                  <a:cubicBezTo>
                    <a:pt x="10700" y="20909"/>
                    <a:pt x="10770" y="20818"/>
                    <a:pt x="10822" y="20745"/>
                  </a:cubicBezTo>
                  <a:cubicBezTo>
                    <a:pt x="10857" y="20691"/>
                    <a:pt x="10892" y="20655"/>
                    <a:pt x="10927" y="20600"/>
                  </a:cubicBezTo>
                  <a:cubicBezTo>
                    <a:pt x="10997" y="20491"/>
                    <a:pt x="11067" y="20382"/>
                    <a:pt x="11155" y="20291"/>
                  </a:cubicBezTo>
                  <a:cubicBezTo>
                    <a:pt x="11278" y="20109"/>
                    <a:pt x="11418" y="19909"/>
                    <a:pt x="11540" y="19727"/>
                  </a:cubicBezTo>
                  <a:cubicBezTo>
                    <a:pt x="11663" y="19564"/>
                    <a:pt x="11786" y="19400"/>
                    <a:pt x="11891" y="19236"/>
                  </a:cubicBezTo>
                  <a:cubicBezTo>
                    <a:pt x="11978" y="19127"/>
                    <a:pt x="12066" y="19000"/>
                    <a:pt x="12154" y="18891"/>
                  </a:cubicBezTo>
                  <a:cubicBezTo>
                    <a:pt x="12259" y="18745"/>
                    <a:pt x="12381" y="18600"/>
                    <a:pt x="12486" y="18455"/>
                  </a:cubicBezTo>
                  <a:cubicBezTo>
                    <a:pt x="12627" y="18291"/>
                    <a:pt x="12749" y="18127"/>
                    <a:pt x="12889" y="17945"/>
                  </a:cubicBezTo>
                  <a:cubicBezTo>
                    <a:pt x="13100" y="17673"/>
                    <a:pt x="13327" y="17418"/>
                    <a:pt x="13538" y="17145"/>
                  </a:cubicBezTo>
                  <a:cubicBezTo>
                    <a:pt x="13660" y="17000"/>
                    <a:pt x="13783" y="16855"/>
                    <a:pt x="13905" y="16709"/>
                  </a:cubicBezTo>
                  <a:cubicBezTo>
                    <a:pt x="13993" y="16600"/>
                    <a:pt x="14098" y="16491"/>
                    <a:pt x="14186" y="16382"/>
                  </a:cubicBezTo>
                  <a:cubicBezTo>
                    <a:pt x="14448" y="16091"/>
                    <a:pt x="14694" y="15818"/>
                    <a:pt x="14957" y="15527"/>
                  </a:cubicBezTo>
                  <a:cubicBezTo>
                    <a:pt x="15027" y="15455"/>
                    <a:pt x="15079" y="15382"/>
                    <a:pt x="15149" y="15309"/>
                  </a:cubicBezTo>
                  <a:cubicBezTo>
                    <a:pt x="15202" y="15255"/>
                    <a:pt x="15254" y="15200"/>
                    <a:pt x="15289" y="15145"/>
                  </a:cubicBezTo>
                  <a:cubicBezTo>
                    <a:pt x="15359" y="15055"/>
                    <a:pt x="15430" y="14964"/>
                    <a:pt x="15500" y="14873"/>
                  </a:cubicBezTo>
                  <a:cubicBezTo>
                    <a:pt x="15570" y="14782"/>
                    <a:pt x="15622" y="14691"/>
                    <a:pt x="15692" y="14600"/>
                  </a:cubicBezTo>
                  <a:cubicBezTo>
                    <a:pt x="15727" y="14545"/>
                    <a:pt x="15762" y="14509"/>
                    <a:pt x="15780" y="14455"/>
                  </a:cubicBezTo>
                  <a:cubicBezTo>
                    <a:pt x="15815" y="14364"/>
                    <a:pt x="15850" y="14291"/>
                    <a:pt x="15903" y="14200"/>
                  </a:cubicBezTo>
                  <a:cubicBezTo>
                    <a:pt x="15920" y="14182"/>
                    <a:pt x="15920" y="14145"/>
                    <a:pt x="15920" y="14127"/>
                  </a:cubicBezTo>
                  <a:cubicBezTo>
                    <a:pt x="15938" y="14073"/>
                    <a:pt x="15955" y="14036"/>
                    <a:pt x="15973" y="13982"/>
                  </a:cubicBezTo>
                  <a:cubicBezTo>
                    <a:pt x="15990" y="13945"/>
                    <a:pt x="15990" y="13927"/>
                    <a:pt x="16008" y="13891"/>
                  </a:cubicBezTo>
                  <a:cubicBezTo>
                    <a:pt x="16025" y="13891"/>
                    <a:pt x="16043" y="13873"/>
                    <a:pt x="16078" y="13873"/>
                  </a:cubicBezTo>
                  <a:cubicBezTo>
                    <a:pt x="16200" y="13836"/>
                    <a:pt x="16305" y="13782"/>
                    <a:pt x="16428" y="13745"/>
                  </a:cubicBezTo>
                  <a:cubicBezTo>
                    <a:pt x="16498" y="13727"/>
                    <a:pt x="16551" y="13691"/>
                    <a:pt x="16621" y="13673"/>
                  </a:cubicBezTo>
                  <a:cubicBezTo>
                    <a:pt x="16778" y="13618"/>
                    <a:pt x="16936" y="13545"/>
                    <a:pt x="17076" y="13491"/>
                  </a:cubicBezTo>
                  <a:cubicBezTo>
                    <a:pt x="17146" y="13455"/>
                    <a:pt x="17216" y="13436"/>
                    <a:pt x="17286" y="13400"/>
                  </a:cubicBezTo>
                  <a:cubicBezTo>
                    <a:pt x="17479" y="13309"/>
                    <a:pt x="17672" y="13218"/>
                    <a:pt x="17865" y="13127"/>
                  </a:cubicBezTo>
                  <a:cubicBezTo>
                    <a:pt x="17830" y="13164"/>
                    <a:pt x="17794" y="13200"/>
                    <a:pt x="17759" y="13236"/>
                  </a:cubicBezTo>
                  <a:cubicBezTo>
                    <a:pt x="17672" y="13327"/>
                    <a:pt x="17602" y="13436"/>
                    <a:pt x="17532" y="13545"/>
                  </a:cubicBezTo>
                  <a:cubicBezTo>
                    <a:pt x="17409" y="13727"/>
                    <a:pt x="17286" y="13891"/>
                    <a:pt x="17164" y="14073"/>
                  </a:cubicBezTo>
                  <a:cubicBezTo>
                    <a:pt x="17059" y="14218"/>
                    <a:pt x="16954" y="14382"/>
                    <a:pt x="16848" y="14527"/>
                  </a:cubicBezTo>
                  <a:cubicBezTo>
                    <a:pt x="16761" y="14655"/>
                    <a:pt x="16673" y="14800"/>
                    <a:pt x="16586" y="14927"/>
                  </a:cubicBezTo>
                  <a:cubicBezTo>
                    <a:pt x="16393" y="15200"/>
                    <a:pt x="16218" y="15491"/>
                    <a:pt x="16043" y="15782"/>
                  </a:cubicBezTo>
                  <a:cubicBezTo>
                    <a:pt x="16008" y="15836"/>
                    <a:pt x="15973" y="15891"/>
                    <a:pt x="15938" y="15945"/>
                  </a:cubicBezTo>
                  <a:cubicBezTo>
                    <a:pt x="15867" y="16055"/>
                    <a:pt x="15815" y="16164"/>
                    <a:pt x="15745" y="16273"/>
                  </a:cubicBezTo>
                  <a:cubicBezTo>
                    <a:pt x="15675" y="16382"/>
                    <a:pt x="15605" y="16491"/>
                    <a:pt x="15552" y="16600"/>
                  </a:cubicBezTo>
                  <a:cubicBezTo>
                    <a:pt x="15447" y="16800"/>
                    <a:pt x="15324" y="16982"/>
                    <a:pt x="15219" y="17182"/>
                  </a:cubicBezTo>
                  <a:cubicBezTo>
                    <a:pt x="15149" y="17309"/>
                    <a:pt x="15079" y="17418"/>
                    <a:pt x="14992" y="17545"/>
                  </a:cubicBezTo>
                  <a:cubicBezTo>
                    <a:pt x="14886" y="17709"/>
                    <a:pt x="14799" y="17855"/>
                    <a:pt x="14694" y="18018"/>
                  </a:cubicBezTo>
                  <a:cubicBezTo>
                    <a:pt x="14589" y="18182"/>
                    <a:pt x="14501" y="18327"/>
                    <a:pt x="14396" y="18491"/>
                  </a:cubicBezTo>
                  <a:cubicBezTo>
                    <a:pt x="14221" y="18764"/>
                    <a:pt x="14028" y="19055"/>
                    <a:pt x="13853" y="19327"/>
                  </a:cubicBezTo>
                  <a:cubicBezTo>
                    <a:pt x="13818" y="19382"/>
                    <a:pt x="13783" y="19455"/>
                    <a:pt x="13748" y="19527"/>
                  </a:cubicBezTo>
                  <a:cubicBezTo>
                    <a:pt x="13695" y="19618"/>
                    <a:pt x="13625" y="19727"/>
                    <a:pt x="13573" y="19818"/>
                  </a:cubicBezTo>
                  <a:cubicBezTo>
                    <a:pt x="13503" y="19945"/>
                    <a:pt x="13432" y="20073"/>
                    <a:pt x="13362" y="20200"/>
                  </a:cubicBezTo>
                  <a:cubicBezTo>
                    <a:pt x="13327" y="20255"/>
                    <a:pt x="13310" y="20309"/>
                    <a:pt x="13275" y="20364"/>
                  </a:cubicBezTo>
                  <a:cubicBezTo>
                    <a:pt x="13257" y="20382"/>
                    <a:pt x="13257" y="20400"/>
                    <a:pt x="13240" y="20418"/>
                  </a:cubicBezTo>
                  <a:cubicBezTo>
                    <a:pt x="13222" y="20436"/>
                    <a:pt x="13222" y="20455"/>
                    <a:pt x="13205" y="20473"/>
                  </a:cubicBezTo>
                  <a:cubicBezTo>
                    <a:pt x="13205" y="20491"/>
                    <a:pt x="13187" y="20509"/>
                    <a:pt x="13187" y="20527"/>
                  </a:cubicBezTo>
                  <a:cubicBezTo>
                    <a:pt x="13187" y="20545"/>
                    <a:pt x="13187" y="20545"/>
                    <a:pt x="13205" y="20564"/>
                  </a:cubicBezTo>
                  <a:cubicBezTo>
                    <a:pt x="13205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40" y="20509"/>
                    <a:pt x="13275" y="20473"/>
                    <a:pt x="13310" y="20418"/>
                  </a:cubicBezTo>
                  <a:cubicBezTo>
                    <a:pt x="13345" y="20364"/>
                    <a:pt x="13362" y="20327"/>
                    <a:pt x="13397" y="20273"/>
                  </a:cubicBezTo>
                  <a:cubicBezTo>
                    <a:pt x="13432" y="20218"/>
                    <a:pt x="13467" y="20145"/>
                    <a:pt x="13503" y="20091"/>
                  </a:cubicBezTo>
                  <a:cubicBezTo>
                    <a:pt x="13590" y="19945"/>
                    <a:pt x="13678" y="19800"/>
                    <a:pt x="13765" y="19655"/>
                  </a:cubicBezTo>
                  <a:cubicBezTo>
                    <a:pt x="13818" y="19582"/>
                    <a:pt x="13870" y="19491"/>
                    <a:pt x="13923" y="19418"/>
                  </a:cubicBezTo>
                  <a:cubicBezTo>
                    <a:pt x="13958" y="19382"/>
                    <a:pt x="13976" y="19327"/>
                    <a:pt x="14011" y="19291"/>
                  </a:cubicBezTo>
                  <a:cubicBezTo>
                    <a:pt x="14116" y="19145"/>
                    <a:pt x="14221" y="18982"/>
                    <a:pt x="14326" y="18836"/>
                  </a:cubicBezTo>
                  <a:cubicBezTo>
                    <a:pt x="14711" y="18291"/>
                    <a:pt x="15097" y="17764"/>
                    <a:pt x="15465" y="17218"/>
                  </a:cubicBezTo>
                  <a:cubicBezTo>
                    <a:pt x="15587" y="17055"/>
                    <a:pt x="15692" y="16873"/>
                    <a:pt x="15815" y="16709"/>
                  </a:cubicBezTo>
                  <a:cubicBezTo>
                    <a:pt x="15990" y="16455"/>
                    <a:pt x="16183" y="16200"/>
                    <a:pt x="16358" y="15945"/>
                  </a:cubicBezTo>
                  <a:cubicBezTo>
                    <a:pt x="16586" y="15636"/>
                    <a:pt x="16813" y="15345"/>
                    <a:pt x="17041" y="15036"/>
                  </a:cubicBezTo>
                  <a:cubicBezTo>
                    <a:pt x="17181" y="14855"/>
                    <a:pt x="17304" y="14691"/>
                    <a:pt x="17427" y="14509"/>
                  </a:cubicBezTo>
                  <a:cubicBezTo>
                    <a:pt x="17479" y="14436"/>
                    <a:pt x="17532" y="14364"/>
                    <a:pt x="17584" y="14273"/>
                  </a:cubicBezTo>
                  <a:cubicBezTo>
                    <a:pt x="17672" y="14145"/>
                    <a:pt x="17759" y="14036"/>
                    <a:pt x="17847" y="13909"/>
                  </a:cubicBezTo>
                  <a:cubicBezTo>
                    <a:pt x="17917" y="13818"/>
                    <a:pt x="17970" y="13727"/>
                    <a:pt x="18040" y="13655"/>
                  </a:cubicBezTo>
                  <a:cubicBezTo>
                    <a:pt x="18075" y="13600"/>
                    <a:pt x="18110" y="13564"/>
                    <a:pt x="18162" y="13509"/>
                  </a:cubicBezTo>
                  <a:cubicBezTo>
                    <a:pt x="18180" y="13491"/>
                    <a:pt x="18197" y="13455"/>
                    <a:pt x="18215" y="13436"/>
                  </a:cubicBezTo>
                  <a:cubicBezTo>
                    <a:pt x="18232" y="13418"/>
                    <a:pt x="18250" y="13382"/>
                    <a:pt x="18268" y="13364"/>
                  </a:cubicBezTo>
                  <a:cubicBezTo>
                    <a:pt x="18285" y="13345"/>
                    <a:pt x="18303" y="13327"/>
                    <a:pt x="18320" y="13309"/>
                  </a:cubicBezTo>
                  <a:cubicBezTo>
                    <a:pt x="18338" y="13291"/>
                    <a:pt x="18355" y="13255"/>
                    <a:pt x="18373" y="13236"/>
                  </a:cubicBezTo>
                  <a:cubicBezTo>
                    <a:pt x="18390" y="13218"/>
                    <a:pt x="18408" y="13200"/>
                    <a:pt x="18408" y="13182"/>
                  </a:cubicBezTo>
                  <a:cubicBezTo>
                    <a:pt x="18443" y="13127"/>
                    <a:pt x="18460" y="13091"/>
                    <a:pt x="18495" y="13036"/>
                  </a:cubicBezTo>
                  <a:cubicBezTo>
                    <a:pt x="18530" y="12982"/>
                    <a:pt x="18513" y="12909"/>
                    <a:pt x="18478" y="12873"/>
                  </a:cubicBezTo>
                  <a:cubicBezTo>
                    <a:pt x="18460" y="12855"/>
                    <a:pt x="18443" y="12836"/>
                    <a:pt x="18425" y="12818"/>
                  </a:cubicBezTo>
                  <a:cubicBezTo>
                    <a:pt x="18495" y="12782"/>
                    <a:pt x="18548" y="12745"/>
                    <a:pt x="18618" y="12727"/>
                  </a:cubicBezTo>
                  <a:cubicBezTo>
                    <a:pt x="19073" y="12491"/>
                    <a:pt x="19494" y="12236"/>
                    <a:pt x="19897" y="11927"/>
                  </a:cubicBezTo>
                  <a:cubicBezTo>
                    <a:pt x="20160" y="11727"/>
                    <a:pt x="20405" y="11509"/>
                    <a:pt x="20615" y="11255"/>
                  </a:cubicBezTo>
                  <a:cubicBezTo>
                    <a:pt x="20790" y="11055"/>
                    <a:pt x="20948" y="10836"/>
                    <a:pt x="21088" y="10600"/>
                  </a:cubicBezTo>
                  <a:cubicBezTo>
                    <a:pt x="21088" y="10709"/>
                    <a:pt x="21088" y="10818"/>
                    <a:pt x="21088" y="10927"/>
                  </a:cubicBezTo>
                  <a:cubicBezTo>
                    <a:pt x="21088" y="11091"/>
                    <a:pt x="21088" y="11255"/>
                    <a:pt x="21070" y="11436"/>
                  </a:cubicBezTo>
                  <a:cubicBezTo>
                    <a:pt x="21070" y="11673"/>
                    <a:pt x="21053" y="11909"/>
                    <a:pt x="21053" y="12145"/>
                  </a:cubicBezTo>
                  <a:cubicBezTo>
                    <a:pt x="21053" y="12291"/>
                    <a:pt x="21035" y="12418"/>
                    <a:pt x="21035" y="12564"/>
                  </a:cubicBezTo>
                  <a:cubicBezTo>
                    <a:pt x="21018" y="12618"/>
                    <a:pt x="21018" y="12673"/>
                    <a:pt x="21000" y="12727"/>
                  </a:cubicBezTo>
                  <a:cubicBezTo>
                    <a:pt x="20983" y="12800"/>
                    <a:pt x="20983" y="12855"/>
                    <a:pt x="20965" y="12927"/>
                  </a:cubicBezTo>
                  <a:cubicBezTo>
                    <a:pt x="20948" y="12982"/>
                    <a:pt x="20948" y="13036"/>
                    <a:pt x="20948" y="13091"/>
                  </a:cubicBezTo>
                  <a:cubicBezTo>
                    <a:pt x="20948" y="13109"/>
                    <a:pt x="20948" y="13127"/>
                    <a:pt x="20948" y="13164"/>
                  </a:cubicBezTo>
                  <a:cubicBezTo>
                    <a:pt x="20948" y="13164"/>
                    <a:pt x="20948" y="13164"/>
                    <a:pt x="20948" y="13164"/>
                  </a:cubicBezTo>
                  <a:cubicBezTo>
                    <a:pt x="20930" y="13182"/>
                    <a:pt x="20913" y="13182"/>
                    <a:pt x="20895" y="13200"/>
                  </a:cubicBezTo>
                  <a:cubicBezTo>
                    <a:pt x="20895" y="13200"/>
                    <a:pt x="20860" y="13218"/>
                    <a:pt x="20860" y="13218"/>
                  </a:cubicBezTo>
                  <a:cubicBezTo>
                    <a:pt x="20843" y="13236"/>
                    <a:pt x="20843" y="13236"/>
                    <a:pt x="20825" y="13255"/>
                  </a:cubicBezTo>
                  <a:cubicBezTo>
                    <a:pt x="20808" y="13273"/>
                    <a:pt x="20790" y="13291"/>
                    <a:pt x="20773" y="13309"/>
                  </a:cubicBezTo>
                  <a:cubicBezTo>
                    <a:pt x="20755" y="13327"/>
                    <a:pt x="20755" y="13327"/>
                    <a:pt x="20738" y="13345"/>
                  </a:cubicBezTo>
                  <a:cubicBezTo>
                    <a:pt x="20685" y="13418"/>
                    <a:pt x="20633" y="13473"/>
                    <a:pt x="20597" y="13545"/>
                  </a:cubicBezTo>
                  <a:cubicBezTo>
                    <a:pt x="20562" y="13582"/>
                    <a:pt x="20545" y="13618"/>
                    <a:pt x="20510" y="13655"/>
                  </a:cubicBezTo>
                  <a:cubicBezTo>
                    <a:pt x="20475" y="13709"/>
                    <a:pt x="20440" y="13764"/>
                    <a:pt x="20405" y="13818"/>
                  </a:cubicBezTo>
                  <a:cubicBezTo>
                    <a:pt x="20370" y="13873"/>
                    <a:pt x="20335" y="13909"/>
                    <a:pt x="20317" y="13964"/>
                  </a:cubicBezTo>
                  <a:cubicBezTo>
                    <a:pt x="20265" y="14055"/>
                    <a:pt x="20195" y="14145"/>
                    <a:pt x="20142" y="14236"/>
                  </a:cubicBezTo>
                  <a:cubicBezTo>
                    <a:pt x="20107" y="14273"/>
                    <a:pt x="20089" y="14327"/>
                    <a:pt x="20072" y="14382"/>
                  </a:cubicBezTo>
                  <a:cubicBezTo>
                    <a:pt x="20019" y="14491"/>
                    <a:pt x="19967" y="14582"/>
                    <a:pt x="19914" y="14691"/>
                  </a:cubicBezTo>
                  <a:cubicBezTo>
                    <a:pt x="19897" y="14727"/>
                    <a:pt x="19879" y="14764"/>
                    <a:pt x="19862" y="14818"/>
                  </a:cubicBezTo>
                  <a:cubicBezTo>
                    <a:pt x="19774" y="15000"/>
                    <a:pt x="19687" y="15182"/>
                    <a:pt x="19616" y="15364"/>
                  </a:cubicBezTo>
                  <a:cubicBezTo>
                    <a:pt x="19599" y="15400"/>
                    <a:pt x="19581" y="15436"/>
                    <a:pt x="19564" y="15473"/>
                  </a:cubicBezTo>
                  <a:cubicBezTo>
                    <a:pt x="19511" y="15582"/>
                    <a:pt x="19459" y="15673"/>
                    <a:pt x="19424" y="15782"/>
                  </a:cubicBezTo>
                  <a:cubicBezTo>
                    <a:pt x="19354" y="15909"/>
                    <a:pt x="19301" y="16036"/>
                    <a:pt x="19231" y="16164"/>
                  </a:cubicBezTo>
                  <a:cubicBezTo>
                    <a:pt x="19126" y="16345"/>
                    <a:pt x="19038" y="16527"/>
                    <a:pt x="18933" y="16709"/>
                  </a:cubicBezTo>
                  <a:cubicBezTo>
                    <a:pt x="18793" y="16982"/>
                    <a:pt x="18635" y="17273"/>
                    <a:pt x="18495" y="17545"/>
                  </a:cubicBezTo>
                  <a:cubicBezTo>
                    <a:pt x="18408" y="17691"/>
                    <a:pt x="18338" y="17855"/>
                    <a:pt x="18250" y="18000"/>
                  </a:cubicBezTo>
                  <a:cubicBezTo>
                    <a:pt x="18215" y="18073"/>
                    <a:pt x="18180" y="18127"/>
                    <a:pt x="18145" y="18200"/>
                  </a:cubicBezTo>
                  <a:cubicBezTo>
                    <a:pt x="18110" y="18255"/>
                    <a:pt x="18092" y="18309"/>
                    <a:pt x="18057" y="18364"/>
                  </a:cubicBezTo>
                  <a:cubicBezTo>
                    <a:pt x="17987" y="18491"/>
                    <a:pt x="17917" y="18636"/>
                    <a:pt x="17847" y="18764"/>
                  </a:cubicBezTo>
                  <a:cubicBezTo>
                    <a:pt x="17795" y="18855"/>
                    <a:pt x="17760" y="18945"/>
                    <a:pt x="17707" y="19036"/>
                  </a:cubicBezTo>
                  <a:cubicBezTo>
                    <a:pt x="17707" y="19055"/>
                    <a:pt x="17707" y="19055"/>
                    <a:pt x="17707" y="19073"/>
                  </a:cubicBezTo>
                  <a:cubicBezTo>
                    <a:pt x="17707" y="19073"/>
                    <a:pt x="17724" y="19091"/>
                    <a:pt x="17742" y="19073"/>
                  </a:cubicBezTo>
                  <a:cubicBezTo>
                    <a:pt x="17759" y="19055"/>
                    <a:pt x="17777" y="19018"/>
                    <a:pt x="17777" y="19000"/>
                  </a:cubicBezTo>
                  <a:cubicBezTo>
                    <a:pt x="17812" y="18945"/>
                    <a:pt x="17830" y="18909"/>
                    <a:pt x="17865" y="18855"/>
                  </a:cubicBezTo>
                  <a:cubicBezTo>
                    <a:pt x="17882" y="18800"/>
                    <a:pt x="17917" y="18764"/>
                    <a:pt x="17952" y="18727"/>
                  </a:cubicBezTo>
                  <a:cubicBezTo>
                    <a:pt x="18005" y="18636"/>
                    <a:pt x="18075" y="18527"/>
                    <a:pt x="18127" y="18436"/>
                  </a:cubicBezTo>
                  <a:cubicBezTo>
                    <a:pt x="18162" y="18382"/>
                    <a:pt x="18180" y="18345"/>
                    <a:pt x="18215" y="18291"/>
                  </a:cubicBezTo>
                  <a:cubicBezTo>
                    <a:pt x="18390" y="18018"/>
                    <a:pt x="18548" y="17764"/>
                    <a:pt x="18723" y="17491"/>
                  </a:cubicBezTo>
                  <a:cubicBezTo>
                    <a:pt x="18916" y="17182"/>
                    <a:pt x="19091" y="16891"/>
                    <a:pt x="19284" y="16582"/>
                  </a:cubicBezTo>
                  <a:cubicBezTo>
                    <a:pt x="19354" y="16473"/>
                    <a:pt x="19406" y="16382"/>
                    <a:pt x="19476" y="16273"/>
                  </a:cubicBezTo>
                  <a:cubicBezTo>
                    <a:pt x="19581" y="16091"/>
                    <a:pt x="19686" y="15909"/>
                    <a:pt x="19792" y="15727"/>
                  </a:cubicBezTo>
                  <a:cubicBezTo>
                    <a:pt x="19897" y="15545"/>
                    <a:pt x="20002" y="15345"/>
                    <a:pt x="20124" y="15164"/>
                  </a:cubicBezTo>
                  <a:cubicBezTo>
                    <a:pt x="20159" y="15091"/>
                    <a:pt x="20212" y="15036"/>
                    <a:pt x="20247" y="14964"/>
                  </a:cubicBezTo>
                  <a:cubicBezTo>
                    <a:pt x="20317" y="14855"/>
                    <a:pt x="20387" y="14745"/>
                    <a:pt x="20457" y="14655"/>
                  </a:cubicBezTo>
                  <a:cubicBezTo>
                    <a:pt x="20580" y="14491"/>
                    <a:pt x="20685" y="14327"/>
                    <a:pt x="20808" y="14164"/>
                  </a:cubicBezTo>
                  <a:cubicBezTo>
                    <a:pt x="20843" y="14109"/>
                    <a:pt x="20895" y="14055"/>
                    <a:pt x="20930" y="14000"/>
                  </a:cubicBezTo>
                  <a:cubicBezTo>
                    <a:pt x="20948" y="13982"/>
                    <a:pt x="20965" y="13964"/>
                    <a:pt x="20965" y="13927"/>
                  </a:cubicBezTo>
                  <a:cubicBezTo>
                    <a:pt x="20965" y="13964"/>
                    <a:pt x="20965" y="14000"/>
                    <a:pt x="20965" y="14018"/>
                  </a:cubicBezTo>
                  <a:cubicBezTo>
                    <a:pt x="20965" y="14127"/>
                    <a:pt x="20948" y="14236"/>
                    <a:pt x="20948" y="14345"/>
                  </a:cubicBezTo>
                  <a:cubicBezTo>
                    <a:pt x="20948" y="14418"/>
                    <a:pt x="20930" y="14491"/>
                    <a:pt x="20930" y="14564"/>
                  </a:cubicBezTo>
                  <a:cubicBezTo>
                    <a:pt x="20930" y="14636"/>
                    <a:pt x="20913" y="14691"/>
                    <a:pt x="20913" y="14764"/>
                  </a:cubicBezTo>
                  <a:cubicBezTo>
                    <a:pt x="20878" y="15000"/>
                    <a:pt x="20860" y="15236"/>
                    <a:pt x="20825" y="15473"/>
                  </a:cubicBezTo>
                  <a:cubicBezTo>
                    <a:pt x="20808" y="15618"/>
                    <a:pt x="20790" y="15745"/>
                    <a:pt x="20773" y="15891"/>
                  </a:cubicBezTo>
                  <a:cubicBezTo>
                    <a:pt x="20773" y="15945"/>
                    <a:pt x="20755" y="16000"/>
                    <a:pt x="20755" y="16055"/>
                  </a:cubicBezTo>
                  <a:cubicBezTo>
                    <a:pt x="20755" y="16091"/>
                    <a:pt x="20755" y="16145"/>
                    <a:pt x="20738" y="16182"/>
                  </a:cubicBezTo>
                  <a:cubicBezTo>
                    <a:pt x="20738" y="16218"/>
                    <a:pt x="20738" y="16273"/>
                    <a:pt x="20738" y="16309"/>
                  </a:cubicBezTo>
                  <a:cubicBezTo>
                    <a:pt x="20738" y="16382"/>
                    <a:pt x="20738" y="16455"/>
                    <a:pt x="20738" y="16527"/>
                  </a:cubicBezTo>
                  <a:cubicBezTo>
                    <a:pt x="20738" y="16582"/>
                    <a:pt x="20738" y="16655"/>
                    <a:pt x="20738" y="16709"/>
                  </a:cubicBezTo>
                  <a:cubicBezTo>
                    <a:pt x="20738" y="16836"/>
                    <a:pt x="20755" y="16945"/>
                    <a:pt x="20755" y="17073"/>
                  </a:cubicBezTo>
                  <a:cubicBezTo>
                    <a:pt x="20755" y="17145"/>
                    <a:pt x="20755" y="17236"/>
                    <a:pt x="20773" y="17309"/>
                  </a:cubicBezTo>
                  <a:cubicBezTo>
                    <a:pt x="20773" y="17400"/>
                    <a:pt x="20773" y="17491"/>
                    <a:pt x="20773" y="17600"/>
                  </a:cubicBezTo>
                  <a:cubicBezTo>
                    <a:pt x="20773" y="17636"/>
                    <a:pt x="20773" y="17673"/>
                    <a:pt x="20773" y="17709"/>
                  </a:cubicBezTo>
                  <a:cubicBezTo>
                    <a:pt x="20720" y="17782"/>
                    <a:pt x="20650" y="17836"/>
                    <a:pt x="20580" y="17909"/>
                  </a:cubicBezTo>
                  <a:cubicBezTo>
                    <a:pt x="20510" y="17982"/>
                    <a:pt x="20440" y="18055"/>
                    <a:pt x="20370" y="18127"/>
                  </a:cubicBezTo>
                  <a:cubicBezTo>
                    <a:pt x="20247" y="18255"/>
                    <a:pt x="20107" y="18382"/>
                    <a:pt x="19967" y="18509"/>
                  </a:cubicBezTo>
                  <a:cubicBezTo>
                    <a:pt x="19932" y="18545"/>
                    <a:pt x="19897" y="18564"/>
                    <a:pt x="19862" y="18600"/>
                  </a:cubicBezTo>
                  <a:cubicBezTo>
                    <a:pt x="19827" y="18618"/>
                    <a:pt x="19792" y="18655"/>
                    <a:pt x="19757" y="18673"/>
                  </a:cubicBezTo>
                  <a:cubicBezTo>
                    <a:pt x="19722" y="18691"/>
                    <a:pt x="19704" y="18709"/>
                    <a:pt x="19669" y="18727"/>
                  </a:cubicBezTo>
                  <a:cubicBezTo>
                    <a:pt x="19669" y="18727"/>
                    <a:pt x="19651" y="18727"/>
                    <a:pt x="19651" y="18727"/>
                  </a:cubicBezTo>
                  <a:cubicBezTo>
                    <a:pt x="19564" y="18764"/>
                    <a:pt x="19494" y="18800"/>
                    <a:pt x="19406" y="18836"/>
                  </a:cubicBezTo>
                  <a:cubicBezTo>
                    <a:pt x="19354" y="18855"/>
                    <a:pt x="19301" y="18891"/>
                    <a:pt x="19249" y="18909"/>
                  </a:cubicBezTo>
                  <a:cubicBezTo>
                    <a:pt x="19143" y="18964"/>
                    <a:pt x="19038" y="19000"/>
                    <a:pt x="18951" y="19055"/>
                  </a:cubicBezTo>
                  <a:cubicBezTo>
                    <a:pt x="18933" y="19055"/>
                    <a:pt x="18933" y="19073"/>
                    <a:pt x="18916" y="19073"/>
                  </a:cubicBezTo>
                  <a:cubicBezTo>
                    <a:pt x="18898" y="19091"/>
                    <a:pt x="18916" y="19109"/>
                    <a:pt x="18916" y="19145"/>
                  </a:cubicBezTo>
                  <a:cubicBezTo>
                    <a:pt x="18881" y="19164"/>
                    <a:pt x="18846" y="19182"/>
                    <a:pt x="18811" y="19200"/>
                  </a:cubicBezTo>
                  <a:cubicBezTo>
                    <a:pt x="18776" y="19218"/>
                    <a:pt x="18741" y="19236"/>
                    <a:pt x="18723" y="19255"/>
                  </a:cubicBezTo>
                  <a:cubicBezTo>
                    <a:pt x="18653" y="19291"/>
                    <a:pt x="18583" y="19327"/>
                    <a:pt x="18513" y="19345"/>
                  </a:cubicBezTo>
                  <a:cubicBezTo>
                    <a:pt x="18338" y="19436"/>
                    <a:pt x="18145" y="19509"/>
                    <a:pt x="17952" y="19582"/>
                  </a:cubicBezTo>
                  <a:cubicBezTo>
                    <a:pt x="17847" y="19545"/>
                    <a:pt x="17742" y="19582"/>
                    <a:pt x="17619" y="19618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8" name="Line">
              <a:extLst>
                <a:ext uri="{FF2B5EF4-FFF2-40B4-BE49-F238E27FC236}">
                  <a16:creationId xmlns:a16="http://schemas.microsoft.com/office/drawing/2014/main" id="{A12D43B7-4ACE-435A-897E-6CFBDAB30215}"/>
                </a:ext>
              </a:extLst>
            </p:cNvPr>
            <p:cNvSpPr/>
            <p:nvPr/>
          </p:nvSpPr>
          <p:spPr>
            <a:xfrm>
              <a:off x="4133360" y="2333108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9" name="Line">
              <a:extLst>
                <a:ext uri="{FF2B5EF4-FFF2-40B4-BE49-F238E27FC236}">
                  <a16:creationId xmlns:a16="http://schemas.microsoft.com/office/drawing/2014/main" id="{942DE008-63A9-48B3-9F3A-005CA0A545F6}"/>
                </a:ext>
              </a:extLst>
            </p:cNvPr>
            <p:cNvSpPr/>
            <p:nvPr/>
          </p:nvSpPr>
          <p:spPr>
            <a:xfrm>
              <a:off x="4133360" y="2333108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C549AB10-280F-4CFF-B283-F058A01660EF}"/>
                </a:ext>
              </a:extLst>
            </p:cNvPr>
            <p:cNvSpPr/>
            <p:nvPr/>
          </p:nvSpPr>
          <p:spPr>
            <a:xfrm>
              <a:off x="4494936" y="1915906"/>
              <a:ext cx="454118" cy="762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43" extrusionOk="0">
                  <a:moveTo>
                    <a:pt x="7938" y="14531"/>
                  </a:moveTo>
                  <a:cubicBezTo>
                    <a:pt x="9123" y="13431"/>
                    <a:pt x="10441" y="12332"/>
                    <a:pt x="11626" y="11311"/>
                  </a:cubicBezTo>
                  <a:cubicBezTo>
                    <a:pt x="11889" y="11153"/>
                    <a:pt x="12021" y="10918"/>
                    <a:pt x="12153" y="10761"/>
                  </a:cubicBezTo>
                  <a:cubicBezTo>
                    <a:pt x="12548" y="10368"/>
                    <a:pt x="12943" y="9975"/>
                    <a:pt x="13338" y="9583"/>
                  </a:cubicBezTo>
                  <a:cubicBezTo>
                    <a:pt x="13865" y="9111"/>
                    <a:pt x="14392" y="8640"/>
                    <a:pt x="14787" y="8169"/>
                  </a:cubicBezTo>
                  <a:cubicBezTo>
                    <a:pt x="15314" y="7697"/>
                    <a:pt x="15841" y="7148"/>
                    <a:pt x="16367" y="6676"/>
                  </a:cubicBezTo>
                  <a:cubicBezTo>
                    <a:pt x="16894" y="6127"/>
                    <a:pt x="17553" y="5655"/>
                    <a:pt x="18080" y="5105"/>
                  </a:cubicBezTo>
                  <a:cubicBezTo>
                    <a:pt x="18475" y="4791"/>
                    <a:pt x="18738" y="4477"/>
                    <a:pt x="19133" y="4163"/>
                  </a:cubicBezTo>
                  <a:cubicBezTo>
                    <a:pt x="19397" y="3927"/>
                    <a:pt x="19529" y="3692"/>
                    <a:pt x="19792" y="3456"/>
                  </a:cubicBezTo>
                  <a:cubicBezTo>
                    <a:pt x="20055" y="3220"/>
                    <a:pt x="20187" y="2985"/>
                    <a:pt x="20450" y="2749"/>
                  </a:cubicBezTo>
                  <a:cubicBezTo>
                    <a:pt x="20582" y="2513"/>
                    <a:pt x="20714" y="2356"/>
                    <a:pt x="20846" y="2121"/>
                  </a:cubicBezTo>
                  <a:cubicBezTo>
                    <a:pt x="20846" y="2042"/>
                    <a:pt x="20846" y="2042"/>
                    <a:pt x="20977" y="1964"/>
                  </a:cubicBezTo>
                  <a:cubicBezTo>
                    <a:pt x="21109" y="1807"/>
                    <a:pt x="21109" y="1649"/>
                    <a:pt x="21241" y="1492"/>
                  </a:cubicBezTo>
                  <a:cubicBezTo>
                    <a:pt x="21372" y="1335"/>
                    <a:pt x="21372" y="1178"/>
                    <a:pt x="21504" y="1100"/>
                  </a:cubicBezTo>
                  <a:cubicBezTo>
                    <a:pt x="21504" y="943"/>
                    <a:pt x="21504" y="785"/>
                    <a:pt x="21504" y="628"/>
                  </a:cubicBezTo>
                  <a:cubicBezTo>
                    <a:pt x="21372" y="471"/>
                    <a:pt x="21372" y="393"/>
                    <a:pt x="21241" y="236"/>
                  </a:cubicBezTo>
                  <a:cubicBezTo>
                    <a:pt x="21109" y="157"/>
                    <a:pt x="20977" y="79"/>
                    <a:pt x="20845" y="0"/>
                  </a:cubicBezTo>
                  <a:cubicBezTo>
                    <a:pt x="20714" y="0"/>
                    <a:pt x="20582" y="0"/>
                    <a:pt x="20582" y="0"/>
                  </a:cubicBezTo>
                  <a:cubicBezTo>
                    <a:pt x="20450" y="0"/>
                    <a:pt x="20319" y="0"/>
                    <a:pt x="20187" y="79"/>
                  </a:cubicBezTo>
                  <a:cubicBezTo>
                    <a:pt x="19924" y="314"/>
                    <a:pt x="19528" y="550"/>
                    <a:pt x="19265" y="785"/>
                  </a:cubicBezTo>
                  <a:cubicBezTo>
                    <a:pt x="19002" y="943"/>
                    <a:pt x="18870" y="1178"/>
                    <a:pt x="18607" y="1335"/>
                  </a:cubicBezTo>
                  <a:cubicBezTo>
                    <a:pt x="18343" y="1571"/>
                    <a:pt x="18080" y="1807"/>
                    <a:pt x="17948" y="2042"/>
                  </a:cubicBezTo>
                  <a:cubicBezTo>
                    <a:pt x="17421" y="2671"/>
                    <a:pt x="16763" y="3220"/>
                    <a:pt x="16236" y="3849"/>
                  </a:cubicBezTo>
                  <a:cubicBezTo>
                    <a:pt x="15182" y="5027"/>
                    <a:pt x="14128" y="6205"/>
                    <a:pt x="13206" y="7383"/>
                  </a:cubicBezTo>
                  <a:cubicBezTo>
                    <a:pt x="12811" y="7933"/>
                    <a:pt x="12285" y="8404"/>
                    <a:pt x="11889" y="8876"/>
                  </a:cubicBezTo>
                  <a:cubicBezTo>
                    <a:pt x="11494" y="9268"/>
                    <a:pt x="11231" y="9661"/>
                    <a:pt x="10836" y="10054"/>
                  </a:cubicBezTo>
                  <a:cubicBezTo>
                    <a:pt x="10704" y="10211"/>
                    <a:pt x="10572" y="10368"/>
                    <a:pt x="10440" y="10447"/>
                  </a:cubicBezTo>
                  <a:cubicBezTo>
                    <a:pt x="9255" y="11703"/>
                    <a:pt x="8070" y="12881"/>
                    <a:pt x="6884" y="14138"/>
                  </a:cubicBezTo>
                  <a:cubicBezTo>
                    <a:pt x="6621" y="14452"/>
                    <a:pt x="6226" y="14767"/>
                    <a:pt x="5962" y="15081"/>
                  </a:cubicBezTo>
                  <a:cubicBezTo>
                    <a:pt x="5831" y="15238"/>
                    <a:pt x="5699" y="15395"/>
                    <a:pt x="5436" y="15631"/>
                  </a:cubicBezTo>
                  <a:cubicBezTo>
                    <a:pt x="4909" y="16259"/>
                    <a:pt x="4382" y="16809"/>
                    <a:pt x="3855" y="17437"/>
                  </a:cubicBezTo>
                  <a:cubicBezTo>
                    <a:pt x="3592" y="17830"/>
                    <a:pt x="3197" y="18144"/>
                    <a:pt x="2933" y="18537"/>
                  </a:cubicBezTo>
                  <a:cubicBezTo>
                    <a:pt x="2802" y="18772"/>
                    <a:pt x="2538" y="19008"/>
                    <a:pt x="2406" y="19165"/>
                  </a:cubicBezTo>
                  <a:cubicBezTo>
                    <a:pt x="2011" y="19479"/>
                    <a:pt x="1748" y="19872"/>
                    <a:pt x="1353" y="20186"/>
                  </a:cubicBezTo>
                  <a:cubicBezTo>
                    <a:pt x="1089" y="20422"/>
                    <a:pt x="958" y="20657"/>
                    <a:pt x="694" y="20815"/>
                  </a:cubicBezTo>
                  <a:cubicBezTo>
                    <a:pt x="563" y="20972"/>
                    <a:pt x="431" y="21050"/>
                    <a:pt x="299" y="21207"/>
                  </a:cubicBezTo>
                  <a:cubicBezTo>
                    <a:pt x="167" y="21286"/>
                    <a:pt x="167" y="21364"/>
                    <a:pt x="36" y="21364"/>
                  </a:cubicBezTo>
                  <a:cubicBezTo>
                    <a:pt x="-96" y="21443"/>
                    <a:pt x="167" y="21600"/>
                    <a:pt x="299" y="21521"/>
                  </a:cubicBezTo>
                  <a:cubicBezTo>
                    <a:pt x="431" y="21443"/>
                    <a:pt x="562" y="21286"/>
                    <a:pt x="694" y="21207"/>
                  </a:cubicBezTo>
                  <a:cubicBezTo>
                    <a:pt x="826" y="21050"/>
                    <a:pt x="958" y="20972"/>
                    <a:pt x="1221" y="20815"/>
                  </a:cubicBezTo>
                  <a:cubicBezTo>
                    <a:pt x="1484" y="20579"/>
                    <a:pt x="1880" y="20343"/>
                    <a:pt x="2143" y="20029"/>
                  </a:cubicBezTo>
                  <a:cubicBezTo>
                    <a:pt x="2406" y="19872"/>
                    <a:pt x="2538" y="19715"/>
                    <a:pt x="2801" y="19558"/>
                  </a:cubicBezTo>
                  <a:cubicBezTo>
                    <a:pt x="2933" y="19479"/>
                    <a:pt x="2933" y="19401"/>
                    <a:pt x="3065" y="19322"/>
                  </a:cubicBezTo>
                  <a:cubicBezTo>
                    <a:pt x="3328" y="19008"/>
                    <a:pt x="3723" y="18772"/>
                    <a:pt x="3987" y="18458"/>
                  </a:cubicBezTo>
                  <a:cubicBezTo>
                    <a:pt x="4250" y="18223"/>
                    <a:pt x="4514" y="17987"/>
                    <a:pt x="4777" y="17751"/>
                  </a:cubicBezTo>
                  <a:cubicBezTo>
                    <a:pt x="5435" y="17123"/>
                    <a:pt x="6094" y="16495"/>
                    <a:pt x="6753" y="15866"/>
                  </a:cubicBezTo>
                  <a:cubicBezTo>
                    <a:pt x="6753" y="15552"/>
                    <a:pt x="7280" y="15002"/>
                    <a:pt x="7938" y="1453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ED04EF69-A55E-465F-9D5D-E03A1DCA9EDB}"/>
                </a:ext>
              </a:extLst>
            </p:cNvPr>
            <p:cNvSpPr/>
            <p:nvPr/>
          </p:nvSpPr>
          <p:spPr>
            <a:xfrm>
              <a:off x="4773070" y="2555614"/>
              <a:ext cx="69532" cy="12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extrusionOk="0">
                  <a:moveTo>
                    <a:pt x="19871" y="0"/>
                  </a:moveTo>
                  <a:cubicBezTo>
                    <a:pt x="19007" y="0"/>
                    <a:pt x="19007" y="470"/>
                    <a:pt x="19007" y="470"/>
                  </a:cubicBezTo>
                  <a:cubicBezTo>
                    <a:pt x="18144" y="1409"/>
                    <a:pt x="17280" y="1878"/>
                    <a:pt x="16415" y="2817"/>
                  </a:cubicBezTo>
                  <a:cubicBezTo>
                    <a:pt x="15551" y="3287"/>
                    <a:pt x="15551" y="3757"/>
                    <a:pt x="14687" y="4226"/>
                  </a:cubicBezTo>
                  <a:cubicBezTo>
                    <a:pt x="13823" y="4696"/>
                    <a:pt x="13823" y="5165"/>
                    <a:pt x="12960" y="6104"/>
                  </a:cubicBezTo>
                  <a:cubicBezTo>
                    <a:pt x="12096" y="7043"/>
                    <a:pt x="11232" y="7513"/>
                    <a:pt x="10367" y="8452"/>
                  </a:cubicBezTo>
                  <a:cubicBezTo>
                    <a:pt x="10367" y="8922"/>
                    <a:pt x="9503" y="8922"/>
                    <a:pt x="9503" y="9391"/>
                  </a:cubicBezTo>
                  <a:cubicBezTo>
                    <a:pt x="8639" y="10800"/>
                    <a:pt x="6911" y="12209"/>
                    <a:pt x="6047" y="13617"/>
                  </a:cubicBezTo>
                  <a:cubicBezTo>
                    <a:pt x="6047" y="14087"/>
                    <a:pt x="5183" y="14087"/>
                    <a:pt x="5183" y="14557"/>
                  </a:cubicBezTo>
                  <a:cubicBezTo>
                    <a:pt x="4319" y="15026"/>
                    <a:pt x="4319" y="15965"/>
                    <a:pt x="3455" y="16435"/>
                  </a:cubicBezTo>
                  <a:cubicBezTo>
                    <a:pt x="2591" y="16904"/>
                    <a:pt x="2591" y="17843"/>
                    <a:pt x="1728" y="18313"/>
                  </a:cubicBezTo>
                  <a:cubicBezTo>
                    <a:pt x="864" y="18783"/>
                    <a:pt x="864" y="19722"/>
                    <a:pt x="0" y="20191"/>
                  </a:cubicBezTo>
                  <a:cubicBezTo>
                    <a:pt x="0" y="20661"/>
                    <a:pt x="0" y="20661"/>
                    <a:pt x="0" y="21130"/>
                  </a:cubicBezTo>
                  <a:cubicBezTo>
                    <a:pt x="0" y="21130"/>
                    <a:pt x="864" y="21600"/>
                    <a:pt x="1728" y="21130"/>
                  </a:cubicBezTo>
                  <a:cubicBezTo>
                    <a:pt x="1728" y="20661"/>
                    <a:pt x="2591" y="20191"/>
                    <a:pt x="2591" y="20191"/>
                  </a:cubicBezTo>
                  <a:cubicBezTo>
                    <a:pt x="2591" y="20191"/>
                    <a:pt x="2591" y="19722"/>
                    <a:pt x="2591" y="19722"/>
                  </a:cubicBezTo>
                  <a:cubicBezTo>
                    <a:pt x="2591" y="19722"/>
                    <a:pt x="3455" y="19252"/>
                    <a:pt x="3455" y="19252"/>
                  </a:cubicBezTo>
                  <a:cubicBezTo>
                    <a:pt x="4319" y="18313"/>
                    <a:pt x="5183" y="17843"/>
                    <a:pt x="6048" y="16904"/>
                  </a:cubicBezTo>
                  <a:cubicBezTo>
                    <a:pt x="6048" y="16435"/>
                    <a:pt x="6912" y="15965"/>
                    <a:pt x="6912" y="15965"/>
                  </a:cubicBezTo>
                  <a:cubicBezTo>
                    <a:pt x="7776" y="15496"/>
                    <a:pt x="7776" y="15026"/>
                    <a:pt x="8639" y="14557"/>
                  </a:cubicBezTo>
                  <a:cubicBezTo>
                    <a:pt x="9503" y="13617"/>
                    <a:pt x="11232" y="12209"/>
                    <a:pt x="12096" y="11270"/>
                  </a:cubicBezTo>
                  <a:cubicBezTo>
                    <a:pt x="13823" y="9861"/>
                    <a:pt x="14688" y="8922"/>
                    <a:pt x="16416" y="7513"/>
                  </a:cubicBezTo>
                  <a:cubicBezTo>
                    <a:pt x="18144" y="6104"/>
                    <a:pt x="19872" y="4696"/>
                    <a:pt x="21600" y="2817"/>
                  </a:cubicBezTo>
                  <a:cubicBezTo>
                    <a:pt x="21600" y="2348"/>
                    <a:pt x="21600" y="2348"/>
                    <a:pt x="21600" y="1878"/>
                  </a:cubicBezTo>
                  <a:cubicBezTo>
                    <a:pt x="21600" y="1409"/>
                    <a:pt x="21600" y="939"/>
                    <a:pt x="20736" y="939"/>
                  </a:cubicBezTo>
                  <a:cubicBezTo>
                    <a:pt x="20736" y="470"/>
                    <a:pt x="20736" y="0"/>
                    <a:pt x="19871" y="0"/>
                  </a:cubicBezTo>
                  <a:cubicBezTo>
                    <a:pt x="19871" y="0"/>
                    <a:pt x="19871" y="0"/>
                    <a:pt x="19871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2A6164EF-7B59-4F5C-BC7D-A4DA0CAE2D70}"/>
                </a:ext>
              </a:extLst>
            </p:cNvPr>
            <p:cNvSpPr/>
            <p:nvPr/>
          </p:nvSpPr>
          <p:spPr>
            <a:xfrm>
              <a:off x="3243329" y="3278762"/>
              <a:ext cx="408853" cy="46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extrusionOk="0">
                  <a:moveTo>
                    <a:pt x="734" y="21470"/>
                  </a:moveTo>
                  <a:cubicBezTo>
                    <a:pt x="734" y="21470"/>
                    <a:pt x="881" y="21340"/>
                    <a:pt x="881" y="21340"/>
                  </a:cubicBezTo>
                  <a:cubicBezTo>
                    <a:pt x="1322" y="20819"/>
                    <a:pt x="1763" y="20429"/>
                    <a:pt x="2203" y="19908"/>
                  </a:cubicBezTo>
                  <a:cubicBezTo>
                    <a:pt x="2350" y="19648"/>
                    <a:pt x="2644" y="19518"/>
                    <a:pt x="2791" y="19258"/>
                  </a:cubicBezTo>
                  <a:cubicBezTo>
                    <a:pt x="3085" y="18998"/>
                    <a:pt x="3379" y="18737"/>
                    <a:pt x="3526" y="18477"/>
                  </a:cubicBezTo>
                  <a:cubicBezTo>
                    <a:pt x="4408" y="17566"/>
                    <a:pt x="5436" y="16525"/>
                    <a:pt x="6318" y="15614"/>
                  </a:cubicBezTo>
                  <a:cubicBezTo>
                    <a:pt x="6759" y="15224"/>
                    <a:pt x="7199" y="14704"/>
                    <a:pt x="7640" y="14313"/>
                  </a:cubicBezTo>
                  <a:cubicBezTo>
                    <a:pt x="8522" y="13533"/>
                    <a:pt x="9404" y="12622"/>
                    <a:pt x="10285" y="11841"/>
                  </a:cubicBezTo>
                  <a:cubicBezTo>
                    <a:pt x="10873" y="11320"/>
                    <a:pt x="11314" y="10800"/>
                    <a:pt x="11902" y="10280"/>
                  </a:cubicBezTo>
                  <a:cubicBezTo>
                    <a:pt x="12783" y="9499"/>
                    <a:pt x="13665" y="8718"/>
                    <a:pt x="14547" y="7807"/>
                  </a:cubicBezTo>
                  <a:cubicBezTo>
                    <a:pt x="15869" y="6636"/>
                    <a:pt x="17045" y="5335"/>
                    <a:pt x="18367" y="4164"/>
                  </a:cubicBezTo>
                  <a:cubicBezTo>
                    <a:pt x="18661" y="3904"/>
                    <a:pt x="18955" y="3643"/>
                    <a:pt x="19102" y="3383"/>
                  </a:cubicBezTo>
                  <a:cubicBezTo>
                    <a:pt x="19396" y="3123"/>
                    <a:pt x="19543" y="2993"/>
                    <a:pt x="19837" y="2733"/>
                  </a:cubicBezTo>
                  <a:cubicBezTo>
                    <a:pt x="19983" y="2472"/>
                    <a:pt x="20277" y="2342"/>
                    <a:pt x="20424" y="2082"/>
                  </a:cubicBezTo>
                  <a:cubicBezTo>
                    <a:pt x="20571" y="1952"/>
                    <a:pt x="20718" y="1822"/>
                    <a:pt x="20865" y="1561"/>
                  </a:cubicBezTo>
                  <a:cubicBezTo>
                    <a:pt x="21159" y="1301"/>
                    <a:pt x="21306" y="1041"/>
                    <a:pt x="21453" y="911"/>
                  </a:cubicBezTo>
                  <a:cubicBezTo>
                    <a:pt x="21453" y="911"/>
                    <a:pt x="21600" y="781"/>
                    <a:pt x="21600" y="651"/>
                  </a:cubicBezTo>
                  <a:cubicBezTo>
                    <a:pt x="21600" y="520"/>
                    <a:pt x="21600" y="390"/>
                    <a:pt x="21453" y="260"/>
                  </a:cubicBezTo>
                  <a:cubicBezTo>
                    <a:pt x="21453" y="130"/>
                    <a:pt x="21306" y="130"/>
                    <a:pt x="21159" y="0"/>
                  </a:cubicBezTo>
                  <a:cubicBezTo>
                    <a:pt x="21159" y="0"/>
                    <a:pt x="21012" y="0"/>
                    <a:pt x="21012" y="0"/>
                  </a:cubicBezTo>
                  <a:cubicBezTo>
                    <a:pt x="21012" y="0"/>
                    <a:pt x="20865" y="0"/>
                    <a:pt x="20865" y="0"/>
                  </a:cubicBezTo>
                  <a:cubicBezTo>
                    <a:pt x="20719" y="130"/>
                    <a:pt x="20572" y="130"/>
                    <a:pt x="20425" y="260"/>
                  </a:cubicBezTo>
                  <a:cubicBezTo>
                    <a:pt x="20278" y="260"/>
                    <a:pt x="20278" y="390"/>
                    <a:pt x="20131" y="390"/>
                  </a:cubicBezTo>
                  <a:cubicBezTo>
                    <a:pt x="19984" y="520"/>
                    <a:pt x="19984" y="520"/>
                    <a:pt x="19837" y="651"/>
                  </a:cubicBezTo>
                  <a:cubicBezTo>
                    <a:pt x="19690" y="781"/>
                    <a:pt x="19543" y="911"/>
                    <a:pt x="19396" y="911"/>
                  </a:cubicBezTo>
                  <a:cubicBezTo>
                    <a:pt x="19396" y="911"/>
                    <a:pt x="19249" y="1041"/>
                    <a:pt x="19249" y="1041"/>
                  </a:cubicBezTo>
                  <a:cubicBezTo>
                    <a:pt x="18955" y="1431"/>
                    <a:pt x="18514" y="1822"/>
                    <a:pt x="18221" y="2082"/>
                  </a:cubicBezTo>
                  <a:cubicBezTo>
                    <a:pt x="18074" y="2212"/>
                    <a:pt x="17927" y="2342"/>
                    <a:pt x="17927" y="2472"/>
                  </a:cubicBezTo>
                  <a:cubicBezTo>
                    <a:pt x="17633" y="2733"/>
                    <a:pt x="17486" y="2993"/>
                    <a:pt x="17192" y="3253"/>
                  </a:cubicBezTo>
                  <a:cubicBezTo>
                    <a:pt x="16898" y="3513"/>
                    <a:pt x="16751" y="3773"/>
                    <a:pt x="16457" y="4034"/>
                  </a:cubicBezTo>
                  <a:cubicBezTo>
                    <a:pt x="16017" y="4554"/>
                    <a:pt x="15576" y="4945"/>
                    <a:pt x="15135" y="5465"/>
                  </a:cubicBezTo>
                  <a:cubicBezTo>
                    <a:pt x="14841" y="5725"/>
                    <a:pt x="14694" y="5986"/>
                    <a:pt x="14400" y="6246"/>
                  </a:cubicBezTo>
                  <a:cubicBezTo>
                    <a:pt x="13519" y="7026"/>
                    <a:pt x="12784" y="7937"/>
                    <a:pt x="11902" y="8718"/>
                  </a:cubicBezTo>
                  <a:cubicBezTo>
                    <a:pt x="10580" y="10149"/>
                    <a:pt x="9110" y="11581"/>
                    <a:pt x="7788" y="12882"/>
                  </a:cubicBezTo>
                  <a:cubicBezTo>
                    <a:pt x="6465" y="14183"/>
                    <a:pt x="5290" y="15484"/>
                    <a:pt x="3967" y="16786"/>
                  </a:cubicBezTo>
                  <a:cubicBezTo>
                    <a:pt x="3380" y="17436"/>
                    <a:pt x="2792" y="17957"/>
                    <a:pt x="2351" y="18607"/>
                  </a:cubicBezTo>
                  <a:cubicBezTo>
                    <a:pt x="2204" y="18737"/>
                    <a:pt x="2057" y="18867"/>
                    <a:pt x="1910" y="19128"/>
                  </a:cubicBezTo>
                  <a:cubicBezTo>
                    <a:pt x="1616" y="19518"/>
                    <a:pt x="1175" y="19778"/>
                    <a:pt x="882" y="20169"/>
                  </a:cubicBezTo>
                  <a:cubicBezTo>
                    <a:pt x="735" y="20299"/>
                    <a:pt x="588" y="20559"/>
                    <a:pt x="441" y="20689"/>
                  </a:cubicBezTo>
                  <a:cubicBezTo>
                    <a:pt x="294" y="20819"/>
                    <a:pt x="294" y="20949"/>
                    <a:pt x="147" y="20949"/>
                  </a:cubicBezTo>
                  <a:cubicBezTo>
                    <a:pt x="147" y="21080"/>
                    <a:pt x="0" y="21080"/>
                    <a:pt x="0" y="21210"/>
                  </a:cubicBezTo>
                  <a:cubicBezTo>
                    <a:pt x="0" y="21340"/>
                    <a:pt x="0" y="21340"/>
                    <a:pt x="0" y="21470"/>
                  </a:cubicBezTo>
                  <a:cubicBezTo>
                    <a:pt x="587" y="21600"/>
                    <a:pt x="734" y="21600"/>
                    <a:pt x="734" y="2147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5E88CB9E-4585-4361-AF8C-7A072BE64A31}"/>
                </a:ext>
              </a:extLst>
            </p:cNvPr>
            <p:cNvSpPr/>
            <p:nvPr/>
          </p:nvSpPr>
          <p:spPr>
            <a:xfrm>
              <a:off x="3298957" y="3250951"/>
              <a:ext cx="558354" cy="63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48" extrusionOk="0">
                  <a:moveTo>
                    <a:pt x="9242" y="11363"/>
                  </a:moveTo>
                  <a:cubicBezTo>
                    <a:pt x="8382" y="12303"/>
                    <a:pt x="7522" y="13242"/>
                    <a:pt x="6555" y="14275"/>
                  </a:cubicBezTo>
                  <a:cubicBezTo>
                    <a:pt x="6233" y="14557"/>
                    <a:pt x="6018" y="14932"/>
                    <a:pt x="5695" y="15214"/>
                  </a:cubicBezTo>
                  <a:cubicBezTo>
                    <a:pt x="5158" y="15871"/>
                    <a:pt x="4513" y="16529"/>
                    <a:pt x="3976" y="17186"/>
                  </a:cubicBezTo>
                  <a:cubicBezTo>
                    <a:pt x="3331" y="17843"/>
                    <a:pt x="2794" y="18595"/>
                    <a:pt x="2149" y="19252"/>
                  </a:cubicBezTo>
                  <a:cubicBezTo>
                    <a:pt x="2042" y="19346"/>
                    <a:pt x="1934" y="19440"/>
                    <a:pt x="1827" y="19534"/>
                  </a:cubicBezTo>
                  <a:cubicBezTo>
                    <a:pt x="1827" y="19534"/>
                    <a:pt x="1719" y="19628"/>
                    <a:pt x="1719" y="19628"/>
                  </a:cubicBezTo>
                  <a:cubicBezTo>
                    <a:pt x="1612" y="19722"/>
                    <a:pt x="1505" y="19816"/>
                    <a:pt x="1397" y="20003"/>
                  </a:cubicBezTo>
                  <a:cubicBezTo>
                    <a:pt x="1182" y="20191"/>
                    <a:pt x="967" y="20473"/>
                    <a:pt x="752" y="20661"/>
                  </a:cubicBezTo>
                  <a:cubicBezTo>
                    <a:pt x="537" y="20849"/>
                    <a:pt x="322" y="21130"/>
                    <a:pt x="0" y="21318"/>
                  </a:cubicBezTo>
                  <a:cubicBezTo>
                    <a:pt x="0" y="21318"/>
                    <a:pt x="0" y="21318"/>
                    <a:pt x="0" y="21318"/>
                  </a:cubicBezTo>
                  <a:cubicBezTo>
                    <a:pt x="0" y="21318"/>
                    <a:pt x="0" y="21318"/>
                    <a:pt x="0" y="21318"/>
                  </a:cubicBezTo>
                  <a:cubicBezTo>
                    <a:pt x="0" y="21412"/>
                    <a:pt x="0" y="21412"/>
                    <a:pt x="0" y="21506"/>
                  </a:cubicBezTo>
                  <a:cubicBezTo>
                    <a:pt x="0" y="21506"/>
                    <a:pt x="107" y="21600"/>
                    <a:pt x="107" y="21506"/>
                  </a:cubicBezTo>
                  <a:cubicBezTo>
                    <a:pt x="1182" y="20473"/>
                    <a:pt x="2257" y="19440"/>
                    <a:pt x="3224" y="18407"/>
                  </a:cubicBezTo>
                  <a:cubicBezTo>
                    <a:pt x="4191" y="17468"/>
                    <a:pt x="5051" y="16435"/>
                    <a:pt x="6018" y="15496"/>
                  </a:cubicBezTo>
                  <a:cubicBezTo>
                    <a:pt x="6340" y="15214"/>
                    <a:pt x="6555" y="14932"/>
                    <a:pt x="6878" y="14650"/>
                  </a:cubicBezTo>
                  <a:cubicBezTo>
                    <a:pt x="7522" y="14087"/>
                    <a:pt x="8167" y="13430"/>
                    <a:pt x="8812" y="12866"/>
                  </a:cubicBezTo>
                  <a:cubicBezTo>
                    <a:pt x="9779" y="12021"/>
                    <a:pt x="10639" y="11082"/>
                    <a:pt x="11606" y="10237"/>
                  </a:cubicBezTo>
                  <a:cubicBezTo>
                    <a:pt x="11929" y="9955"/>
                    <a:pt x="12251" y="9673"/>
                    <a:pt x="12573" y="9391"/>
                  </a:cubicBezTo>
                  <a:cubicBezTo>
                    <a:pt x="13218" y="8828"/>
                    <a:pt x="13863" y="8358"/>
                    <a:pt x="14400" y="7795"/>
                  </a:cubicBezTo>
                  <a:cubicBezTo>
                    <a:pt x="14830" y="7419"/>
                    <a:pt x="15260" y="7043"/>
                    <a:pt x="15690" y="6668"/>
                  </a:cubicBezTo>
                  <a:cubicBezTo>
                    <a:pt x="16120" y="6292"/>
                    <a:pt x="16549" y="5917"/>
                    <a:pt x="16979" y="5541"/>
                  </a:cubicBezTo>
                  <a:cubicBezTo>
                    <a:pt x="17731" y="4883"/>
                    <a:pt x="18484" y="4132"/>
                    <a:pt x="19236" y="3475"/>
                  </a:cubicBezTo>
                  <a:cubicBezTo>
                    <a:pt x="19558" y="3193"/>
                    <a:pt x="19881" y="2817"/>
                    <a:pt x="20310" y="2536"/>
                  </a:cubicBezTo>
                  <a:cubicBezTo>
                    <a:pt x="20418" y="2442"/>
                    <a:pt x="20525" y="2348"/>
                    <a:pt x="20633" y="2254"/>
                  </a:cubicBezTo>
                  <a:cubicBezTo>
                    <a:pt x="20740" y="2160"/>
                    <a:pt x="20848" y="2066"/>
                    <a:pt x="20848" y="1972"/>
                  </a:cubicBezTo>
                  <a:cubicBezTo>
                    <a:pt x="20955" y="1878"/>
                    <a:pt x="21063" y="1690"/>
                    <a:pt x="21170" y="1597"/>
                  </a:cubicBezTo>
                  <a:cubicBezTo>
                    <a:pt x="21170" y="1597"/>
                    <a:pt x="21278" y="1503"/>
                    <a:pt x="21278" y="1503"/>
                  </a:cubicBezTo>
                  <a:cubicBezTo>
                    <a:pt x="21278" y="1503"/>
                    <a:pt x="21278" y="1409"/>
                    <a:pt x="21385" y="1409"/>
                  </a:cubicBezTo>
                  <a:cubicBezTo>
                    <a:pt x="21385" y="1315"/>
                    <a:pt x="21493" y="1221"/>
                    <a:pt x="21493" y="1127"/>
                  </a:cubicBezTo>
                  <a:cubicBezTo>
                    <a:pt x="21600" y="939"/>
                    <a:pt x="21600" y="657"/>
                    <a:pt x="21493" y="376"/>
                  </a:cubicBezTo>
                  <a:cubicBezTo>
                    <a:pt x="21385" y="188"/>
                    <a:pt x="21170" y="0"/>
                    <a:pt x="20955" y="0"/>
                  </a:cubicBezTo>
                  <a:cubicBezTo>
                    <a:pt x="20955" y="0"/>
                    <a:pt x="20848" y="0"/>
                    <a:pt x="20848" y="0"/>
                  </a:cubicBezTo>
                  <a:cubicBezTo>
                    <a:pt x="20633" y="94"/>
                    <a:pt x="20418" y="94"/>
                    <a:pt x="20310" y="188"/>
                  </a:cubicBezTo>
                  <a:cubicBezTo>
                    <a:pt x="20203" y="188"/>
                    <a:pt x="20203" y="282"/>
                    <a:pt x="20096" y="282"/>
                  </a:cubicBezTo>
                  <a:cubicBezTo>
                    <a:pt x="19988" y="376"/>
                    <a:pt x="19881" y="376"/>
                    <a:pt x="19773" y="470"/>
                  </a:cubicBezTo>
                  <a:cubicBezTo>
                    <a:pt x="19773" y="470"/>
                    <a:pt x="19666" y="563"/>
                    <a:pt x="19666" y="563"/>
                  </a:cubicBezTo>
                  <a:cubicBezTo>
                    <a:pt x="19343" y="845"/>
                    <a:pt x="19128" y="1033"/>
                    <a:pt x="18806" y="1315"/>
                  </a:cubicBezTo>
                  <a:cubicBezTo>
                    <a:pt x="18591" y="1503"/>
                    <a:pt x="18376" y="1690"/>
                    <a:pt x="18161" y="1878"/>
                  </a:cubicBezTo>
                  <a:cubicBezTo>
                    <a:pt x="17946" y="2066"/>
                    <a:pt x="17731" y="2348"/>
                    <a:pt x="17516" y="2536"/>
                  </a:cubicBezTo>
                  <a:cubicBezTo>
                    <a:pt x="16979" y="3099"/>
                    <a:pt x="16549" y="3569"/>
                    <a:pt x="16012" y="4132"/>
                  </a:cubicBezTo>
                  <a:cubicBezTo>
                    <a:pt x="15582" y="4602"/>
                    <a:pt x="15260" y="4977"/>
                    <a:pt x="14830" y="5353"/>
                  </a:cubicBezTo>
                  <a:cubicBezTo>
                    <a:pt x="13863" y="6386"/>
                    <a:pt x="12895" y="7325"/>
                    <a:pt x="11928" y="8358"/>
                  </a:cubicBezTo>
                  <a:cubicBezTo>
                    <a:pt x="11069" y="9485"/>
                    <a:pt x="10209" y="10424"/>
                    <a:pt x="9242" y="11363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8D1FC182-CA62-4FCA-9C2D-863FC54582C3}"/>
                </a:ext>
              </a:extLst>
            </p:cNvPr>
            <p:cNvSpPr/>
            <p:nvPr/>
          </p:nvSpPr>
          <p:spPr>
            <a:xfrm>
              <a:off x="3493651" y="3250949"/>
              <a:ext cx="553486" cy="72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48" y="7914"/>
                  </a:moveTo>
                  <a:cubicBezTo>
                    <a:pt x="11831" y="8162"/>
                    <a:pt x="11506" y="8492"/>
                    <a:pt x="11289" y="8739"/>
                  </a:cubicBezTo>
                  <a:cubicBezTo>
                    <a:pt x="10529" y="9481"/>
                    <a:pt x="9877" y="10305"/>
                    <a:pt x="9118" y="11047"/>
                  </a:cubicBezTo>
                  <a:cubicBezTo>
                    <a:pt x="8358" y="11872"/>
                    <a:pt x="7707" y="12614"/>
                    <a:pt x="6947" y="13438"/>
                  </a:cubicBezTo>
                  <a:cubicBezTo>
                    <a:pt x="6404" y="14015"/>
                    <a:pt x="5970" y="14510"/>
                    <a:pt x="5427" y="15087"/>
                  </a:cubicBezTo>
                  <a:cubicBezTo>
                    <a:pt x="5210" y="15334"/>
                    <a:pt x="4993" y="15582"/>
                    <a:pt x="4776" y="15829"/>
                  </a:cubicBezTo>
                  <a:cubicBezTo>
                    <a:pt x="4125" y="16653"/>
                    <a:pt x="3365" y="17395"/>
                    <a:pt x="2714" y="18220"/>
                  </a:cubicBezTo>
                  <a:cubicBezTo>
                    <a:pt x="2171" y="18879"/>
                    <a:pt x="1628" y="19456"/>
                    <a:pt x="1085" y="20116"/>
                  </a:cubicBezTo>
                  <a:cubicBezTo>
                    <a:pt x="760" y="20528"/>
                    <a:pt x="326" y="20940"/>
                    <a:pt x="0" y="21353"/>
                  </a:cubicBezTo>
                  <a:cubicBezTo>
                    <a:pt x="0" y="21435"/>
                    <a:pt x="0" y="21435"/>
                    <a:pt x="0" y="21518"/>
                  </a:cubicBezTo>
                  <a:cubicBezTo>
                    <a:pt x="0" y="21518"/>
                    <a:pt x="109" y="21600"/>
                    <a:pt x="217" y="21600"/>
                  </a:cubicBezTo>
                  <a:cubicBezTo>
                    <a:pt x="326" y="21518"/>
                    <a:pt x="434" y="21353"/>
                    <a:pt x="543" y="21270"/>
                  </a:cubicBezTo>
                  <a:cubicBezTo>
                    <a:pt x="760" y="21023"/>
                    <a:pt x="868" y="20858"/>
                    <a:pt x="1085" y="20611"/>
                  </a:cubicBezTo>
                  <a:cubicBezTo>
                    <a:pt x="1194" y="20446"/>
                    <a:pt x="1411" y="20281"/>
                    <a:pt x="1628" y="20034"/>
                  </a:cubicBezTo>
                  <a:cubicBezTo>
                    <a:pt x="2171" y="19374"/>
                    <a:pt x="2822" y="18715"/>
                    <a:pt x="3365" y="18055"/>
                  </a:cubicBezTo>
                  <a:cubicBezTo>
                    <a:pt x="4125" y="17313"/>
                    <a:pt x="4776" y="16653"/>
                    <a:pt x="5536" y="15911"/>
                  </a:cubicBezTo>
                  <a:cubicBezTo>
                    <a:pt x="5970" y="15499"/>
                    <a:pt x="6404" y="15087"/>
                    <a:pt x="6838" y="14592"/>
                  </a:cubicBezTo>
                  <a:cubicBezTo>
                    <a:pt x="7164" y="14263"/>
                    <a:pt x="7489" y="13933"/>
                    <a:pt x="7815" y="13603"/>
                  </a:cubicBezTo>
                  <a:cubicBezTo>
                    <a:pt x="8683" y="12779"/>
                    <a:pt x="9443" y="11954"/>
                    <a:pt x="10312" y="11130"/>
                  </a:cubicBezTo>
                  <a:cubicBezTo>
                    <a:pt x="11071" y="10388"/>
                    <a:pt x="11831" y="9646"/>
                    <a:pt x="12591" y="8904"/>
                  </a:cubicBezTo>
                  <a:cubicBezTo>
                    <a:pt x="12917" y="8574"/>
                    <a:pt x="13242" y="8327"/>
                    <a:pt x="13568" y="7997"/>
                  </a:cubicBezTo>
                  <a:cubicBezTo>
                    <a:pt x="14002" y="7667"/>
                    <a:pt x="14328" y="7255"/>
                    <a:pt x="14762" y="6925"/>
                  </a:cubicBezTo>
                  <a:cubicBezTo>
                    <a:pt x="15522" y="6183"/>
                    <a:pt x="16281" y="5524"/>
                    <a:pt x="17150" y="4782"/>
                  </a:cubicBezTo>
                  <a:cubicBezTo>
                    <a:pt x="17475" y="4452"/>
                    <a:pt x="17910" y="4122"/>
                    <a:pt x="18235" y="3792"/>
                  </a:cubicBezTo>
                  <a:cubicBezTo>
                    <a:pt x="18669" y="3463"/>
                    <a:pt x="18995" y="3133"/>
                    <a:pt x="19429" y="2803"/>
                  </a:cubicBezTo>
                  <a:cubicBezTo>
                    <a:pt x="19755" y="2556"/>
                    <a:pt x="20080" y="2226"/>
                    <a:pt x="20406" y="1896"/>
                  </a:cubicBezTo>
                  <a:cubicBezTo>
                    <a:pt x="20515" y="1814"/>
                    <a:pt x="20623" y="1731"/>
                    <a:pt x="20732" y="1566"/>
                  </a:cubicBezTo>
                  <a:cubicBezTo>
                    <a:pt x="20840" y="1484"/>
                    <a:pt x="20949" y="1319"/>
                    <a:pt x="21057" y="1237"/>
                  </a:cubicBezTo>
                  <a:cubicBezTo>
                    <a:pt x="21166" y="1154"/>
                    <a:pt x="21166" y="1072"/>
                    <a:pt x="21274" y="989"/>
                  </a:cubicBezTo>
                  <a:cubicBezTo>
                    <a:pt x="21274" y="907"/>
                    <a:pt x="21383" y="907"/>
                    <a:pt x="21383" y="824"/>
                  </a:cubicBezTo>
                  <a:cubicBezTo>
                    <a:pt x="21383" y="742"/>
                    <a:pt x="21491" y="660"/>
                    <a:pt x="21491" y="660"/>
                  </a:cubicBezTo>
                  <a:cubicBezTo>
                    <a:pt x="21491" y="577"/>
                    <a:pt x="21600" y="495"/>
                    <a:pt x="21600" y="412"/>
                  </a:cubicBezTo>
                  <a:cubicBezTo>
                    <a:pt x="21600" y="330"/>
                    <a:pt x="21600" y="247"/>
                    <a:pt x="21491" y="165"/>
                  </a:cubicBezTo>
                  <a:cubicBezTo>
                    <a:pt x="21383" y="82"/>
                    <a:pt x="21383" y="0"/>
                    <a:pt x="21166" y="0"/>
                  </a:cubicBezTo>
                  <a:cubicBezTo>
                    <a:pt x="21166" y="0"/>
                    <a:pt x="21057" y="0"/>
                    <a:pt x="21057" y="0"/>
                  </a:cubicBezTo>
                  <a:cubicBezTo>
                    <a:pt x="21057" y="0"/>
                    <a:pt x="20949" y="0"/>
                    <a:pt x="20949" y="0"/>
                  </a:cubicBezTo>
                  <a:cubicBezTo>
                    <a:pt x="20840" y="0"/>
                    <a:pt x="20840" y="0"/>
                    <a:pt x="20732" y="0"/>
                  </a:cubicBezTo>
                  <a:cubicBezTo>
                    <a:pt x="20732" y="0"/>
                    <a:pt x="20732" y="0"/>
                    <a:pt x="20623" y="0"/>
                  </a:cubicBezTo>
                  <a:cubicBezTo>
                    <a:pt x="20623" y="0"/>
                    <a:pt x="20515" y="0"/>
                    <a:pt x="20515" y="82"/>
                  </a:cubicBezTo>
                  <a:cubicBezTo>
                    <a:pt x="20406" y="82"/>
                    <a:pt x="20298" y="165"/>
                    <a:pt x="20298" y="165"/>
                  </a:cubicBezTo>
                  <a:cubicBezTo>
                    <a:pt x="20189" y="247"/>
                    <a:pt x="20189" y="247"/>
                    <a:pt x="20081" y="330"/>
                  </a:cubicBezTo>
                  <a:cubicBezTo>
                    <a:pt x="19972" y="412"/>
                    <a:pt x="19864" y="412"/>
                    <a:pt x="19755" y="495"/>
                  </a:cubicBezTo>
                  <a:cubicBezTo>
                    <a:pt x="19646" y="577"/>
                    <a:pt x="19429" y="742"/>
                    <a:pt x="19321" y="824"/>
                  </a:cubicBezTo>
                  <a:cubicBezTo>
                    <a:pt x="19212" y="907"/>
                    <a:pt x="19212" y="907"/>
                    <a:pt x="19104" y="989"/>
                  </a:cubicBezTo>
                  <a:cubicBezTo>
                    <a:pt x="18995" y="1154"/>
                    <a:pt x="18778" y="1237"/>
                    <a:pt x="18670" y="1402"/>
                  </a:cubicBezTo>
                  <a:cubicBezTo>
                    <a:pt x="18561" y="1566"/>
                    <a:pt x="18344" y="1649"/>
                    <a:pt x="18235" y="1814"/>
                  </a:cubicBezTo>
                  <a:cubicBezTo>
                    <a:pt x="17801" y="2144"/>
                    <a:pt x="17476" y="2473"/>
                    <a:pt x="17041" y="2885"/>
                  </a:cubicBezTo>
                  <a:cubicBezTo>
                    <a:pt x="16716" y="3133"/>
                    <a:pt x="16499" y="3463"/>
                    <a:pt x="16173" y="3710"/>
                  </a:cubicBezTo>
                  <a:cubicBezTo>
                    <a:pt x="16064" y="3875"/>
                    <a:pt x="15847" y="3957"/>
                    <a:pt x="15739" y="4122"/>
                  </a:cubicBezTo>
                  <a:cubicBezTo>
                    <a:pt x="14979" y="4864"/>
                    <a:pt x="14219" y="5606"/>
                    <a:pt x="13459" y="6431"/>
                  </a:cubicBezTo>
                  <a:cubicBezTo>
                    <a:pt x="13025" y="6843"/>
                    <a:pt x="12482" y="7420"/>
                    <a:pt x="12048" y="7914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5" name="Line">
              <a:extLst>
                <a:ext uri="{FF2B5EF4-FFF2-40B4-BE49-F238E27FC236}">
                  <a16:creationId xmlns:a16="http://schemas.microsoft.com/office/drawing/2014/main" id="{50CCFD8C-4385-4D47-A0A8-41EA203A484B}"/>
                </a:ext>
              </a:extLst>
            </p:cNvPr>
            <p:cNvSpPr/>
            <p:nvPr/>
          </p:nvSpPr>
          <p:spPr>
            <a:xfrm>
              <a:off x="3855226" y="3779406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Line">
              <a:extLst>
                <a:ext uri="{FF2B5EF4-FFF2-40B4-BE49-F238E27FC236}">
                  <a16:creationId xmlns:a16="http://schemas.microsoft.com/office/drawing/2014/main" id="{CC8005B8-1DFD-42FA-836C-5585C12C19F6}"/>
                </a:ext>
              </a:extLst>
            </p:cNvPr>
            <p:cNvSpPr/>
            <p:nvPr/>
          </p:nvSpPr>
          <p:spPr>
            <a:xfrm>
              <a:off x="5023389" y="3139696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89B1BE44-00B7-40DD-B79E-C52AC4DC466A}"/>
                </a:ext>
              </a:extLst>
            </p:cNvPr>
            <p:cNvSpPr/>
            <p:nvPr/>
          </p:nvSpPr>
          <p:spPr>
            <a:xfrm>
              <a:off x="5023388" y="3139695"/>
              <a:ext cx="2785" cy="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10800"/>
                    <a:pt x="21600" y="0"/>
                  </a:cubicBezTo>
                  <a:cubicBezTo>
                    <a:pt x="0" y="10800"/>
                    <a:pt x="0" y="10800"/>
                    <a:pt x="0" y="21600"/>
                  </a:cubicBezTo>
                  <a:cubicBezTo>
                    <a:pt x="0" y="10800"/>
                    <a:pt x="21600" y="10800"/>
                    <a:pt x="21600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8" name="Line">
              <a:extLst>
                <a:ext uri="{FF2B5EF4-FFF2-40B4-BE49-F238E27FC236}">
                  <a16:creationId xmlns:a16="http://schemas.microsoft.com/office/drawing/2014/main" id="{F8B218A8-93DE-4E69-83B6-6ED0B1A6893F}"/>
                </a:ext>
              </a:extLst>
            </p:cNvPr>
            <p:cNvSpPr/>
            <p:nvPr/>
          </p:nvSpPr>
          <p:spPr>
            <a:xfrm>
              <a:off x="5023389" y="3139696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C9497639-28AD-407C-9140-AE3031337C39}"/>
                </a:ext>
              </a:extLst>
            </p:cNvPr>
            <p:cNvSpPr/>
            <p:nvPr/>
          </p:nvSpPr>
          <p:spPr>
            <a:xfrm>
              <a:off x="4717444" y="2861562"/>
              <a:ext cx="611895" cy="111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84" y="8295"/>
                  </a:moveTo>
                  <a:cubicBezTo>
                    <a:pt x="10702" y="9426"/>
                    <a:pt x="9622" y="10504"/>
                    <a:pt x="8640" y="11635"/>
                  </a:cubicBezTo>
                  <a:cubicBezTo>
                    <a:pt x="8247" y="12120"/>
                    <a:pt x="7756" y="12604"/>
                    <a:pt x="7364" y="13089"/>
                  </a:cubicBezTo>
                  <a:cubicBezTo>
                    <a:pt x="6971" y="13520"/>
                    <a:pt x="6578" y="13951"/>
                    <a:pt x="6186" y="14382"/>
                  </a:cubicBezTo>
                  <a:cubicBezTo>
                    <a:pt x="5891" y="14759"/>
                    <a:pt x="5498" y="15082"/>
                    <a:pt x="5204" y="15459"/>
                  </a:cubicBezTo>
                  <a:cubicBezTo>
                    <a:pt x="5106" y="15621"/>
                    <a:pt x="4909" y="15729"/>
                    <a:pt x="4811" y="15890"/>
                  </a:cubicBezTo>
                  <a:cubicBezTo>
                    <a:pt x="4222" y="16483"/>
                    <a:pt x="3633" y="17075"/>
                    <a:pt x="3044" y="17668"/>
                  </a:cubicBezTo>
                  <a:cubicBezTo>
                    <a:pt x="2847" y="17883"/>
                    <a:pt x="2553" y="18153"/>
                    <a:pt x="2356" y="18422"/>
                  </a:cubicBezTo>
                  <a:cubicBezTo>
                    <a:pt x="2160" y="18637"/>
                    <a:pt x="1964" y="18853"/>
                    <a:pt x="1767" y="19068"/>
                  </a:cubicBezTo>
                  <a:cubicBezTo>
                    <a:pt x="1669" y="19176"/>
                    <a:pt x="1571" y="19230"/>
                    <a:pt x="1473" y="19338"/>
                  </a:cubicBezTo>
                  <a:cubicBezTo>
                    <a:pt x="982" y="20038"/>
                    <a:pt x="393" y="20792"/>
                    <a:pt x="0" y="21492"/>
                  </a:cubicBezTo>
                  <a:cubicBezTo>
                    <a:pt x="0" y="21546"/>
                    <a:pt x="0" y="21600"/>
                    <a:pt x="98" y="21600"/>
                  </a:cubicBezTo>
                  <a:cubicBezTo>
                    <a:pt x="98" y="21600"/>
                    <a:pt x="98" y="21600"/>
                    <a:pt x="98" y="21600"/>
                  </a:cubicBezTo>
                  <a:cubicBezTo>
                    <a:pt x="98" y="21600"/>
                    <a:pt x="196" y="21546"/>
                    <a:pt x="196" y="21546"/>
                  </a:cubicBezTo>
                  <a:cubicBezTo>
                    <a:pt x="196" y="21492"/>
                    <a:pt x="294" y="21438"/>
                    <a:pt x="294" y="21385"/>
                  </a:cubicBezTo>
                  <a:cubicBezTo>
                    <a:pt x="393" y="21223"/>
                    <a:pt x="491" y="21115"/>
                    <a:pt x="589" y="20954"/>
                  </a:cubicBezTo>
                  <a:cubicBezTo>
                    <a:pt x="687" y="20792"/>
                    <a:pt x="785" y="20684"/>
                    <a:pt x="884" y="20523"/>
                  </a:cubicBezTo>
                  <a:cubicBezTo>
                    <a:pt x="982" y="20415"/>
                    <a:pt x="1080" y="20361"/>
                    <a:pt x="1178" y="20253"/>
                  </a:cubicBezTo>
                  <a:cubicBezTo>
                    <a:pt x="1375" y="20092"/>
                    <a:pt x="1473" y="19876"/>
                    <a:pt x="1669" y="19715"/>
                  </a:cubicBezTo>
                  <a:cubicBezTo>
                    <a:pt x="2160" y="19230"/>
                    <a:pt x="2651" y="18745"/>
                    <a:pt x="3240" y="18260"/>
                  </a:cubicBezTo>
                  <a:cubicBezTo>
                    <a:pt x="3731" y="17829"/>
                    <a:pt x="4222" y="17399"/>
                    <a:pt x="4713" y="16968"/>
                  </a:cubicBezTo>
                  <a:cubicBezTo>
                    <a:pt x="5204" y="16591"/>
                    <a:pt x="5596" y="16160"/>
                    <a:pt x="6087" y="15783"/>
                  </a:cubicBezTo>
                  <a:cubicBezTo>
                    <a:pt x="7265" y="14759"/>
                    <a:pt x="8346" y="13682"/>
                    <a:pt x="9524" y="12658"/>
                  </a:cubicBezTo>
                  <a:cubicBezTo>
                    <a:pt x="10015" y="12227"/>
                    <a:pt x="10506" y="11797"/>
                    <a:pt x="10996" y="11366"/>
                  </a:cubicBezTo>
                  <a:cubicBezTo>
                    <a:pt x="11487" y="10935"/>
                    <a:pt x="11978" y="10558"/>
                    <a:pt x="12469" y="10127"/>
                  </a:cubicBezTo>
                  <a:cubicBezTo>
                    <a:pt x="12764" y="9857"/>
                    <a:pt x="13156" y="9534"/>
                    <a:pt x="13451" y="9265"/>
                  </a:cubicBezTo>
                  <a:cubicBezTo>
                    <a:pt x="13647" y="9103"/>
                    <a:pt x="13746" y="8942"/>
                    <a:pt x="13942" y="8780"/>
                  </a:cubicBezTo>
                  <a:cubicBezTo>
                    <a:pt x="14433" y="8295"/>
                    <a:pt x="14924" y="7864"/>
                    <a:pt x="15415" y="7380"/>
                  </a:cubicBezTo>
                  <a:cubicBezTo>
                    <a:pt x="15906" y="6895"/>
                    <a:pt x="16495" y="6410"/>
                    <a:pt x="16986" y="5925"/>
                  </a:cubicBezTo>
                  <a:cubicBezTo>
                    <a:pt x="17280" y="5656"/>
                    <a:pt x="17575" y="5387"/>
                    <a:pt x="17869" y="5117"/>
                  </a:cubicBezTo>
                  <a:cubicBezTo>
                    <a:pt x="18164" y="4848"/>
                    <a:pt x="18458" y="4579"/>
                    <a:pt x="18655" y="4309"/>
                  </a:cubicBezTo>
                  <a:cubicBezTo>
                    <a:pt x="18949" y="4040"/>
                    <a:pt x="19244" y="3717"/>
                    <a:pt x="19440" y="3447"/>
                  </a:cubicBezTo>
                  <a:cubicBezTo>
                    <a:pt x="19735" y="3178"/>
                    <a:pt x="19931" y="2855"/>
                    <a:pt x="20226" y="2586"/>
                  </a:cubicBezTo>
                  <a:cubicBezTo>
                    <a:pt x="20520" y="2316"/>
                    <a:pt x="20717" y="2047"/>
                    <a:pt x="20913" y="1724"/>
                  </a:cubicBezTo>
                  <a:cubicBezTo>
                    <a:pt x="21011" y="1616"/>
                    <a:pt x="21011" y="1562"/>
                    <a:pt x="21109" y="1454"/>
                  </a:cubicBezTo>
                  <a:cubicBezTo>
                    <a:pt x="21207" y="1400"/>
                    <a:pt x="21207" y="1293"/>
                    <a:pt x="21306" y="1185"/>
                  </a:cubicBezTo>
                  <a:cubicBezTo>
                    <a:pt x="21404" y="1077"/>
                    <a:pt x="21404" y="970"/>
                    <a:pt x="21502" y="862"/>
                  </a:cubicBezTo>
                  <a:cubicBezTo>
                    <a:pt x="21502" y="808"/>
                    <a:pt x="21502" y="754"/>
                    <a:pt x="21600" y="700"/>
                  </a:cubicBezTo>
                  <a:cubicBezTo>
                    <a:pt x="21600" y="593"/>
                    <a:pt x="21600" y="485"/>
                    <a:pt x="21600" y="377"/>
                  </a:cubicBezTo>
                  <a:cubicBezTo>
                    <a:pt x="21600" y="269"/>
                    <a:pt x="21502" y="162"/>
                    <a:pt x="21404" y="108"/>
                  </a:cubicBezTo>
                  <a:cubicBezTo>
                    <a:pt x="21306" y="54"/>
                    <a:pt x="21207" y="0"/>
                    <a:pt x="21011" y="0"/>
                  </a:cubicBezTo>
                  <a:cubicBezTo>
                    <a:pt x="21011" y="0"/>
                    <a:pt x="20913" y="0"/>
                    <a:pt x="20913" y="0"/>
                  </a:cubicBezTo>
                  <a:cubicBezTo>
                    <a:pt x="20815" y="0"/>
                    <a:pt x="20716" y="0"/>
                    <a:pt x="20618" y="0"/>
                  </a:cubicBezTo>
                  <a:cubicBezTo>
                    <a:pt x="20618" y="0"/>
                    <a:pt x="20520" y="54"/>
                    <a:pt x="20520" y="54"/>
                  </a:cubicBezTo>
                  <a:cubicBezTo>
                    <a:pt x="20422" y="108"/>
                    <a:pt x="20225" y="108"/>
                    <a:pt x="20127" y="162"/>
                  </a:cubicBezTo>
                  <a:cubicBezTo>
                    <a:pt x="19931" y="215"/>
                    <a:pt x="19833" y="323"/>
                    <a:pt x="19636" y="377"/>
                  </a:cubicBezTo>
                  <a:cubicBezTo>
                    <a:pt x="19440" y="485"/>
                    <a:pt x="19342" y="593"/>
                    <a:pt x="19145" y="700"/>
                  </a:cubicBezTo>
                  <a:cubicBezTo>
                    <a:pt x="19047" y="754"/>
                    <a:pt x="18949" y="862"/>
                    <a:pt x="18851" y="916"/>
                  </a:cubicBezTo>
                  <a:cubicBezTo>
                    <a:pt x="18753" y="1023"/>
                    <a:pt x="18655" y="1077"/>
                    <a:pt x="18556" y="1185"/>
                  </a:cubicBezTo>
                  <a:cubicBezTo>
                    <a:pt x="17967" y="1616"/>
                    <a:pt x="17476" y="2101"/>
                    <a:pt x="16985" y="2532"/>
                  </a:cubicBezTo>
                  <a:cubicBezTo>
                    <a:pt x="16494" y="2963"/>
                    <a:pt x="16004" y="3394"/>
                    <a:pt x="15611" y="3824"/>
                  </a:cubicBezTo>
                  <a:cubicBezTo>
                    <a:pt x="15120" y="4309"/>
                    <a:pt x="14629" y="4794"/>
                    <a:pt x="14138" y="5279"/>
                  </a:cubicBezTo>
                  <a:cubicBezTo>
                    <a:pt x="13647" y="5764"/>
                    <a:pt x="13254" y="6248"/>
                    <a:pt x="12764" y="6787"/>
                  </a:cubicBezTo>
                  <a:cubicBezTo>
                    <a:pt x="12567" y="7272"/>
                    <a:pt x="12076" y="7810"/>
                    <a:pt x="11684" y="8295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5657F72C-6523-48B1-AF26-84D4CE1CF702}"/>
                </a:ext>
              </a:extLst>
            </p:cNvPr>
            <p:cNvSpPr/>
            <p:nvPr/>
          </p:nvSpPr>
          <p:spPr>
            <a:xfrm>
              <a:off x="5857791" y="4252232"/>
              <a:ext cx="4873" cy="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98" h="21600" extrusionOk="0">
                  <a:moveTo>
                    <a:pt x="10793" y="0"/>
                  </a:moveTo>
                  <a:cubicBezTo>
                    <a:pt x="21600" y="0"/>
                    <a:pt x="21600" y="0"/>
                    <a:pt x="10793" y="0"/>
                  </a:cubicBezTo>
                  <a:cubicBezTo>
                    <a:pt x="10793" y="0"/>
                    <a:pt x="10793" y="0"/>
                    <a:pt x="0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10793" y="21600"/>
                    <a:pt x="10793" y="0"/>
                    <a:pt x="10793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DEC48EDA-FAC5-4580-A3F1-6FE8F7C29BF5}"/>
                </a:ext>
              </a:extLst>
            </p:cNvPr>
            <p:cNvSpPr/>
            <p:nvPr/>
          </p:nvSpPr>
          <p:spPr>
            <a:xfrm>
              <a:off x="5857795" y="4252235"/>
              <a:ext cx="4868" cy="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00" h="18900" extrusionOk="0">
                  <a:moveTo>
                    <a:pt x="10800" y="8099"/>
                  </a:moveTo>
                  <a:cubicBezTo>
                    <a:pt x="10800" y="8099"/>
                    <a:pt x="10800" y="8099"/>
                    <a:pt x="10800" y="8099"/>
                  </a:cubicBezTo>
                  <a:cubicBezTo>
                    <a:pt x="10800" y="8099"/>
                    <a:pt x="0" y="18900"/>
                    <a:pt x="0" y="18900"/>
                  </a:cubicBezTo>
                  <a:cubicBezTo>
                    <a:pt x="10800" y="8099"/>
                    <a:pt x="10800" y="8099"/>
                    <a:pt x="10800" y="8099"/>
                  </a:cubicBezTo>
                  <a:cubicBezTo>
                    <a:pt x="21600" y="-2700"/>
                    <a:pt x="21600" y="-2700"/>
                    <a:pt x="10800" y="8099"/>
                  </a:cubicBezTo>
                  <a:cubicBezTo>
                    <a:pt x="21600" y="-2700"/>
                    <a:pt x="10800" y="8099"/>
                    <a:pt x="10800" y="8099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Line">
              <a:extLst>
                <a:ext uri="{FF2B5EF4-FFF2-40B4-BE49-F238E27FC236}">
                  <a16:creationId xmlns:a16="http://schemas.microsoft.com/office/drawing/2014/main" id="{1EA0631A-85EF-4DB3-88A0-458F0354E252}"/>
                </a:ext>
              </a:extLst>
            </p:cNvPr>
            <p:cNvSpPr/>
            <p:nvPr/>
          </p:nvSpPr>
          <p:spPr>
            <a:xfrm>
              <a:off x="5829980" y="4280048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3" name="Line">
              <a:extLst>
                <a:ext uri="{FF2B5EF4-FFF2-40B4-BE49-F238E27FC236}">
                  <a16:creationId xmlns:a16="http://schemas.microsoft.com/office/drawing/2014/main" id="{AD914BF1-26A9-409D-BF5C-118776FB7B02}"/>
                </a:ext>
              </a:extLst>
            </p:cNvPr>
            <p:cNvSpPr/>
            <p:nvPr/>
          </p:nvSpPr>
          <p:spPr>
            <a:xfrm>
              <a:off x="5857794" y="4252235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DF615D1A-6E99-438C-B0E0-5DE64BB3A2E5}"/>
                </a:ext>
              </a:extLst>
            </p:cNvPr>
            <p:cNvSpPr/>
            <p:nvPr/>
          </p:nvSpPr>
          <p:spPr>
            <a:xfrm>
              <a:off x="5079015" y="4085351"/>
              <a:ext cx="832857" cy="126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extrusionOk="0">
                  <a:moveTo>
                    <a:pt x="12845" y="8687"/>
                  </a:moveTo>
                  <a:cubicBezTo>
                    <a:pt x="13204" y="8403"/>
                    <a:pt x="13491" y="8070"/>
                    <a:pt x="13850" y="7786"/>
                  </a:cubicBezTo>
                  <a:cubicBezTo>
                    <a:pt x="14424" y="7311"/>
                    <a:pt x="14998" y="6836"/>
                    <a:pt x="15572" y="6361"/>
                  </a:cubicBezTo>
                  <a:cubicBezTo>
                    <a:pt x="16003" y="5982"/>
                    <a:pt x="16433" y="5649"/>
                    <a:pt x="16864" y="5269"/>
                  </a:cubicBezTo>
                  <a:cubicBezTo>
                    <a:pt x="17151" y="5032"/>
                    <a:pt x="17438" y="4795"/>
                    <a:pt x="17725" y="4557"/>
                  </a:cubicBezTo>
                  <a:cubicBezTo>
                    <a:pt x="18155" y="4178"/>
                    <a:pt x="18658" y="3798"/>
                    <a:pt x="19088" y="3418"/>
                  </a:cubicBezTo>
                  <a:cubicBezTo>
                    <a:pt x="19017" y="3466"/>
                    <a:pt x="18945" y="3560"/>
                    <a:pt x="18873" y="3608"/>
                  </a:cubicBezTo>
                  <a:cubicBezTo>
                    <a:pt x="18945" y="3560"/>
                    <a:pt x="19016" y="3513"/>
                    <a:pt x="19088" y="3418"/>
                  </a:cubicBezTo>
                  <a:cubicBezTo>
                    <a:pt x="19088" y="3418"/>
                    <a:pt x="19017" y="3466"/>
                    <a:pt x="19017" y="3466"/>
                  </a:cubicBezTo>
                  <a:cubicBezTo>
                    <a:pt x="19088" y="3371"/>
                    <a:pt x="19232" y="3276"/>
                    <a:pt x="19304" y="3181"/>
                  </a:cubicBezTo>
                  <a:cubicBezTo>
                    <a:pt x="19232" y="3228"/>
                    <a:pt x="19160" y="3323"/>
                    <a:pt x="19088" y="3371"/>
                  </a:cubicBezTo>
                  <a:cubicBezTo>
                    <a:pt x="19088" y="3371"/>
                    <a:pt x="19160" y="3323"/>
                    <a:pt x="19160" y="3323"/>
                  </a:cubicBezTo>
                  <a:cubicBezTo>
                    <a:pt x="19160" y="3323"/>
                    <a:pt x="19160" y="3276"/>
                    <a:pt x="19232" y="3276"/>
                  </a:cubicBezTo>
                  <a:cubicBezTo>
                    <a:pt x="19232" y="3276"/>
                    <a:pt x="19232" y="3276"/>
                    <a:pt x="19232" y="3276"/>
                  </a:cubicBezTo>
                  <a:cubicBezTo>
                    <a:pt x="19304" y="3228"/>
                    <a:pt x="19375" y="3181"/>
                    <a:pt x="19447" y="3133"/>
                  </a:cubicBezTo>
                  <a:cubicBezTo>
                    <a:pt x="19447" y="3181"/>
                    <a:pt x="19375" y="3181"/>
                    <a:pt x="19375" y="3228"/>
                  </a:cubicBezTo>
                  <a:cubicBezTo>
                    <a:pt x="19447" y="3133"/>
                    <a:pt x="19519" y="3086"/>
                    <a:pt x="19662" y="2991"/>
                  </a:cubicBezTo>
                  <a:cubicBezTo>
                    <a:pt x="19734" y="2896"/>
                    <a:pt x="19878" y="2801"/>
                    <a:pt x="19949" y="2706"/>
                  </a:cubicBezTo>
                  <a:cubicBezTo>
                    <a:pt x="19949" y="2706"/>
                    <a:pt x="20021" y="2658"/>
                    <a:pt x="20021" y="2658"/>
                  </a:cubicBezTo>
                  <a:cubicBezTo>
                    <a:pt x="20021" y="2658"/>
                    <a:pt x="20021" y="2658"/>
                    <a:pt x="20021" y="2658"/>
                  </a:cubicBezTo>
                  <a:cubicBezTo>
                    <a:pt x="20021" y="2658"/>
                    <a:pt x="19949" y="2706"/>
                    <a:pt x="19949" y="2706"/>
                  </a:cubicBezTo>
                  <a:cubicBezTo>
                    <a:pt x="19949" y="2706"/>
                    <a:pt x="20021" y="2658"/>
                    <a:pt x="20021" y="2658"/>
                  </a:cubicBezTo>
                  <a:cubicBezTo>
                    <a:pt x="20093" y="2564"/>
                    <a:pt x="20237" y="2469"/>
                    <a:pt x="20308" y="2374"/>
                  </a:cubicBezTo>
                  <a:cubicBezTo>
                    <a:pt x="20452" y="2279"/>
                    <a:pt x="20524" y="2136"/>
                    <a:pt x="20667" y="2041"/>
                  </a:cubicBezTo>
                  <a:cubicBezTo>
                    <a:pt x="20739" y="1946"/>
                    <a:pt x="20882" y="1804"/>
                    <a:pt x="20954" y="1709"/>
                  </a:cubicBezTo>
                  <a:cubicBezTo>
                    <a:pt x="20954" y="1662"/>
                    <a:pt x="21026" y="1662"/>
                    <a:pt x="21026" y="1614"/>
                  </a:cubicBezTo>
                  <a:cubicBezTo>
                    <a:pt x="21169" y="1472"/>
                    <a:pt x="21241" y="1329"/>
                    <a:pt x="21385" y="1187"/>
                  </a:cubicBezTo>
                  <a:cubicBezTo>
                    <a:pt x="21600" y="902"/>
                    <a:pt x="21456" y="475"/>
                    <a:pt x="21169" y="237"/>
                  </a:cubicBezTo>
                  <a:cubicBezTo>
                    <a:pt x="21026" y="95"/>
                    <a:pt x="20739" y="0"/>
                    <a:pt x="20523" y="0"/>
                  </a:cubicBezTo>
                  <a:cubicBezTo>
                    <a:pt x="20380" y="0"/>
                    <a:pt x="20308" y="47"/>
                    <a:pt x="20165" y="95"/>
                  </a:cubicBezTo>
                  <a:cubicBezTo>
                    <a:pt x="20021" y="190"/>
                    <a:pt x="19806" y="285"/>
                    <a:pt x="19662" y="380"/>
                  </a:cubicBezTo>
                  <a:cubicBezTo>
                    <a:pt x="19591" y="427"/>
                    <a:pt x="19591" y="427"/>
                    <a:pt x="19519" y="475"/>
                  </a:cubicBezTo>
                  <a:cubicBezTo>
                    <a:pt x="19375" y="570"/>
                    <a:pt x="19160" y="712"/>
                    <a:pt x="19017" y="807"/>
                  </a:cubicBezTo>
                  <a:cubicBezTo>
                    <a:pt x="18873" y="902"/>
                    <a:pt x="18801" y="949"/>
                    <a:pt x="18658" y="1044"/>
                  </a:cubicBezTo>
                  <a:cubicBezTo>
                    <a:pt x="18586" y="1092"/>
                    <a:pt x="18514" y="1187"/>
                    <a:pt x="18442" y="1234"/>
                  </a:cubicBezTo>
                  <a:cubicBezTo>
                    <a:pt x="17940" y="1662"/>
                    <a:pt x="17438" y="2089"/>
                    <a:pt x="16936" y="2564"/>
                  </a:cubicBezTo>
                  <a:cubicBezTo>
                    <a:pt x="16505" y="2943"/>
                    <a:pt x="16074" y="3323"/>
                    <a:pt x="15716" y="3703"/>
                  </a:cubicBezTo>
                  <a:cubicBezTo>
                    <a:pt x="15213" y="4178"/>
                    <a:pt x="14711" y="4652"/>
                    <a:pt x="14280" y="5080"/>
                  </a:cubicBezTo>
                  <a:cubicBezTo>
                    <a:pt x="14137" y="5222"/>
                    <a:pt x="13993" y="5364"/>
                    <a:pt x="13850" y="5554"/>
                  </a:cubicBezTo>
                  <a:cubicBezTo>
                    <a:pt x="13563" y="5839"/>
                    <a:pt x="13276" y="6171"/>
                    <a:pt x="12989" y="6456"/>
                  </a:cubicBezTo>
                  <a:cubicBezTo>
                    <a:pt x="12702" y="6789"/>
                    <a:pt x="12415" y="7073"/>
                    <a:pt x="12128" y="7406"/>
                  </a:cubicBezTo>
                  <a:cubicBezTo>
                    <a:pt x="11625" y="7928"/>
                    <a:pt x="11123" y="8498"/>
                    <a:pt x="10621" y="9020"/>
                  </a:cubicBezTo>
                  <a:cubicBezTo>
                    <a:pt x="10262" y="9400"/>
                    <a:pt x="9975" y="9732"/>
                    <a:pt x="9616" y="10112"/>
                  </a:cubicBezTo>
                  <a:cubicBezTo>
                    <a:pt x="8827" y="11014"/>
                    <a:pt x="8037" y="11916"/>
                    <a:pt x="7176" y="12865"/>
                  </a:cubicBezTo>
                  <a:cubicBezTo>
                    <a:pt x="6387" y="13720"/>
                    <a:pt x="5669" y="14574"/>
                    <a:pt x="4880" y="15429"/>
                  </a:cubicBezTo>
                  <a:cubicBezTo>
                    <a:pt x="4306" y="16093"/>
                    <a:pt x="3660" y="16805"/>
                    <a:pt x="3086" y="17470"/>
                  </a:cubicBezTo>
                  <a:cubicBezTo>
                    <a:pt x="2799" y="17802"/>
                    <a:pt x="2512" y="18135"/>
                    <a:pt x="2225" y="18419"/>
                  </a:cubicBezTo>
                  <a:cubicBezTo>
                    <a:pt x="1794" y="18942"/>
                    <a:pt x="1364" y="19416"/>
                    <a:pt x="933" y="19938"/>
                  </a:cubicBezTo>
                  <a:cubicBezTo>
                    <a:pt x="574" y="20461"/>
                    <a:pt x="215" y="20983"/>
                    <a:pt x="0" y="21505"/>
                  </a:cubicBezTo>
                  <a:cubicBezTo>
                    <a:pt x="0" y="21553"/>
                    <a:pt x="0" y="21600"/>
                    <a:pt x="72" y="21600"/>
                  </a:cubicBezTo>
                  <a:cubicBezTo>
                    <a:pt x="72" y="21600"/>
                    <a:pt x="72" y="21600"/>
                    <a:pt x="72" y="21600"/>
                  </a:cubicBezTo>
                  <a:cubicBezTo>
                    <a:pt x="72" y="21600"/>
                    <a:pt x="143" y="21600"/>
                    <a:pt x="143" y="21553"/>
                  </a:cubicBezTo>
                  <a:cubicBezTo>
                    <a:pt x="143" y="21553"/>
                    <a:pt x="143" y="21553"/>
                    <a:pt x="143" y="21553"/>
                  </a:cubicBezTo>
                  <a:cubicBezTo>
                    <a:pt x="143" y="21458"/>
                    <a:pt x="215" y="21410"/>
                    <a:pt x="215" y="21315"/>
                  </a:cubicBezTo>
                  <a:cubicBezTo>
                    <a:pt x="359" y="20983"/>
                    <a:pt x="574" y="20698"/>
                    <a:pt x="789" y="20413"/>
                  </a:cubicBezTo>
                  <a:cubicBezTo>
                    <a:pt x="1005" y="20081"/>
                    <a:pt x="1292" y="19796"/>
                    <a:pt x="1579" y="19511"/>
                  </a:cubicBezTo>
                  <a:cubicBezTo>
                    <a:pt x="1938" y="19179"/>
                    <a:pt x="2225" y="18799"/>
                    <a:pt x="2583" y="18467"/>
                  </a:cubicBezTo>
                  <a:cubicBezTo>
                    <a:pt x="3086" y="17945"/>
                    <a:pt x="3588" y="17470"/>
                    <a:pt x="4090" y="16948"/>
                  </a:cubicBezTo>
                  <a:cubicBezTo>
                    <a:pt x="4449" y="16615"/>
                    <a:pt x="4736" y="16283"/>
                    <a:pt x="5095" y="15903"/>
                  </a:cubicBezTo>
                  <a:cubicBezTo>
                    <a:pt x="5597" y="15429"/>
                    <a:pt x="6028" y="14954"/>
                    <a:pt x="6530" y="14527"/>
                  </a:cubicBezTo>
                  <a:cubicBezTo>
                    <a:pt x="6889" y="14194"/>
                    <a:pt x="7176" y="13909"/>
                    <a:pt x="7535" y="13577"/>
                  </a:cubicBezTo>
                  <a:cubicBezTo>
                    <a:pt x="8037" y="13055"/>
                    <a:pt x="8611" y="12580"/>
                    <a:pt x="9114" y="12058"/>
                  </a:cubicBezTo>
                  <a:cubicBezTo>
                    <a:pt x="9903" y="11346"/>
                    <a:pt x="10692" y="10586"/>
                    <a:pt x="11482" y="9874"/>
                  </a:cubicBezTo>
                  <a:cubicBezTo>
                    <a:pt x="11984" y="9495"/>
                    <a:pt x="12414" y="9115"/>
                    <a:pt x="12845" y="8687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E58426CA-1C86-41DD-B7FD-29528421C3F1}"/>
                </a:ext>
              </a:extLst>
            </p:cNvPr>
            <p:cNvSpPr/>
            <p:nvPr/>
          </p:nvSpPr>
          <p:spPr>
            <a:xfrm>
              <a:off x="5663099" y="4919757"/>
              <a:ext cx="205815" cy="26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1" y="21375"/>
                  </a:moveTo>
                  <a:cubicBezTo>
                    <a:pt x="291" y="21375"/>
                    <a:pt x="583" y="21600"/>
                    <a:pt x="583" y="21600"/>
                  </a:cubicBezTo>
                  <a:cubicBezTo>
                    <a:pt x="1167" y="21375"/>
                    <a:pt x="1459" y="21150"/>
                    <a:pt x="1751" y="20925"/>
                  </a:cubicBezTo>
                  <a:cubicBezTo>
                    <a:pt x="1751" y="20925"/>
                    <a:pt x="2043" y="20700"/>
                    <a:pt x="2043" y="20700"/>
                  </a:cubicBezTo>
                  <a:cubicBezTo>
                    <a:pt x="2335" y="20475"/>
                    <a:pt x="2919" y="20025"/>
                    <a:pt x="3210" y="19800"/>
                  </a:cubicBezTo>
                  <a:cubicBezTo>
                    <a:pt x="3794" y="19125"/>
                    <a:pt x="4670" y="18675"/>
                    <a:pt x="5254" y="18000"/>
                  </a:cubicBezTo>
                  <a:cubicBezTo>
                    <a:pt x="5545" y="17775"/>
                    <a:pt x="5545" y="17775"/>
                    <a:pt x="5545" y="17550"/>
                  </a:cubicBezTo>
                  <a:cubicBezTo>
                    <a:pt x="5837" y="17100"/>
                    <a:pt x="6421" y="16875"/>
                    <a:pt x="6713" y="16425"/>
                  </a:cubicBezTo>
                  <a:cubicBezTo>
                    <a:pt x="7589" y="15750"/>
                    <a:pt x="8173" y="14850"/>
                    <a:pt x="9048" y="14175"/>
                  </a:cubicBezTo>
                  <a:cubicBezTo>
                    <a:pt x="9340" y="13950"/>
                    <a:pt x="9632" y="13500"/>
                    <a:pt x="9924" y="13275"/>
                  </a:cubicBezTo>
                  <a:cubicBezTo>
                    <a:pt x="10800" y="12375"/>
                    <a:pt x="11384" y="11700"/>
                    <a:pt x="12260" y="10800"/>
                  </a:cubicBezTo>
                  <a:cubicBezTo>
                    <a:pt x="13427" y="9675"/>
                    <a:pt x="14303" y="8550"/>
                    <a:pt x="15471" y="7425"/>
                  </a:cubicBezTo>
                  <a:cubicBezTo>
                    <a:pt x="16054" y="6750"/>
                    <a:pt x="16930" y="6075"/>
                    <a:pt x="17514" y="5400"/>
                  </a:cubicBezTo>
                  <a:cubicBezTo>
                    <a:pt x="18097" y="4950"/>
                    <a:pt x="18681" y="4275"/>
                    <a:pt x="19265" y="3825"/>
                  </a:cubicBezTo>
                  <a:cubicBezTo>
                    <a:pt x="19849" y="3150"/>
                    <a:pt x="20725" y="2475"/>
                    <a:pt x="21308" y="1800"/>
                  </a:cubicBezTo>
                  <a:cubicBezTo>
                    <a:pt x="21600" y="1575"/>
                    <a:pt x="21600" y="1575"/>
                    <a:pt x="21600" y="1350"/>
                  </a:cubicBezTo>
                  <a:cubicBezTo>
                    <a:pt x="21600" y="1125"/>
                    <a:pt x="21600" y="675"/>
                    <a:pt x="21308" y="450"/>
                  </a:cubicBezTo>
                  <a:cubicBezTo>
                    <a:pt x="21308" y="225"/>
                    <a:pt x="21016" y="0"/>
                    <a:pt x="20725" y="0"/>
                  </a:cubicBezTo>
                  <a:cubicBezTo>
                    <a:pt x="20725" y="0"/>
                    <a:pt x="20433" y="0"/>
                    <a:pt x="20433" y="0"/>
                  </a:cubicBezTo>
                  <a:cubicBezTo>
                    <a:pt x="20141" y="0"/>
                    <a:pt x="20141" y="0"/>
                    <a:pt x="20141" y="225"/>
                  </a:cubicBezTo>
                  <a:cubicBezTo>
                    <a:pt x="19557" y="900"/>
                    <a:pt x="18973" y="1350"/>
                    <a:pt x="18390" y="2025"/>
                  </a:cubicBezTo>
                  <a:cubicBezTo>
                    <a:pt x="18098" y="2250"/>
                    <a:pt x="17806" y="2700"/>
                    <a:pt x="17514" y="2925"/>
                  </a:cubicBezTo>
                  <a:cubicBezTo>
                    <a:pt x="16930" y="3600"/>
                    <a:pt x="16346" y="4050"/>
                    <a:pt x="15762" y="4725"/>
                  </a:cubicBezTo>
                  <a:cubicBezTo>
                    <a:pt x="14595" y="6075"/>
                    <a:pt x="13427" y="7200"/>
                    <a:pt x="12260" y="8325"/>
                  </a:cubicBezTo>
                  <a:cubicBezTo>
                    <a:pt x="11676" y="9000"/>
                    <a:pt x="10800" y="9900"/>
                    <a:pt x="10217" y="10575"/>
                  </a:cubicBezTo>
                  <a:cubicBezTo>
                    <a:pt x="9633" y="11250"/>
                    <a:pt x="9049" y="11925"/>
                    <a:pt x="8465" y="12600"/>
                  </a:cubicBezTo>
                  <a:cubicBezTo>
                    <a:pt x="7882" y="13050"/>
                    <a:pt x="7589" y="13725"/>
                    <a:pt x="7006" y="14175"/>
                  </a:cubicBezTo>
                  <a:cubicBezTo>
                    <a:pt x="6130" y="14850"/>
                    <a:pt x="5546" y="15750"/>
                    <a:pt x="4670" y="16425"/>
                  </a:cubicBezTo>
                  <a:cubicBezTo>
                    <a:pt x="4379" y="16875"/>
                    <a:pt x="3794" y="17100"/>
                    <a:pt x="3503" y="17550"/>
                  </a:cubicBezTo>
                  <a:cubicBezTo>
                    <a:pt x="2627" y="18225"/>
                    <a:pt x="2043" y="18900"/>
                    <a:pt x="1167" y="19575"/>
                  </a:cubicBezTo>
                  <a:cubicBezTo>
                    <a:pt x="875" y="19800"/>
                    <a:pt x="875" y="20025"/>
                    <a:pt x="584" y="20025"/>
                  </a:cubicBezTo>
                  <a:cubicBezTo>
                    <a:pt x="292" y="20250"/>
                    <a:pt x="292" y="20475"/>
                    <a:pt x="0" y="20475"/>
                  </a:cubicBezTo>
                  <a:cubicBezTo>
                    <a:pt x="0" y="20475"/>
                    <a:pt x="0" y="20475"/>
                    <a:pt x="0" y="20475"/>
                  </a:cubicBezTo>
                  <a:cubicBezTo>
                    <a:pt x="291" y="21150"/>
                    <a:pt x="291" y="21375"/>
                    <a:pt x="291" y="21375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653A03F0-8496-483A-AB66-7E6AAFE7107C}"/>
                </a:ext>
              </a:extLst>
            </p:cNvPr>
            <p:cNvSpPr/>
            <p:nvPr/>
          </p:nvSpPr>
          <p:spPr>
            <a:xfrm>
              <a:off x="5218084" y="1415264"/>
              <a:ext cx="789600" cy="47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extrusionOk="0">
                  <a:moveTo>
                    <a:pt x="68" y="21472"/>
                  </a:moveTo>
                  <a:cubicBezTo>
                    <a:pt x="143" y="21472"/>
                    <a:pt x="219" y="21472"/>
                    <a:pt x="219" y="21344"/>
                  </a:cubicBezTo>
                  <a:cubicBezTo>
                    <a:pt x="219" y="21344"/>
                    <a:pt x="219" y="21344"/>
                    <a:pt x="219" y="21217"/>
                  </a:cubicBezTo>
                  <a:cubicBezTo>
                    <a:pt x="371" y="20578"/>
                    <a:pt x="522" y="19938"/>
                    <a:pt x="674" y="19427"/>
                  </a:cubicBezTo>
                  <a:cubicBezTo>
                    <a:pt x="901" y="18660"/>
                    <a:pt x="1129" y="18021"/>
                    <a:pt x="1432" y="17382"/>
                  </a:cubicBezTo>
                  <a:cubicBezTo>
                    <a:pt x="2265" y="15465"/>
                    <a:pt x="3402" y="14187"/>
                    <a:pt x="4615" y="12909"/>
                  </a:cubicBezTo>
                  <a:cubicBezTo>
                    <a:pt x="6131" y="11503"/>
                    <a:pt x="7646" y="10353"/>
                    <a:pt x="9314" y="9586"/>
                  </a:cubicBezTo>
                  <a:cubicBezTo>
                    <a:pt x="9693" y="9330"/>
                    <a:pt x="10072" y="9202"/>
                    <a:pt x="10451" y="9075"/>
                  </a:cubicBezTo>
                  <a:cubicBezTo>
                    <a:pt x="10754" y="8947"/>
                    <a:pt x="11057" y="8819"/>
                    <a:pt x="11436" y="8691"/>
                  </a:cubicBezTo>
                  <a:cubicBezTo>
                    <a:pt x="11815" y="8563"/>
                    <a:pt x="12194" y="8435"/>
                    <a:pt x="12573" y="8308"/>
                  </a:cubicBezTo>
                  <a:cubicBezTo>
                    <a:pt x="12800" y="8180"/>
                    <a:pt x="13028" y="8180"/>
                    <a:pt x="13255" y="8052"/>
                  </a:cubicBezTo>
                  <a:cubicBezTo>
                    <a:pt x="13634" y="7924"/>
                    <a:pt x="13937" y="7924"/>
                    <a:pt x="14316" y="7796"/>
                  </a:cubicBezTo>
                  <a:cubicBezTo>
                    <a:pt x="14392" y="7796"/>
                    <a:pt x="14544" y="7669"/>
                    <a:pt x="14619" y="7669"/>
                  </a:cubicBezTo>
                  <a:cubicBezTo>
                    <a:pt x="14695" y="7669"/>
                    <a:pt x="14771" y="7669"/>
                    <a:pt x="14922" y="7541"/>
                  </a:cubicBezTo>
                  <a:cubicBezTo>
                    <a:pt x="14998" y="7541"/>
                    <a:pt x="14998" y="7541"/>
                    <a:pt x="15074" y="7541"/>
                  </a:cubicBezTo>
                  <a:cubicBezTo>
                    <a:pt x="15226" y="7413"/>
                    <a:pt x="15377" y="7413"/>
                    <a:pt x="15529" y="7285"/>
                  </a:cubicBezTo>
                  <a:cubicBezTo>
                    <a:pt x="15604" y="7285"/>
                    <a:pt x="15604" y="7157"/>
                    <a:pt x="15680" y="7157"/>
                  </a:cubicBezTo>
                  <a:cubicBezTo>
                    <a:pt x="15680" y="7413"/>
                    <a:pt x="15680" y="7541"/>
                    <a:pt x="15680" y="7796"/>
                  </a:cubicBezTo>
                  <a:cubicBezTo>
                    <a:pt x="15680" y="8052"/>
                    <a:pt x="15680" y="8180"/>
                    <a:pt x="15756" y="8436"/>
                  </a:cubicBezTo>
                  <a:cubicBezTo>
                    <a:pt x="15832" y="8563"/>
                    <a:pt x="15908" y="8819"/>
                    <a:pt x="15983" y="8819"/>
                  </a:cubicBezTo>
                  <a:cubicBezTo>
                    <a:pt x="16059" y="8819"/>
                    <a:pt x="16135" y="8819"/>
                    <a:pt x="16287" y="8819"/>
                  </a:cubicBezTo>
                  <a:cubicBezTo>
                    <a:pt x="16362" y="8819"/>
                    <a:pt x="16514" y="8691"/>
                    <a:pt x="16590" y="8563"/>
                  </a:cubicBezTo>
                  <a:cubicBezTo>
                    <a:pt x="16666" y="8563"/>
                    <a:pt x="16666" y="8436"/>
                    <a:pt x="16741" y="8436"/>
                  </a:cubicBezTo>
                  <a:cubicBezTo>
                    <a:pt x="16893" y="8308"/>
                    <a:pt x="17045" y="8180"/>
                    <a:pt x="17196" y="8052"/>
                  </a:cubicBezTo>
                  <a:cubicBezTo>
                    <a:pt x="17272" y="7924"/>
                    <a:pt x="17423" y="7924"/>
                    <a:pt x="17499" y="7796"/>
                  </a:cubicBezTo>
                  <a:cubicBezTo>
                    <a:pt x="17802" y="7541"/>
                    <a:pt x="18106" y="7285"/>
                    <a:pt x="18409" y="7157"/>
                  </a:cubicBezTo>
                  <a:cubicBezTo>
                    <a:pt x="19091" y="6774"/>
                    <a:pt x="19773" y="6263"/>
                    <a:pt x="20379" y="5751"/>
                  </a:cubicBezTo>
                  <a:cubicBezTo>
                    <a:pt x="20455" y="5624"/>
                    <a:pt x="20607" y="5624"/>
                    <a:pt x="20682" y="5496"/>
                  </a:cubicBezTo>
                  <a:cubicBezTo>
                    <a:pt x="20834" y="5368"/>
                    <a:pt x="20986" y="5240"/>
                    <a:pt x="21061" y="5112"/>
                  </a:cubicBezTo>
                  <a:cubicBezTo>
                    <a:pt x="21137" y="5112"/>
                    <a:pt x="21137" y="4985"/>
                    <a:pt x="21213" y="4985"/>
                  </a:cubicBezTo>
                  <a:cubicBezTo>
                    <a:pt x="21289" y="4857"/>
                    <a:pt x="21364" y="4857"/>
                    <a:pt x="21364" y="4729"/>
                  </a:cubicBezTo>
                  <a:cubicBezTo>
                    <a:pt x="21440" y="4473"/>
                    <a:pt x="21516" y="4218"/>
                    <a:pt x="21516" y="3962"/>
                  </a:cubicBezTo>
                  <a:cubicBezTo>
                    <a:pt x="21516" y="3707"/>
                    <a:pt x="21440" y="3451"/>
                    <a:pt x="21364" y="3195"/>
                  </a:cubicBezTo>
                  <a:cubicBezTo>
                    <a:pt x="21289" y="2940"/>
                    <a:pt x="21213" y="2812"/>
                    <a:pt x="21137" y="2684"/>
                  </a:cubicBezTo>
                  <a:cubicBezTo>
                    <a:pt x="21061" y="2556"/>
                    <a:pt x="20910" y="2301"/>
                    <a:pt x="20834" y="2173"/>
                  </a:cubicBezTo>
                  <a:cubicBezTo>
                    <a:pt x="20531" y="1662"/>
                    <a:pt x="20228" y="1278"/>
                    <a:pt x="19924" y="895"/>
                  </a:cubicBezTo>
                  <a:cubicBezTo>
                    <a:pt x="19849" y="767"/>
                    <a:pt x="19697" y="639"/>
                    <a:pt x="19621" y="511"/>
                  </a:cubicBezTo>
                  <a:cubicBezTo>
                    <a:pt x="19470" y="383"/>
                    <a:pt x="19242" y="128"/>
                    <a:pt x="19091" y="0"/>
                  </a:cubicBezTo>
                  <a:cubicBezTo>
                    <a:pt x="19091" y="0"/>
                    <a:pt x="19015" y="0"/>
                    <a:pt x="19015" y="0"/>
                  </a:cubicBezTo>
                  <a:cubicBezTo>
                    <a:pt x="19015" y="0"/>
                    <a:pt x="19015" y="0"/>
                    <a:pt x="18939" y="0"/>
                  </a:cubicBezTo>
                  <a:cubicBezTo>
                    <a:pt x="18863" y="0"/>
                    <a:pt x="18788" y="256"/>
                    <a:pt x="18788" y="383"/>
                  </a:cubicBezTo>
                  <a:cubicBezTo>
                    <a:pt x="18788" y="511"/>
                    <a:pt x="18788" y="639"/>
                    <a:pt x="18788" y="767"/>
                  </a:cubicBezTo>
                  <a:cubicBezTo>
                    <a:pt x="18788" y="895"/>
                    <a:pt x="18863" y="1022"/>
                    <a:pt x="18939" y="1150"/>
                  </a:cubicBezTo>
                  <a:cubicBezTo>
                    <a:pt x="19242" y="1406"/>
                    <a:pt x="19470" y="1789"/>
                    <a:pt x="19773" y="2045"/>
                  </a:cubicBezTo>
                  <a:cubicBezTo>
                    <a:pt x="20076" y="2428"/>
                    <a:pt x="20455" y="2812"/>
                    <a:pt x="20758" y="3323"/>
                  </a:cubicBezTo>
                  <a:cubicBezTo>
                    <a:pt x="20834" y="3451"/>
                    <a:pt x="20910" y="3579"/>
                    <a:pt x="20910" y="3707"/>
                  </a:cubicBezTo>
                  <a:cubicBezTo>
                    <a:pt x="20834" y="3707"/>
                    <a:pt x="20834" y="3834"/>
                    <a:pt x="20758" y="3834"/>
                  </a:cubicBezTo>
                  <a:cubicBezTo>
                    <a:pt x="20682" y="3962"/>
                    <a:pt x="20531" y="3962"/>
                    <a:pt x="20455" y="4090"/>
                  </a:cubicBezTo>
                  <a:cubicBezTo>
                    <a:pt x="20379" y="4090"/>
                    <a:pt x="20303" y="4218"/>
                    <a:pt x="20228" y="4346"/>
                  </a:cubicBezTo>
                  <a:cubicBezTo>
                    <a:pt x="20076" y="4473"/>
                    <a:pt x="19924" y="4601"/>
                    <a:pt x="19849" y="4729"/>
                  </a:cubicBezTo>
                  <a:cubicBezTo>
                    <a:pt x="19545" y="4985"/>
                    <a:pt x="19242" y="5240"/>
                    <a:pt x="18939" y="5496"/>
                  </a:cubicBezTo>
                  <a:cubicBezTo>
                    <a:pt x="18636" y="5751"/>
                    <a:pt x="18333" y="6007"/>
                    <a:pt x="18030" y="6263"/>
                  </a:cubicBezTo>
                  <a:cubicBezTo>
                    <a:pt x="17727" y="6518"/>
                    <a:pt x="17348" y="6774"/>
                    <a:pt x="17044" y="7157"/>
                  </a:cubicBezTo>
                  <a:cubicBezTo>
                    <a:pt x="16893" y="7285"/>
                    <a:pt x="16817" y="7413"/>
                    <a:pt x="16665" y="7541"/>
                  </a:cubicBezTo>
                  <a:cubicBezTo>
                    <a:pt x="16665" y="7541"/>
                    <a:pt x="16590" y="7669"/>
                    <a:pt x="16590" y="7669"/>
                  </a:cubicBezTo>
                  <a:cubicBezTo>
                    <a:pt x="16514" y="7796"/>
                    <a:pt x="16438" y="7796"/>
                    <a:pt x="16362" y="7924"/>
                  </a:cubicBezTo>
                  <a:cubicBezTo>
                    <a:pt x="16362" y="7796"/>
                    <a:pt x="16362" y="7796"/>
                    <a:pt x="16362" y="7669"/>
                  </a:cubicBezTo>
                  <a:cubicBezTo>
                    <a:pt x="16362" y="7541"/>
                    <a:pt x="16362" y="7413"/>
                    <a:pt x="16362" y="7285"/>
                  </a:cubicBezTo>
                  <a:cubicBezTo>
                    <a:pt x="16362" y="7030"/>
                    <a:pt x="16362" y="6774"/>
                    <a:pt x="16362" y="6646"/>
                  </a:cubicBezTo>
                  <a:cubicBezTo>
                    <a:pt x="16362" y="6646"/>
                    <a:pt x="16362" y="6646"/>
                    <a:pt x="16362" y="6646"/>
                  </a:cubicBezTo>
                  <a:cubicBezTo>
                    <a:pt x="16362" y="6646"/>
                    <a:pt x="16362" y="6646"/>
                    <a:pt x="16362" y="6646"/>
                  </a:cubicBezTo>
                  <a:cubicBezTo>
                    <a:pt x="16438" y="6518"/>
                    <a:pt x="16438" y="6263"/>
                    <a:pt x="16438" y="6007"/>
                  </a:cubicBezTo>
                  <a:cubicBezTo>
                    <a:pt x="16438" y="5879"/>
                    <a:pt x="16438" y="5624"/>
                    <a:pt x="16362" y="5496"/>
                  </a:cubicBezTo>
                  <a:cubicBezTo>
                    <a:pt x="16362" y="5368"/>
                    <a:pt x="16362" y="5240"/>
                    <a:pt x="16362" y="4985"/>
                  </a:cubicBezTo>
                  <a:cubicBezTo>
                    <a:pt x="16362" y="3962"/>
                    <a:pt x="16287" y="3067"/>
                    <a:pt x="16287" y="2045"/>
                  </a:cubicBezTo>
                  <a:cubicBezTo>
                    <a:pt x="16287" y="1917"/>
                    <a:pt x="16287" y="1789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534"/>
                    <a:pt x="16287" y="1534"/>
                    <a:pt x="16211" y="1534"/>
                  </a:cubicBezTo>
                  <a:cubicBezTo>
                    <a:pt x="16135" y="1534"/>
                    <a:pt x="16135" y="1534"/>
                    <a:pt x="16135" y="1662"/>
                  </a:cubicBezTo>
                  <a:cubicBezTo>
                    <a:pt x="16135" y="1917"/>
                    <a:pt x="16135" y="2045"/>
                    <a:pt x="16059" y="2301"/>
                  </a:cubicBezTo>
                  <a:cubicBezTo>
                    <a:pt x="16059" y="2428"/>
                    <a:pt x="15983" y="2684"/>
                    <a:pt x="15983" y="2812"/>
                  </a:cubicBezTo>
                  <a:cubicBezTo>
                    <a:pt x="15983" y="3067"/>
                    <a:pt x="15908" y="3195"/>
                    <a:pt x="15908" y="3451"/>
                  </a:cubicBezTo>
                  <a:cubicBezTo>
                    <a:pt x="15908" y="3834"/>
                    <a:pt x="15832" y="4090"/>
                    <a:pt x="15832" y="4473"/>
                  </a:cubicBezTo>
                  <a:cubicBezTo>
                    <a:pt x="15832" y="4473"/>
                    <a:pt x="15832" y="4601"/>
                    <a:pt x="15832" y="4601"/>
                  </a:cubicBezTo>
                  <a:cubicBezTo>
                    <a:pt x="15832" y="4601"/>
                    <a:pt x="15832" y="4729"/>
                    <a:pt x="15832" y="4729"/>
                  </a:cubicBezTo>
                  <a:cubicBezTo>
                    <a:pt x="15832" y="4729"/>
                    <a:pt x="15756" y="4729"/>
                    <a:pt x="15756" y="4729"/>
                  </a:cubicBezTo>
                  <a:cubicBezTo>
                    <a:pt x="15756" y="4729"/>
                    <a:pt x="15680" y="4729"/>
                    <a:pt x="15680" y="4729"/>
                  </a:cubicBezTo>
                  <a:cubicBezTo>
                    <a:pt x="15529" y="4601"/>
                    <a:pt x="15377" y="4601"/>
                    <a:pt x="15301" y="4473"/>
                  </a:cubicBezTo>
                  <a:cubicBezTo>
                    <a:pt x="15150" y="4473"/>
                    <a:pt x="15074" y="4473"/>
                    <a:pt x="14922" y="4473"/>
                  </a:cubicBezTo>
                  <a:cubicBezTo>
                    <a:pt x="14771" y="4473"/>
                    <a:pt x="14695" y="4473"/>
                    <a:pt x="14544" y="4473"/>
                  </a:cubicBezTo>
                  <a:cubicBezTo>
                    <a:pt x="14240" y="4473"/>
                    <a:pt x="13937" y="4601"/>
                    <a:pt x="13634" y="4729"/>
                  </a:cubicBezTo>
                  <a:cubicBezTo>
                    <a:pt x="13331" y="4857"/>
                    <a:pt x="12952" y="4985"/>
                    <a:pt x="12649" y="5112"/>
                  </a:cubicBezTo>
                  <a:cubicBezTo>
                    <a:pt x="12194" y="5368"/>
                    <a:pt x="11815" y="5496"/>
                    <a:pt x="11360" y="5751"/>
                  </a:cubicBezTo>
                  <a:cubicBezTo>
                    <a:pt x="10754" y="6007"/>
                    <a:pt x="10148" y="6391"/>
                    <a:pt x="9541" y="6774"/>
                  </a:cubicBezTo>
                  <a:cubicBezTo>
                    <a:pt x="8556" y="7413"/>
                    <a:pt x="7647" y="8180"/>
                    <a:pt x="6737" y="8947"/>
                  </a:cubicBezTo>
                  <a:cubicBezTo>
                    <a:pt x="5828" y="9714"/>
                    <a:pt x="4918" y="10736"/>
                    <a:pt x="4084" y="11631"/>
                  </a:cubicBezTo>
                  <a:cubicBezTo>
                    <a:pt x="3251" y="12525"/>
                    <a:pt x="2493" y="13676"/>
                    <a:pt x="1811" y="14954"/>
                  </a:cubicBezTo>
                  <a:cubicBezTo>
                    <a:pt x="1583" y="15337"/>
                    <a:pt x="1356" y="15849"/>
                    <a:pt x="1204" y="16360"/>
                  </a:cubicBezTo>
                  <a:cubicBezTo>
                    <a:pt x="977" y="16871"/>
                    <a:pt x="825" y="17510"/>
                    <a:pt x="674" y="18149"/>
                  </a:cubicBezTo>
                  <a:cubicBezTo>
                    <a:pt x="598" y="18405"/>
                    <a:pt x="522" y="18788"/>
                    <a:pt x="446" y="19044"/>
                  </a:cubicBezTo>
                  <a:cubicBezTo>
                    <a:pt x="371" y="19299"/>
                    <a:pt x="295" y="19683"/>
                    <a:pt x="295" y="19938"/>
                  </a:cubicBezTo>
                  <a:cubicBezTo>
                    <a:pt x="219" y="20322"/>
                    <a:pt x="219" y="20578"/>
                    <a:pt x="219" y="20961"/>
                  </a:cubicBezTo>
                  <a:cubicBezTo>
                    <a:pt x="219" y="21089"/>
                    <a:pt x="219" y="21089"/>
                    <a:pt x="219" y="21217"/>
                  </a:cubicBezTo>
                  <a:cubicBezTo>
                    <a:pt x="219" y="21344"/>
                    <a:pt x="219" y="21472"/>
                    <a:pt x="219" y="21600"/>
                  </a:cubicBezTo>
                  <a:cubicBezTo>
                    <a:pt x="-84" y="21344"/>
                    <a:pt x="-8" y="21472"/>
                    <a:pt x="68" y="21472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ED5E11CA-AE10-401C-A3ED-9B992473C662}"/>
                </a:ext>
              </a:extLst>
            </p:cNvPr>
            <p:cNvSpPr/>
            <p:nvPr/>
          </p:nvSpPr>
          <p:spPr>
            <a:xfrm>
              <a:off x="2242044" y="2861564"/>
              <a:ext cx="713851" cy="25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61" extrusionOk="0">
                  <a:moveTo>
                    <a:pt x="12775" y="7121"/>
                  </a:moveTo>
                  <a:cubicBezTo>
                    <a:pt x="13280" y="7596"/>
                    <a:pt x="13700" y="7833"/>
                    <a:pt x="14204" y="8545"/>
                  </a:cubicBezTo>
                  <a:cubicBezTo>
                    <a:pt x="14708" y="9020"/>
                    <a:pt x="15129" y="9732"/>
                    <a:pt x="15633" y="10444"/>
                  </a:cubicBezTo>
                  <a:cubicBezTo>
                    <a:pt x="16137" y="11156"/>
                    <a:pt x="16557" y="11868"/>
                    <a:pt x="16978" y="12580"/>
                  </a:cubicBezTo>
                  <a:cubicBezTo>
                    <a:pt x="17482" y="13292"/>
                    <a:pt x="17902" y="14004"/>
                    <a:pt x="18406" y="14716"/>
                  </a:cubicBezTo>
                  <a:cubicBezTo>
                    <a:pt x="18827" y="15429"/>
                    <a:pt x="19163" y="16141"/>
                    <a:pt x="19583" y="16853"/>
                  </a:cubicBezTo>
                  <a:cubicBezTo>
                    <a:pt x="19751" y="17327"/>
                    <a:pt x="20003" y="17802"/>
                    <a:pt x="20171" y="18277"/>
                  </a:cubicBezTo>
                  <a:cubicBezTo>
                    <a:pt x="20339" y="18752"/>
                    <a:pt x="20507" y="19226"/>
                    <a:pt x="20676" y="19701"/>
                  </a:cubicBezTo>
                  <a:cubicBezTo>
                    <a:pt x="20760" y="19938"/>
                    <a:pt x="20844" y="20176"/>
                    <a:pt x="20928" y="20413"/>
                  </a:cubicBezTo>
                  <a:cubicBezTo>
                    <a:pt x="21012" y="20651"/>
                    <a:pt x="21012" y="20651"/>
                    <a:pt x="21096" y="20888"/>
                  </a:cubicBezTo>
                  <a:cubicBezTo>
                    <a:pt x="21096" y="20888"/>
                    <a:pt x="21180" y="21125"/>
                    <a:pt x="21180" y="21125"/>
                  </a:cubicBezTo>
                  <a:cubicBezTo>
                    <a:pt x="21264" y="21363"/>
                    <a:pt x="21348" y="21600"/>
                    <a:pt x="21432" y="21363"/>
                  </a:cubicBezTo>
                  <a:cubicBezTo>
                    <a:pt x="21600" y="21125"/>
                    <a:pt x="21600" y="20651"/>
                    <a:pt x="21516" y="20176"/>
                  </a:cubicBezTo>
                  <a:cubicBezTo>
                    <a:pt x="21516" y="19701"/>
                    <a:pt x="21348" y="19464"/>
                    <a:pt x="21264" y="19226"/>
                  </a:cubicBezTo>
                  <a:cubicBezTo>
                    <a:pt x="21180" y="18752"/>
                    <a:pt x="21012" y="18514"/>
                    <a:pt x="20928" y="18040"/>
                  </a:cubicBezTo>
                  <a:cubicBezTo>
                    <a:pt x="20675" y="17090"/>
                    <a:pt x="20423" y="16378"/>
                    <a:pt x="20171" y="15666"/>
                  </a:cubicBezTo>
                  <a:cubicBezTo>
                    <a:pt x="19583" y="14004"/>
                    <a:pt x="18910" y="12818"/>
                    <a:pt x="18238" y="11631"/>
                  </a:cubicBezTo>
                  <a:cubicBezTo>
                    <a:pt x="17566" y="10444"/>
                    <a:pt x="16809" y="9257"/>
                    <a:pt x="16137" y="8308"/>
                  </a:cubicBezTo>
                  <a:cubicBezTo>
                    <a:pt x="15380" y="7121"/>
                    <a:pt x="14708" y="6171"/>
                    <a:pt x="13952" y="5222"/>
                  </a:cubicBezTo>
                  <a:cubicBezTo>
                    <a:pt x="13195" y="4273"/>
                    <a:pt x="12355" y="3560"/>
                    <a:pt x="11514" y="3323"/>
                  </a:cubicBezTo>
                  <a:cubicBezTo>
                    <a:pt x="11094" y="3086"/>
                    <a:pt x="10758" y="3086"/>
                    <a:pt x="10338" y="3086"/>
                  </a:cubicBezTo>
                  <a:cubicBezTo>
                    <a:pt x="9917" y="3086"/>
                    <a:pt x="9497" y="3086"/>
                    <a:pt x="8993" y="3323"/>
                  </a:cubicBezTo>
                  <a:cubicBezTo>
                    <a:pt x="8573" y="3323"/>
                    <a:pt x="8152" y="3560"/>
                    <a:pt x="7816" y="3798"/>
                  </a:cubicBezTo>
                  <a:cubicBezTo>
                    <a:pt x="7396" y="4035"/>
                    <a:pt x="6976" y="4272"/>
                    <a:pt x="6555" y="4510"/>
                  </a:cubicBezTo>
                  <a:cubicBezTo>
                    <a:pt x="6135" y="4747"/>
                    <a:pt x="5799" y="5222"/>
                    <a:pt x="5379" y="5697"/>
                  </a:cubicBezTo>
                  <a:cubicBezTo>
                    <a:pt x="5211" y="5934"/>
                    <a:pt x="5043" y="6171"/>
                    <a:pt x="4790" y="6409"/>
                  </a:cubicBezTo>
                  <a:cubicBezTo>
                    <a:pt x="4706" y="6409"/>
                    <a:pt x="4622" y="6646"/>
                    <a:pt x="4622" y="6646"/>
                  </a:cubicBezTo>
                  <a:cubicBezTo>
                    <a:pt x="4538" y="6409"/>
                    <a:pt x="4454" y="5934"/>
                    <a:pt x="4454" y="5697"/>
                  </a:cubicBezTo>
                  <a:cubicBezTo>
                    <a:pt x="4454" y="5459"/>
                    <a:pt x="4370" y="5459"/>
                    <a:pt x="4370" y="5222"/>
                  </a:cubicBezTo>
                  <a:cubicBezTo>
                    <a:pt x="4370" y="4985"/>
                    <a:pt x="4370" y="4985"/>
                    <a:pt x="4370" y="4747"/>
                  </a:cubicBezTo>
                  <a:cubicBezTo>
                    <a:pt x="4370" y="4510"/>
                    <a:pt x="4370" y="4510"/>
                    <a:pt x="4370" y="4273"/>
                  </a:cubicBezTo>
                  <a:cubicBezTo>
                    <a:pt x="4370" y="4273"/>
                    <a:pt x="4370" y="4273"/>
                    <a:pt x="4370" y="4273"/>
                  </a:cubicBezTo>
                  <a:cubicBezTo>
                    <a:pt x="4370" y="4273"/>
                    <a:pt x="4286" y="4273"/>
                    <a:pt x="4286" y="4273"/>
                  </a:cubicBezTo>
                  <a:cubicBezTo>
                    <a:pt x="4286" y="4035"/>
                    <a:pt x="4286" y="4035"/>
                    <a:pt x="4286" y="3798"/>
                  </a:cubicBezTo>
                  <a:cubicBezTo>
                    <a:pt x="4286" y="3560"/>
                    <a:pt x="4286" y="3323"/>
                    <a:pt x="4286" y="3086"/>
                  </a:cubicBezTo>
                  <a:cubicBezTo>
                    <a:pt x="4286" y="2848"/>
                    <a:pt x="4286" y="2611"/>
                    <a:pt x="4286" y="2374"/>
                  </a:cubicBezTo>
                  <a:cubicBezTo>
                    <a:pt x="4286" y="1899"/>
                    <a:pt x="4286" y="1424"/>
                    <a:pt x="4202" y="949"/>
                  </a:cubicBezTo>
                  <a:cubicBezTo>
                    <a:pt x="4202" y="712"/>
                    <a:pt x="4202" y="712"/>
                    <a:pt x="4118" y="475"/>
                  </a:cubicBezTo>
                  <a:cubicBezTo>
                    <a:pt x="4118" y="237"/>
                    <a:pt x="4034" y="237"/>
                    <a:pt x="3950" y="0"/>
                  </a:cubicBezTo>
                  <a:cubicBezTo>
                    <a:pt x="3950" y="0"/>
                    <a:pt x="3950" y="0"/>
                    <a:pt x="3950" y="0"/>
                  </a:cubicBezTo>
                  <a:cubicBezTo>
                    <a:pt x="3866" y="0"/>
                    <a:pt x="3866" y="0"/>
                    <a:pt x="3782" y="237"/>
                  </a:cubicBezTo>
                  <a:cubicBezTo>
                    <a:pt x="3698" y="237"/>
                    <a:pt x="3698" y="475"/>
                    <a:pt x="3614" y="475"/>
                  </a:cubicBezTo>
                  <a:cubicBezTo>
                    <a:pt x="3446" y="712"/>
                    <a:pt x="3362" y="1187"/>
                    <a:pt x="3194" y="1424"/>
                  </a:cubicBezTo>
                  <a:cubicBezTo>
                    <a:pt x="3110" y="1662"/>
                    <a:pt x="2942" y="2136"/>
                    <a:pt x="2858" y="2374"/>
                  </a:cubicBezTo>
                  <a:cubicBezTo>
                    <a:pt x="2774" y="2611"/>
                    <a:pt x="2605" y="3086"/>
                    <a:pt x="2521" y="3323"/>
                  </a:cubicBezTo>
                  <a:cubicBezTo>
                    <a:pt x="2437" y="3560"/>
                    <a:pt x="2353" y="3798"/>
                    <a:pt x="2185" y="4273"/>
                  </a:cubicBezTo>
                  <a:cubicBezTo>
                    <a:pt x="2101" y="4510"/>
                    <a:pt x="2017" y="4747"/>
                    <a:pt x="1849" y="5222"/>
                  </a:cubicBezTo>
                  <a:cubicBezTo>
                    <a:pt x="1765" y="5459"/>
                    <a:pt x="1681" y="5934"/>
                    <a:pt x="1597" y="6171"/>
                  </a:cubicBezTo>
                  <a:cubicBezTo>
                    <a:pt x="1513" y="6409"/>
                    <a:pt x="1513" y="6646"/>
                    <a:pt x="1429" y="6646"/>
                  </a:cubicBezTo>
                  <a:cubicBezTo>
                    <a:pt x="1345" y="6884"/>
                    <a:pt x="1261" y="7121"/>
                    <a:pt x="1177" y="7358"/>
                  </a:cubicBezTo>
                  <a:cubicBezTo>
                    <a:pt x="1093" y="7596"/>
                    <a:pt x="1009" y="8070"/>
                    <a:pt x="924" y="8308"/>
                  </a:cubicBezTo>
                  <a:cubicBezTo>
                    <a:pt x="840" y="8545"/>
                    <a:pt x="840" y="8782"/>
                    <a:pt x="756" y="9020"/>
                  </a:cubicBezTo>
                  <a:cubicBezTo>
                    <a:pt x="672" y="9257"/>
                    <a:pt x="588" y="9732"/>
                    <a:pt x="504" y="9969"/>
                  </a:cubicBezTo>
                  <a:cubicBezTo>
                    <a:pt x="420" y="10207"/>
                    <a:pt x="420" y="10444"/>
                    <a:pt x="336" y="10681"/>
                  </a:cubicBezTo>
                  <a:cubicBezTo>
                    <a:pt x="336" y="10919"/>
                    <a:pt x="252" y="10919"/>
                    <a:pt x="252" y="11156"/>
                  </a:cubicBezTo>
                  <a:cubicBezTo>
                    <a:pt x="168" y="11631"/>
                    <a:pt x="168" y="11868"/>
                    <a:pt x="84" y="12343"/>
                  </a:cubicBezTo>
                  <a:cubicBezTo>
                    <a:pt x="84" y="12580"/>
                    <a:pt x="0" y="12818"/>
                    <a:pt x="0" y="13292"/>
                  </a:cubicBezTo>
                  <a:cubicBezTo>
                    <a:pt x="0" y="13530"/>
                    <a:pt x="0" y="14004"/>
                    <a:pt x="84" y="14242"/>
                  </a:cubicBezTo>
                  <a:cubicBezTo>
                    <a:pt x="168" y="14479"/>
                    <a:pt x="168" y="14954"/>
                    <a:pt x="252" y="15191"/>
                  </a:cubicBezTo>
                  <a:cubicBezTo>
                    <a:pt x="336" y="15429"/>
                    <a:pt x="420" y="15666"/>
                    <a:pt x="504" y="15903"/>
                  </a:cubicBezTo>
                  <a:cubicBezTo>
                    <a:pt x="672" y="16378"/>
                    <a:pt x="840" y="16615"/>
                    <a:pt x="1009" y="16853"/>
                  </a:cubicBezTo>
                  <a:cubicBezTo>
                    <a:pt x="1177" y="17090"/>
                    <a:pt x="1429" y="17328"/>
                    <a:pt x="1681" y="17565"/>
                  </a:cubicBezTo>
                  <a:cubicBezTo>
                    <a:pt x="2101" y="17802"/>
                    <a:pt x="2437" y="18040"/>
                    <a:pt x="2858" y="18277"/>
                  </a:cubicBezTo>
                  <a:cubicBezTo>
                    <a:pt x="3026" y="18277"/>
                    <a:pt x="3194" y="18514"/>
                    <a:pt x="3362" y="18514"/>
                  </a:cubicBezTo>
                  <a:cubicBezTo>
                    <a:pt x="3530" y="18514"/>
                    <a:pt x="3698" y="18752"/>
                    <a:pt x="3866" y="18752"/>
                  </a:cubicBezTo>
                  <a:cubicBezTo>
                    <a:pt x="4034" y="18752"/>
                    <a:pt x="4118" y="18752"/>
                    <a:pt x="4286" y="18752"/>
                  </a:cubicBezTo>
                  <a:cubicBezTo>
                    <a:pt x="4370" y="18752"/>
                    <a:pt x="4454" y="18752"/>
                    <a:pt x="4539" y="18752"/>
                  </a:cubicBezTo>
                  <a:cubicBezTo>
                    <a:pt x="4623" y="18752"/>
                    <a:pt x="4707" y="18752"/>
                    <a:pt x="4707" y="18752"/>
                  </a:cubicBezTo>
                  <a:cubicBezTo>
                    <a:pt x="4707" y="18752"/>
                    <a:pt x="4707" y="18752"/>
                    <a:pt x="4707" y="18752"/>
                  </a:cubicBezTo>
                  <a:cubicBezTo>
                    <a:pt x="4791" y="18989"/>
                    <a:pt x="4875" y="19226"/>
                    <a:pt x="4959" y="19464"/>
                  </a:cubicBezTo>
                  <a:cubicBezTo>
                    <a:pt x="5043" y="19701"/>
                    <a:pt x="5127" y="19701"/>
                    <a:pt x="5127" y="19701"/>
                  </a:cubicBezTo>
                  <a:cubicBezTo>
                    <a:pt x="5211" y="19701"/>
                    <a:pt x="5295" y="19464"/>
                    <a:pt x="5295" y="19226"/>
                  </a:cubicBezTo>
                  <a:cubicBezTo>
                    <a:pt x="5295" y="18989"/>
                    <a:pt x="5295" y="18514"/>
                    <a:pt x="5295" y="18277"/>
                  </a:cubicBezTo>
                  <a:cubicBezTo>
                    <a:pt x="5295" y="18040"/>
                    <a:pt x="5295" y="17802"/>
                    <a:pt x="5295" y="17565"/>
                  </a:cubicBezTo>
                  <a:cubicBezTo>
                    <a:pt x="5295" y="17328"/>
                    <a:pt x="5295" y="17090"/>
                    <a:pt x="5295" y="16853"/>
                  </a:cubicBezTo>
                  <a:cubicBezTo>
                    <a:pt x="5295" y="16378"/>
                    <a:pt x="5295" y="15903"/>
                    <a:pt x="5211" y="15429"/>
                  </a:cubicBezTo>
                  <a:cubicBezTo>
                    <a:pt x="5211" y="14479"/>
                    <a:pt x="5127" y="13767"/>
                    <a:pt x="5127" y="12818"/>
                  </a:cubicBezTo>
                  <a:cubicBezTo>
                    <a:pt x="5127" y="12343"/>
                    <a:pt x="5043" y="11868"/>
                    <a:pt x="5043" y="11156"/>
                  </a:cubicBezTo>
                  <a:cubicBezTo>
                    <a:pt x="5043" y="10919"/>
                    <a:pt x="4959" y="10444"/>
                    <a:pt x="4959" y="10207"/>
                  </a:cubicBezTo>
                  <a:cubicBezTo>
                    <a:pt x="4959" y="10207"/>
                    <a:pt x="4959" y="10207"/>
                    <a:pt x="4959" y="9969"/>
                  </a:cubicBezTo>
                  <a:cubicBezTo>
                    <a:pt x="4959" y="9969"/>
                    <a:pt x="5043" y="9969"/>
                    <a:pt x="5043" y="9969"/>
                  </a:cubicBezTo>
                  <a:cubicBezTo>
                    <a:pt x="5295" y="9732"/>
                    <a:pt x="5463" y="9495"/>
                    <a:pt x="5715" y="9257"/>
                  </a:cubicBezTo>
                  <a:cubicBezTo>
                    <a:pt x="6135" y="8782"/>
                    <a:pt x="6640" y="8308"/>
                    <a:pt x="7060" y="8070"/>
                  </a:cubicBezTo>
                  <a:cubicBezTo>
                    <a:pt x="7480" y="7596"/>
                    <a:pt x="7984" y="7358"/>
                    <a:pt x="8405" y="7121"/>
                  </a:cubicBezTo>
                  <a:cubicBezTo>
                    <a:pt x="8825" y="6884"/>
                    <a:pt x="9245" y="6646"/>
                    <a:pt x="9665" y="6646"/>
                  </a:cubicBezTo>
                  <a:cubicBezTo>
                    <a:pt x="10170" y="6409"/>
                    <a:pt x="10590" y="6409"/>
                    <a:pt x="11094" y="6409"/>
                  </a:cubicBezTo>
                  <a:cubicBezTo>
                    <a:pt x="11767" y="6646"/>
                    <a:pt x="12271" y="6884"/>
                    <a:pt x="12775" y="7121"/>
                  </a:cubicBezTo>
                  <a:close/>
                  <a:moveTo>
                    <a:pt x="4286" y="17090"/>
                  </a:moveTo>
                  <a:cubicBezTo>
                    <a:pt x="4034" y="16853"/>
                    <a:pt x="3782" y="16853"/>
                    <a:pt x="3530" y="16853"/>
                  </a:cubicBezTo>
                  <a:cubicBezTo>
                    <a:pt x="2942" y="16615"/>
                    <a:pt x="2353" y="16378"/>
                    <a:pt x="1765" y="15903"/>
                  </a:cubicBezTo>
                  <a:cubicBezTo>
                    <a:pt x="1513" y="15666"/>
                    <a:pt x="1261" y="15429"/>
                    <a:pt x="1093" y="15191"/>
                  </a:cubicBezTo>
                  <a:cubicBezTo>
                    <a:pt x="1009" y="14954"/>
                    <a:pt x="925" y="14716"/>
                    <a:pt x="840" y="14479"/>
                  </a:cubicBezTo>
                  <a:cubicBezTo>
                    <a:pt x="840" y="14479"/>
                    <a:pt x="756" y="14242"/>
                    <a:pt x="756" y="14242"/>
                  </a:cubicBezTo>
                  <a:cubicBezTo>
                    <a:pt x="756" y="14242"/>
                    <a:pt x="756" y="14242"/>
                    <a:pt x="756" y="14004"/>
                  </a:cubicBezTo>
                  <a:cubicBezTo>
                    <a:pt x="756" y="14004"/>
                    <a:pt x="756" y="14004"/>
                    <a:pt x="756" y="14004"/>
                  </a:cubicBezTo>
                  <a:cubicBezTo>
                    <a:pt x="840" y="13530"/>
                    <a:pt x="924" y="13292"/>
                    <a:pt x="924" y="12818"/>
                  </a:cubicBezTo>
                  <a:cubicBezTo>
                    <a:pt x="1009" y="12580"/>
                    <a:pt x="1009" y="12105"/>
                    <a:pt x="1093" y="11868"/>
                  </a:cubicBezTo>
                  <a:cubicBezTo>
                    <a:pt x="1177" y="11393"/>
                    <a:pt x="1261" y="10919"/>
                    <a:pt x="1345" y="10681"/>
                  </a:cubicBezTo>
                  <a:cubicBezTo>
                    <a:pt x="1429" y="10207"/>
                    <a:pt x="1513" y="9732"/>
                    <a:pt x="1681" y="9257"/>
                  </a:cubicBezTo>
                  <a:cubicBezTo>
                    <a:pt x="1765" y="9020"/>
                    <a:pt x="1765" y="8782"/>
                    <a:pt x="1849" y="8545"/>
                  </a:cubicBezTo>
                  <a:cubicBezTo>
                    <a:pt x="1933" y="8308"/>
                    <a:pt x="1933" y="8070"/>
                    <a:pt x="2017" y="7833"/>
                  </a:cubicBezTo>
                  <a:cubicBezTo>
                    <a:pt x="2185" y="7358"/>
                    <a:pt x="2269" y="6883"/>
                    <a:pt x="2437" y="6409"/>
                  </a:cubicBezTo>
                  <a:cubicBezTo>
                    <a:pt x="2605" y="5697"/>
                    <a:pt x="2773" y="5222"/>
                    <a:pt x="2942" y="4510"/>
                  </a:cubicBezTo>
                  <a:cubicBezTo>
                    <a:pt x="3110" y="4035"/>
                    <a:pt x="3278" y="3323"/>
                    <a:pt x="3446" y="2848"/>
                  </a:cubicBezTo>
                  <a:cubicBezTo>
                    <a:pt x="3530" y="2611"/>
                    <a:pt x="3614" y="2374"/>
                    <a:pt x="3698" y="1899"/>
                  </a:cubicBezTo>
                  <a:cubicBezTo>
                    <a:pt x="3698" y="1661"/>
                    <a:pt x="3782" y="1661"/>
                    <a:pt x="3782" y="1424"/>
                  </a:cubicBezTo>
                  <a:cubicBezTo>
                    <a:pt x="3782" y="1187"/>
                    <a:pt x="3866" y="1187"/>
                    <a:pt x="3866" y="949"/>
                  </a:cubicBezTo>
                  <a:cubicBezTo>
                    <a:pt x="3866" y="1424"/>
                    <a:pt x="3866" y="1662"/>
                    <a:pt x="3866" y="2136"/>
                  </a:cubicBezTo>
                  <a:cubicBezTo>
                    <a:pt x="3866" y="2611"/>
                    <a:pt x="3866" y="3086"/>
                    <a:pt x="3866" y="3323"/>
                  </a:cubicBezTo>
                  <a:cubicBezTo>
                    <a:pt x="3866" y="3798"/>
                    <a:pt x="3866" y="4273"/>
                    <a:pt x="3866" y="4747"/>
                  </a:cubicBezTo>
                  <a:cubicBezTo>
                    <a:pt x="3866" y="5222"/>
                    <a:pt x="3950" y="5697"/>
                    <a:pt x="3950" y="6171"/>
                  </a:cubicBezTo>
                  <a:cubicBezTo>
                    <a:pt x="3950" y="6409"/>
                    <a:pt x="4034" y="6646"/>
                    <a:pt x="4034" y="6883"/>
                  </a:cubicBezTo>
                  <a:cubicBezTo>
                    <a:pt x="4034" y="6883"/>
                    <a:pt x="4034" y="7121"/>
                    <a:pt x="4034" y="7121"/>
                  </a:cubicBezTo>
                  <a:cubicBezTo>
                    <a:pt x="4034" y="7121"/>
                    <a:pt x="3950" y="7358"/>
                    <a:pt x="3950" y="7358"/>
                  </a:cubicBezTo>
                  <a:cubicBezTo>
                    <a:pt x="3866" y="7833"/>
                    <a:pt x="3866" y="8545"/>
                    <a:pt x="3950" y="9020"/>
                  </a:cubicBezTo>
                  <a:cubicBezTo>
                    <a:pt x="3950" y="9257"/>
                    <a:pt x="4034" y="9732"/>
                    <a:pt x="4118" y="9969"/>
                  </a:cubicBezTo>
                  <a:cubicBezTo>
                    <a:pt x="4118" y="10444"/>
                    <a:pt x="4118" y="10919"/>
                    <a:pt x="4118" y="11393"/>
                  </a:cubicBezTo>
                  <a:cubicBezTo>
                    <a:pt x="4118" y="11393"/>
                    <a:pt x="4118" y="11631"/>
                    <a:pt x="4118" y="11631"/>
                  </a:cubicBezTo>
                  <a:cubicBezTo>
                    <a:pt x="4118" y="11868"/>
                    <a:pt x="4118" y="12343"/>
                    <a:pt x="4202" y="12580"/>
                  </a:cubicBezTo>
                  <a:cubicBezTo>
                    <a:pt x="4202" y="13055"/>
                    <a:pt x="4286" y="13767"/>
                    <a:pt x="4286" y="14242"/>
                  </a:cubicBezTo>
                  <a:cubicBezTo>
                    <a:pt x="4370" y="14716"/>
                    <a:pt x="4370" y="15191"/>
                    <a:pt x="4454" y="15903"/>
                  </a:cubicBezTo>
                  <a:cubicBezTo>
                    <a:pt x="4454" y="16141"/>
                    <a:pt x="4454" y="16141"/>
                    <a:pt x="4538" y="16378"/>
                  </a:cubicBezTo>
                  <a:cubicBezTo>
                    <a:pt x="4538" y="16615"/>
                    <a:pt x="4622" y="16853"/>
                    <a:pt x="4622" y="17327"/>
                  </a:cubicBezTo>
                  <a:cubicBezTo>
                    <a:pt x="4622" y="17327"/>
                    <a:pt x="4622" y="17327"/>
                    <a:pt x="4622" y="17327"/>
                  </a:cubicBezTo>
                  <a:cubicBezTo>
                    <a:pt x="4539" y="17090"/>
                    <a:pt x="4371" y="17090"/>
                    <a:pt x="4286" y="1709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8" name="Line">
              <a:extLst>
                <a:ext uri="{FF2B5EF4-FFF2-40B4-BE49-F238E27FC236}">
                  <a16:creationId xmlns:a16="http://schemas.microsoft.com/office/drawing/2014/main" id="{A3D72062-96CE-4020-A58B-2E53B9F978D9}"/>
                </a:ext>
              </a:extLst>
            </p:cNvPr>
            <p:cNvSpPr/>
            <p:nvPr/>
          </p:nvSpPr>
          <p:spPr>
            <a:xfrm>
              <a:off x="2269860" y="3028445"/>
              <a:ext cx="0" cy="2781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6295D8F4-BA0D-424D-B00A-230E1CA84BEB}"/>
                </a:ext>
              </a:extLst>
            </p:cNvPr>
            <p:cNvSpPr/>
            <p:nvPr/>
          </p:nvSpPr>
          <p:spPr>
            <a:xfrm>
              <a:off x="6135927" y="4446925"/>
              <a:ext cx="766029" cy="214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21397" y="17392"/>
                  </a:moveTo>
                  <a:cubicBezTo>
                    <a:pt x="21397" y="17112"/>
                    <a:pt x="21397" y="16831"/>
                    <a:pt x="21319" y="16551"/>
                  </a:cubicBezTo>
                  <a:cubicBezTo>
                    <a:pt x="21319" y="16270"/>
                    <a:pt x="21241" y="15709"/>
                    <a:pt x="21163" y="15429"/>
                  </a:cubicBezTo>
                  <a:cubicBezTo>
                    <a:pt x="21084" y="15148"/>
                    <a:pt x="21006" y="14587"/>
                    <a:pt x="21006" y="14306"/>
                  </a:cubicBezTo>
                  <a:cubicBezTo>
                    <a:pt x="20928" y="13745"/>
                    <a:pt x="20771" y="12904"/>
                    <a:pt x="20693" y="12343"/>
                  </a:cubicBezTo>
                  <a:cubicBezTo>
                    <a:pt x="20537" y="11221"/>
                    <a:pt x="20302" y="10099"/>
                    <a:pt x="20067" y="8977"/>
                  </a:cubicBezTo>
                  <a:cubicBezTo>
                    <a:pt x="19754" y="7293"/>
                    <a:pt x="19363" y="5891"/>
                    <a:pt x="19050" y="4488"/>
                  </a:cubicBezTo>
                  <a:cubicBezTo>
                    <a:pt x="18893" y="3927"/>
                    <a:pt x="18815" y="3366"/>
                    <a:pt x="18658" y="2805"/>
                  </a:cubicBezTo>
                  <a:cubicBezTo>
                    <a:pt x="18580" y="2525"/>
                    <a:pt x="18580" y="2244"/>
                    <a:pt x="18502" y="1964"/>
                  </a:cubicBezTo>
                  <a:cubicBezTo>
                    <a:pt x="18424" y="1403"/>
                    <a:pt x="18267" y="1122"/>
                    <a:pt x="18189" y="561"/>
                  </a:cubicBezTo>
                  <a:cubicBezTo>
                    <a:pt x="18111" y="280"/>
                    <a:pt x="18032" y="0"/>
                    <a:pt x="17954" y="0"/>
                  </a:cubicBezTo>
                  <a:cubicBezTo>
                    <a:pt x="17876" y="0"/>
                    <a:pt x="17876" y="0"/>
                    <a:pt x="17797" y="281"/>
                  </a:cubicBezTo>
                  <a:cubicBezTo>
                    <a:pt x="17641" y="842"/>
                    <a:pt x="17719" y="1683"/>
                    <a:pt x="17797" y="2244"/>
                  </a:cubicBezTo>
                  <a:cubicBezTo>
                    <a:pt x="17797" y="2525"/>
                    <a:pt x="17876" y="2805"/>
                    <a:pt x="17876" y="3086"/>
                  </a:cubicBezTo>
                  <a:cubicBezTo>
                    <a:pt x="17876" y="3086"/>
                    <a:pt x="17876" y="3366"/>
                    <a:pt x="17954" y="3366"/>
                  </a:cubicBezTo>
                  <a:cubicBezTo>
                    <a:pt x="18032" y="3647"/>
                    <a:pt x="18032" y="3927"/>
                    <a:pt x="18110" y="4208"/>
                  </a:cubicBezTo>
                  <a:cubicBezTo>
                    <a:pt x="18189" y="4488"/>
                    <a:pt x="18189" y="4769"/>
                    <a:pt x="18267" y="4769"/>
                  </a:cubicBezTo>
                  <a:cubicBezTo>
                    <a:pt x="18267" y="4769"/>
                    <a:pt x="18267" y="5049"/>
                    <a:pt x="18345" y="5049"/>
                  </a:cubicBezTo>
                  <a:cubicBezTo>
                    <a:pt x="18423" y="5330"/>
                    <a:pt x="18502" y="5610"/>
                    <a:pt x="18580" y="6171"/>
                  </a:cubicBezTo>
                  <a:cubicBezTo>
                    <a:pt x="18658" y="6452"/>
                    <a:pt x="18658" y="6732"/>
                    <a:pt x="18736" y="7013"/>
                  </a:cubicBezTo>
                  <a:cubicBezTo>
                    <a:pt x="18893" y="7574"/>
                    <a:pt x="19050" y="8135"/>
                    <a:pt x="19206" y="8977"/>
                  </a:cubicBezTo>
                  <a:cubicBezTo>
                    <a:pt x="19441" y="9818"/>
                    <a:pt x="19597" y="10660"/>
                    <a:pt x="19832" y="11501"/>
                  </a:cubicBezTo>
                  <a:cubicBezTo>
                    <a:pt x="19989" y="12343"/>
                    <a:pt x="20145" y="13184"/>
                    <a:pt x="20302" y="14026"/>
                  </a:cubicBezTo>
                  <a:cubicBezTo>
                    <a:pt x="20380" y="14587"/>
                    <a:pt x="20458" y="14867"/>
                    <a:pt x="20536" y="15429"/>
                  </a:cubicBezTo>
                  <a:cubicBezTo>
                    <a:pt x="20615" y="15990"/>
                    <a:pt x="20771" y="16551"/>
                    <a:pt x="20850" y="17392"/>
                  </a:cubicBezTo>
                  <a:cubicBezTo>
                    <a:pt x="20771" y="17392"/>
                    <a:pt x="20771" y="17392"/>
                    <a:pt x="20693" y="17392"/>
                  </a:cubicBezTo>
                  <a:cubicBezTo>
                    <a:pt x="20615" y="17392"/>
                    <a:pt x="20458" y="17392"/>
                    <a:pt x="20380" y="17392"/>
                  </a:cubicBezTo>
                  <a:cubicBezTo>
                    <a:pt x="20302" y="17392"/>
                    <a:pt x="20145" y="17392"/>
                    <a:pt x="20067" y="17392"/>
                  </a:cubicBezTo>
                  <a:cubicBezTo>
                    <a:pt x="19910" y="17392"/>
                    <a:pt x="19832" y="17392"/>
                    <a:pt x="19676" y="17392"/>
                  </a:cubicBezTo>
                  <a:cubicBezTo>
                    <a:pt x="19363" y="17392"/>
                    <a:pt x="19050" y="17673"/>
                    <a:pt x="18658" y="17673"/>
                  </a:cubicBezTo>
                  <a:cubicBezTo>
                    <a:pt x="18032" y="17953"/>
                    <a:pt x="17406" y="18234"/>
                    <a:pt x="16780" y="18514"/>
                  </a:cubicBezTo>
                  <a:cubicBezTo>
                    <a:pt x="16545" y="18514"/>
                    <a:pt x="16310" y="18795"/>
                    <a:pt x="16076" y="18795"/>
                  </a:cubicBezTo>
                  <a:cubicBezTo>
                    <a:pt x="15997" y="18795"/>
                    <a:pt x="15841" y="18795"/>
                    <a:pt x="15763" y="18795"/>
                  </a:cubicBezTo>
                  <a:cubicBezTo>
                    <a:pt x="15684" y="18795"/>
                    <a:pt x="15528" y="18795"/>
                    <a:pt x="15449" y="18795"/>
                  </a:cubicBezTo>
                  <a:cubicBezTo>
                    <a:pt x="15449" y="18795"/>
                    <a:pt x="15449" y="18795"/>
                    <a:pt x="15371" y="18795"/>
                  </a:cubicBezTo>
                  <a:cubicBezTo>
                    <a:pt x="15371" y="18514"/>
                    <a:pt x="15371" y="18234"/>
                    <a:pt x="15449" y="17953"/>
                  </a:cubicBezTo>
                  <a:cubicBezTo>
                    <a:pt x="15449" y="17673"/>
                    <a:pt x="15528" y="17112"/>
                    <a:pt x="15528" y="16831"/>
                  </a:cubicBezTo>
                  <a:cubicBezTo>
                    <a:pt x="15528" y="16551"/>
                    <a:pt x="15606" y="16270"/>
                    <a:pt x="15606" y="15709"/>
                  </a:cubicBezTo>
                  <a:cubicBezTo>
                    <a:pt x="15684" y="15148"/>
                    <a:pt x="15684" y="14587"/>
                    <a:pt x="15762" y="13745"/>
                  </a:cubicBezTo>
                  <a:cubicBezTo>
                    <a:pt x="15841" y="12904"/>
                    <a:pt x="15919" y="11782"/>
                    <a:pt x="15997" y="10940"/>
                  </a:cubicBezTo>
                  <a:cubicBezTo>
                    <a:pt x="15997" y="10940"/>
                    <a:pt x="15997" y="10940"/>
                    <a:pt x="16075" y="10940"/>
                  </a:cubicBezTo>
                  <a:cubicBezTo>
                    <a:pt x="16154" y="10940"/>
                    <a:pt x="16310" y="10660"/>
                    <a:pt x="16389" y="10660"/>
                  </a:cubicBezTo>
                  <a:cubicBezTo>
                    <a:pt x="16467" y="10660"/>
                    <a:pt x="16545" y="10379"/>
                    <a:pt x="16623" y="10099"/>
                  </a:cubicBezTo>
                  <a:cubicBezTo>
                    <a:pt x="16702" y="9818"/>
                    <a:pt x="16780" y="9257"/>
                    <a:pt x="16780" y="8977"/>
                  </a:cubicBezTo>
                  <a:cubicBezTo>
                    <a:pt x="16858" y="8135"/>
                    <a:pt x="16623" y="6733"/>
                    <a:pt x="16467" y="6171"/>
                  </a:cubicBezTo>
                  <a:cubicBezTo>
                    <a:pt x="16467" y="6171"/>
                    <a:pt x="16389" y="5891"/>
                    <a:pt x="16389" y="5891"/>
                  </a:cubicBezTo>
                  <a:cubicBezTo>
                    <a:pt x="16467" y="5049"/>
                    <a:pt x="16545" y="3927"/>
                    <a:pt x="16623" y="3086"/>
                  </a:cubicBezTo>
                  <a:cubicBezTo>
                    <a:pt x="16623" y="2805"/>
                    <a:pt x="16623" y="2805"/>
                    <a:pt x="16702" y="2525"/>
                  </a:cubicBezTo>
                  <a:cubicBezTo>
                    <a:pt x="16780" y="1964"/>
                    <a:pt x="16780" y="1683"/>
                    <a:pt x="16858" y="1122"/>
                  </a:cubicBezTo>
                  <a:cubicBezTo>
                    <a:pt x="16858" y="842"/>
                    <a:pt x="16858" y="842"/>
                    <a:pt x="16858" y="561"/>
                  </a:cubicBezTo>
                  <a:cubicBezTo>
                    <a:pt x="16858" y="281"/>
                    <a:pt x="16780" y="281"/>
                    <a:pt x="16702" y="561"/>
                  </a:cubicBezTo>
                  <a:lnTo>
                    <a:pt x="16702" y="561"/>
                  </a:lnTo>
                  <a:cubicBezTo>
                    <a:pt x="16702" y="561"/>
                    <a:pt x="16702" y="561"/>
                    <a:pt x="16702" y="561"/>
                  </a:cubicBezTo>
                  <a:cubicBezTo>
                    <a:pt x="16702" y="842"/>
                    <a:pt x="16623" y="1122"/>
                    <a:pt x="16623" y="1683"/>
                  </a:cubicBezTo>
                  <a:cubicBezTo>
                    <a:pt x="16623" y="1683"/>
                    <a:pt x="16623" y="1964"/>
                    <a:pt x="16623" y="1964"/>
                  </a:cubicBezTo>
                  <a:cubicBezTo>
                    <a:pt x="16623" y="2244"/>
                    <a:pt x="16545" y="2525"/>
                    <a:pt x="16545" y="2805"/>
                  </a:cubicBezTo>
                  <a:cubicBezTo>
                    <a:pt x="16467" y="3647"/>
                    <a:pt x="16389" y="4208"/>
                    <a:pt x="16232" y="5049"/>
                  </a:cubicBezTo>
                  <a:cubicBezTo>
                    <a:pt x="16232" y="5049"/>
                    <a:pt x="16232" y="5330"/>
                    <a:pt x="16232" y="5330"/>
                  </a:cubicBezTo>
                  <a:cubicBezTo>
                    <a:pt x="16232" y="5330"/>
                    <a:pt x="16154" y="5330"/>
                    <a:pt x="16154" y="5330"/>
                  </a:cubicBezTo>
                  <a:cubicBezTo>
                    <a:pt x="15997" y="5049"/>
                    <a:pt x="15763" y="5049"/>
                    <a:pt x="15606" y="5049"/>
                  </a:cubicBezTo>
                  <a:cubicBezTo>
                    <a:pt x="15450" y="5049"/>
                    <a:pt x="15371" y="5049"/>
                    <a:pt x="15215" y="5049"/>
                  </a:cubicBezTo>
                  <a:cubicBezTo>
                    <a:pt x="15058" y="5049"/>
                    <a:pt x="14902" y="5049"/>
                    <a:pt x="14745" y="5049"/>
                  </a:cubicBezTo>
                  <a:cubicBezTo>
                    <a:pt x="14745" y="5049"/>
                    <a:pt x="14745" y="5049"/>
                    <a:pt x="14745" y="5049"/>
                  </a:cubicBezTo>
                  <a:cubicBezTo>
                    <a:pt x="14589" y="5049"/>
                    <a:pt x="14510" y="5049"/>
                    <a:pt x="14354" y="5049"/>
                  </a:cubicBezTo>
                  <a:cubicBezTo>
                    <a:pt x="14119" y="5049"/>
                    <a:pt x="13884" y="5049"/>
                    <a:pt x="13571" y="5330"/>
                  </a:cubicBezTo>
                  <a:cubicBezTo>
                    <a:pt x="12945" y="5610"/>
                    <a:pt x="12397" y="5610"/>
                    <a:pt x="11771" y="5891"/>
                  </a:cubicBezTo>
                  <a:cubicBezTo>
                    <a:pt x="11223" y="6172"/>
                    <a:pt x="10676" y="6452"/>
                    <a:pt x="10128" y="6733"/>
                  </a:cubicBezTo>
                  <a:cubicBezTo>
                    <a:pt x="9423" y="7013"/>
                    <a:pt x="8797" y="7574"/>
                    <a:pt x="8093" y="7855"/>
                  </a:cubicBezTo>
                  <a:cubicBezTo>
                    <a:pt x="7545" y="8135"/>
                    <a:pt x="6997" y="8696"/>
                    <a:pt x="6371" y="8977"/>
                  </a:cubicBezTo>
                  <a:cubicBezTo>
                    <a:pt x="5589" y="9538"/>
                    <a:pt x="4806" y="10660"/>
                    <a:pt x="4024" y="11501"/>
                  </a:cubicBezTo>
                  <a:cubicBezTo>
                    <a:pt x="3632" y="12062"/>
                    <a:pt x="3319" y="12623"/>
                    <a:pt x="2928" y="13184"/>
                  </a:cubicBezTo>
                  <a:cubicBezTo>
                    <a:pt x="2615" y="13745"/>
                    <a:pt x="2224" y="14587"/>
                    <a:pt x="1911" y="15148"/>
                  </a:cubicBezTo>
                  <a:cubicBezTo>
                    <a:pt x="1206" y="16831"/>
                    <a:pt x="658" y="18795"/>
                    <a:pt x="32" y="20758"/>
                  </a:cubicBezTo>
                  <a:cubicBezTo>
                    <a:pt x="-46" y="21039"/>
                    <a:pt x="32" y="21319"/>
                    <a:pt x="110" y="21600"/>
                  </a:cubicBezTo>
                  <a:cubicBezTo>
                    <a:pt x="110" y="21600"/>
                    <a:pt x="110" y="21600"/>
                    <a:pt x="110" y="21600"/>
                  </a:cubicBezTo>
                  <a:cubicBezTo>
                    <a:pt x="110" y="21600"/>
                    <a:pt x="189" y="21600"/>
                    <a:pt x="189" y="21600"/>
                  </a:cubicBezTo>
                  <a:cubicBezTo>
                    <a:pt x="189" y="21600"/>
                    <a:pt x="189" y="21600"/>
                    <a:pt x="189" y="21600"/>
                  </a:cubicBezTo>
                  <a:cubicBezTo>
                    <a:pt x="267" y="21319"/>
                    <a:pt x="424" y="20758"/>
                    <a:pt x="502" y="20478"/>
                  </a:cubicBezTo>
                  <a:cubicBezTo>
                    <a:pt x="580" y="20197"/>
                    <a:pt x="737" y="19917"/>
                    <a:pt x="893" y="19636"/>
                  </a:cubicBezTo>
                  <a:cubicBezTo>
                    <a:pt x="1989" y="17392"/>
                    <a:pt x="3163" y="15709"/>
                    <a:pt x="4337" y="14587"/>
                  </a:cubicBezTo>
                  <a:cubicBezTo>
                    <a:pt x="5589" y="13184"/>
                    <a:pt x="6919" y="12623"/>
                    <a:pt x="8171" y="12062"/>
                  </a:cubicBezTo>
                  <a:cubicBezTo>
                    <a:pt x="8797" y="12062"/>
                    <a:pt x="9423" y="11782"/>
                    <a:pt x="10128" y="11782"/>
                  </a:cubicBezTo>
                  <a:cubicBezTo>
                    <a:pt x="10676" y="11782"/>
                    <a:pt x="11223" y="11782"/>
                    <a:pt x="11771" y="11782"/>
                  </a:cubicBezTo>
                  <a:cubicBezTo>
                    <a:pt x="12319" y="11782"/>
                    <a:pt x="12945" y="11782"/>
                    <a:pt x="13493" y="11782"/>
                  </a:cubicBezTo>
                  <a:cubicBezTo>
                    <a:pt x="14041" y="11782"/>
                    <a:pt x="14510" y="11782"/>
                    <a:pt x="15058" y="11782"/>
                  </a:cubicBezTo>
                  <a:cubicBezTo>
                    <a:pt x="15215" y="11782"/>
                    <a:pt x="15371" y="11782"/>
                    <a:pt x="15528" y="11782"/>
                  </a:cubicBezTo>
                  <a:cubicBezTo>
                    <a:pt x="15449" y="12343"/>
                    <a:pt x="15449" y="12904"/>
                    <a:pt x="15371" y="13465"/>
                  </a:cubicBezTo>
                  <a:cubicBezTo>
                    <a:pt x="15293" y="14026"/>
                    <a:pt x="15293" y="14868"/>
                    <a:pt x="15215" y="15429"/>
                  </a:cubicBezTo>
                  <a:cubicBezTo>
                    <a:pt x="15215" y="15709"/>
                    <a:pt x="15137" y="16270"/>
                    <a:pt x="15137" y="16551"/>
                  </a:cubicBezTo>
                  <a:cubicBezTo>
                    <a:pt x="15058" y="17392"/>
                    <a:pt x="14980" y="18234"/>
                    <a:pt x="15058" y="19075"/>
                  </a:cubicBezTo>
                  <a:cubicBezTo>
                    <a:pt x="15058" y="19917"/>
                    <a:pt x="15137" y="20758"/>
                    <a:pt x="15371" y="21319"/>
                  </a:cubicBezTo>
                  <a:cubicBezTo>
                    <a:pt x="15528" y="21600"/>
                    <a:pt x="15763" y="21600"/>
                    <a:pt x="15997" y="21600"/>
                  </a:cubicBezTo>
                  <a:cubicBezTo>
                    <a:pt x="16389" y="21600"/>
                    <a:pt x="16702" y="21600"/>
                    <a:pt x="17093" y="21319"/>
                  </a:cubicBezTo>
                  <a:cubicBezTo>
                    <a:pt x="17328" y="21319"/>
                    <a:pt x="17484" y="21319"/>
                    <a:pt x="17719" y="21039"/>
                  </a:cubicBezTo>
                  <a:cubicBezTo>
                    <a:pt x="18345" y="20758"/>
                    <a:pt x="18971" y="20758"/>
                    <a:pt x="19676" y="20758"/>
                  </a:cubicBezTo>
                  <a:cubicBezTo>
                    <a:pt x="19989" y="20758"/>
                    <a:pt x="20380" y="20758"/>
                    <a:pt x="20693" y="20758"/>
                  </a:cubicBezTo>
                  <a:cubicBezTo>
                    <a:pt x="20850" y="20758"/>
                    <a:pt x="21006" y="20758"/>
                    <a:pt x="21163" y="20478"/>
                  </a:cubicBezTo>
                  <a:cubicBezTo>
                    <a:pt x="21241" y="20478"/>
                    <a:pt x="21319" y="20197"/>
                    <a:pt x="21398" y="19917"/>
                  </a:cubicBezTo>
                  <a:cubicBezTo>
                    <a:pt x="21476" y="19636"/>
                    <a:pt x="21554" y="19075"/>
                    <a:pt x="21554" y="18795"/>
                  </a:cubicBezTo>
                  <a:cubicBezTo>
                    <a:pt x="21476" y="17953"/>
                    <a:pt x="21476" y="17673"/>
                    <a:pt x="21397" y="17392"/>
                  </a:cubicBezTo>
                  <a:close/>
                  <a:moveTo>
                    <a:pt x="20850" y="16831"/>
                  </a:moveTo>
                  <a:cubicBezTo>
                    <a:pt x="20850" y="16831"/>
                    <a:pt x="20850" y="16831"/>
                    <a:pt x="20850" y="16831"/>
                  </a:cubicBezTo>
                  <a:cubicBezTo>
                    <a:pt x="20850" y="16831"/>
                    <a:pt x="20850" y="16551"/>
                    <a:pt x="20850" y="16831"/>
                  </a:cubicBezTo>
                  <a:cubicBezTo>
                    <a:pt x="20850" y="16551"/>
                    <a:pt x="20850" y="16831"/>
                    <a:pt x="20850" y="1683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90" name="Graphic 39" descr="Stopwatch">
            <a:extLst>
              <a:ext uri="{FF2B5EF4-FFF2-40B4-BE49-F238E27FC236}">
                <a16:creationId xmlns:a16="http://schemas.microsoft.com/office/drawing/2014/main" id="{3CE32010-633E-4D44-833A-2C5D3EDDCBDB}"/>
              </a:ext>
            </a:extLst>
          </p:cNvPr>
          <p:cNvGrpSpPr/>
          <p:nvPr/>
        </p:nvGrpSpPr>
        <p:grpSpPr>
          <a:xfrm>
            <a:off x="3065291" y="3986617"/>
            <a:ext cx="382464" cy="382464"/>
            <a:chOff x="4519163" y="4183534"/>
            <a:chExt cx="400265" cy="400265"/>
          </a:xfrm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CDF1DE3-D092-4018-8063-D581D971EC89}"/>
                </a:ext>
              </a:extLst>
            </p:cNvPr>
            <p:cNvSpPr/>
            <p:nvPr/>
          </p:nvSpPr>
          <p:spPr>
            <a:xfrm>
              <a:off x="4710956" y="4312786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4D61C37-6168-4D8E-ADFA-882EBA2219AC}"/>
                </a:ext>
              </a:extLst>
            </p:cNvPr>
            <p:cNvSpPr/>
            <p:nvPr/>
          </p:nvSpPr>
          <p:spPr>
            <a:xfrm>
              <a:off x="4710956" y="447956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7D633A95-8204-4E38-AF48-0FBE65AED16A}"/>
                </a:ext>
              </a:extLst>
            </p:cNvPr>
            <p:cNvSpPr/>
            <p:nvPr/>
          </p:nvSpPr>
          <p:spPr>
            <a:xfrm>
              <a:off x="4794345" y="4392005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B0701594-BE92-46CD-A91E-DB569C2EC4BD}"/>
                </a:ext>
              </a:extLst>
            </p:cNvPr>
            <p:cNvSpPr/>
            <p:nvPr/>
          </p:nvSpPr>
          <p:spPr>
            <a:xfrm>
              <a:off x="4627568" y="4392005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B8DEB824-1308-4242-85D4-BEC79B8501F7}"/>
                </a:ext>
              </a:extLst>
            </p:cNvPr>
            <p:cNvSpPr/>
            <p:nvPr/>
          </p:nvSpPr>
          <p:spPr>
            <a:xfrm>
              <a:off x="4710956" y="4341972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44B513F-126D-471A-B479-13370D74D8E5}"/>
                </a:ext>
              </a:extLst>
            </p:cNvPr>
            <p:cNvSpPr/>
            <p:nvPr/>
          </p:nvSpPr>
          <p:spPr>
            <a:xfrm>
              <a:off x="4577662" y="4221058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1" name="Graphic 40" descr="Bullseye">
            <a:extLst>
              <a:ext uri="{FF2B5EF4-FFF2-40B4-BE49-F238E27FC236}">
                <a16:creationId xmlns:a16="http://schemas.microsoft.com/office/drawing/2014/main" id="{D41DAC64-917B-4F98-942D-7D95757D4D22}"/>
              </a:ext>
            </a:extLst>
          </p:cNvPr>
          <p:cNvGrpSpPr/>
          <p:nvPr/>
        </p:nvGrpSpPr>
        <p:grpSpPr>
          <a:xfrm>
            <a:off x="3377522" y="2658494"/>
            <a:ext cx="382464" cy="382464"/>
            <a:chOff x="4845926" y="2793596"/>
            <a:chExt cx="400265" cy="400265"/>
          </a:xfrm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33039E3-2D86-45FB-97D8-CBF4B6DB07D8}"/>
                </a:ext>
              </a:extLst>
            </p:cNvPr>
            <p:cNvSpPr/>
            <p:nvPr/>
          </p:nvSpPr>
          <p:spPr>
            <a:xfrm>
              <a:off x="4997693" y="2829036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F1E56C9-81B8-4A60-AAEC-9E78CE7733D2}"/>
                </a:ext>
              </a:extLst>
            </p:cNvPr>
            <p:cNvSpPr/>
            <p:nvPr/>
          </p:nvSpPr>
          <p:spPr>
            <a:xfrm>
              <a:off x="4881366" y="2841544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612529BA-745B-4F30-A861-AAC7443E596E}"/>
                </a:ext>
              </a:extLst>
            </p:cNvPr>
            <p:cNvSpPr/>
            <p:nvPr/>
          </p:nvSpPr>
          <p:spPr>
            <a:xfrm>
              <a:off x="4939738" y="2899916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2" name="Graphic 38" descr="Lightbulb">
            <a:extLst>
              <a:ext uri="{FF2B5EF4-FFF2-40B4-BE49-F238E27FC236}">
                <a16:creationId xmlns:a16="http://schemas.microsoft.com/office/drawing/2014/main" id="{322F6B98-7368-4FC7-B3EF-1F1DC5BFDA5E}"/>
              </a:ext>
            </a:extLst>
          </p:cNvPr>
          <p:cNvGrpSpPr/>
          <p:nvPr/>
        </p:nvGrpSpPr>
        <p:grpSpPr>
          <a:xfrm>
            <a:off x="4189537" y="1672510"/>
            <a:ext cx="382464" cy="382464"/>
            <a:chOff x="5695735" y="1761719"/>
            <a:chExt cx="400265" cy="400265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86A992CD-3B96-44AA-8528-7DD29725618D}"/>
                </a:ext>
              </a:extLst>
            </p:cNvPr>
            <p:cNvSpPr/>
            <p:nvPr/>
          </p:nvSpPr>
          <p:spPr>
            <a:xfrm>
              <a:off x="5841664" y="2028562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1F3F51D6-A0B9-47E8-898C-2DE54F901F6D}"/>
                </a:ext>
              </a:extLst>
            </p:cNvPr>
            <p:cNvSpPr/>
            <p:nvPr/>
          </p:nvSpPr>
          <p:spPr>
            <a:xfrm>
              <a:off x="5841664" y="2070256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DB354274-13E5-4325-BBEC-ECF355A96EE7}"/>
                </a:ext>
              </a:extLst>
            </p:cNvPr>
            <p:cNvSpPr/>
            <p:nvPr/>
          </p:nvSpPr>
          <p:spPr>
            <a:xfrm>
              <a:off x="5868766" y="2111950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91D37CA3-5F79-4D80-970F-7AC2E8583E8F}"/>
                </a:ext>
              </a:extLst>
            </p:cNvPr>
            <p:cNvSpPr/>
            <p:nvPr/>
          </p:nvSpPr>
          <p:spPr>
            <a:xfrm>
              <a:off x="5787462" y="1786735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477839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Stacked Cylinders – Slide Template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4F7437D-7B0D-401D-9340-6234C7EAA5E8}"/>
              </a:ext>
            </a:extLst>
          </p:cNvPr>
          <p:cNvGrpSpPr/>
          <p:nvPr/>
        </p:nvGrpSpPr>
        <p:grpSpPr>
          <a:xfrm>
            <a:off x="7068061" y="4399595"/>
            <a:ext cx="1822109" cy="1413892"/>
            <a:chOff x="8921977" y="4001571"/>
            <a:chExt cx="2926080" cy="188518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5A5B4CB-D054-4033-90A7-EAFD8D8E069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E066C42-9855-4A8E-BC27-7B4A656348F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00C5886-659B-43B0-822A-CE9E384CFA3B}"/>
              </a:ext>
            </a:extLst>
          </p:cNvPr>
          <p:cNvGrpSpPr/>
          <p:nvPr/>
        </p:nvGrpSpPr>
        <p:grpSpPr>
          <a:xfrm>
            <a:off x="253830" y="2793949"/>
            <a:ext cx="1822109" cy="1413892"/>
            <a:chOff x="332936" y="2555951"/>
            <a:chExt cx="2926080" cy="188518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1AD6605-431E-4B85-941D-957B683B591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047C041-68BB-4003-AC86-7CC24F07CC5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GB" sz="10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5752221-CF6F-46A6-ADEC-1BCBEA5F50B5}"/>
              </a:ext>
            </a:extLst>
          </p:cNvPr>
          <p:cNvGrpSpPr/>
          <p:nvPr/>
        </p:nvGrpSpPr>
        <p:grpSpPr>
          <a:xfrm>
            <a:off x="6237510" y="1178367"/>
            <a:ext cx="1822109" cy="1413892"/>
            <a:chOff x="8921977" y="1394910"/>
            <a:chExt cx="2926080" cy="188518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2A76BD8-9CD3-4BD9-A5D5-09DCB83A23A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9E81E47-922D-43CB-A8C3-1C7902F89F9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28D43F6-9FF7-4B0F-9889-49DA9A91C52E}"/>
              </a:ext>
            </a:extLst>
          </p:cNvPr>
          <p:cNvGrpSpPr/>
          <p:nvPr/>
        </p:nvGrpSpPr>
        <p:grpSpPr>
          <a:xfrm>
            <a:off x="2242044" y="1304009"/>
            <a:ext cx="4659912" cy="4305520"/>
            <a:chOff x="2242044" y="1304009"/>
            <a:chExt cx="4659912" cy="4305520"/>
          </a:xfrm>
          <a:solidFill>
            <a:schemeClr val="bg1"/>
          </a:solidFill>
        </p:grpSpPr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165BBABC-8FDB-42C8-89D3-9F99F0E77D21}"/>
                </a:ext>
              </a:extLst>
            </p:cNvPr>
            <p:cNvSpPr/>
            <p:nvPr/>
          </p:nvSpPr>
          <p:spPr>
            <a:xfrm>
              <a:off x="3771786" y="1304009"/>
              <a:ext cx="1228240" cy="150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566" y="15080"/>
                  </a:moveTo>
                  <a:cubicBezTo>
                    <a:pt x="566" y="15080"/>
                    <a:pt x="566" y="15080"/>
                    <a:pt x="566" y="15080"/>
                  </a:cubicBezTo>
                  <a:cubicBezTo>
                    <a:pt x="566" y="15160"/>
                    <a:pt x="566" y="15280"/>
                    <a:pt x="566" y="15360"/>
                  </a:cubicBezTo>
                  <a:cubicBezTo>
                    <a:pt x="566" y="15520"/>
                    <a:pt x="615" y="15640"/>
                    <a:pt x="615" y="15800"/>
                  </a:cubicBezTo>
                  <a:cubicBezTo>
                    <a:pt x="664" y="16000"/>
                    <a:pt x="664" y="16240"/>
                    <a:pt x="664" y="16440"/>
                  </a:cubicBezTo>
                  <a:cubicBezTo>
                    <a:pt x="664" y="16640"/>
                    <a:pt x="713" y="16880"/>
                    <a:pt x="713" y="17080"/>
                  </a:cubicBezTo>
                  <a:cubicBezTo>
                    <a:pt x="713" y="17480"/>
                    <a:pt x="713" y="17920"/>
                    <a:pt x="713" y="18320"/>
                  </a:cubicBezTo>
                  <a:cubicBezTo>
                    <a:pt x="713" y="18520"/>
                    <a:pt x="713" y="18720"/>
                    <a:pt x="713" y="18920"/>
                  </a:cubicBezTo>
                  <a:cubicBezTo>
                    <a:pt x="713" y="19000"/>
                    <a:pt x="713" y="19040"/>
                    <a:pt x="713" y="19120"/>
                  </a:cubicBezTo>
                  <a:cubicBezTo>
                    <a:pt x="713" y="19160"/>
                    <a:pt x="713" y="19240"/>
                    <a:pt x="713" y="19280"/>
                  </a:cubicBezTo>
                  <a:cubicBezTo>
                    <a:pt x="713" y="19320"/>
                    <a:pt x="713" y="19320"/>
                    <a:pt x="713" y="19360"/>
                  </a:cubicBezTo>
                  <a:cubicBezTo>
                    <a:pt x="713" y="19400"/>
                    <a:pt x="713" y="19440"/>
                    <a:pt x="762" y="19480"/>
                  </a:cubicBezTo>
                  <a:cubicBezTo>
                    <a:pt x="762" y="19520"/>
                    <a:pt x="762" y="19560"/>
                    <a:pt x="810" y="19600"/>
                  </a:cubicBezTo>
                  <a:cubicBezTo>
                    <a:pt x="810" y="19640"/>
                    <a:pt x="859" y="19680"/>
                    <a:pt x="859" y="19720"/>
                  </a:cubicBezTo>
                  <a:cubicBezTo>
                    <a:pt x="908" y="19800"/>
                    <a:pt x="957" y="19840"/>
                    <a:pt x="1006" y="19880"/>
                  </a:cubicBezTo>
                  <a:cubicBezTo>
                    <a:pt x="1055" y="19880"/>
                    <a:pt x="1055" y="19880"/>
                    <a:pt x="1104" y="19880"/>
                  </a:cubicBezTo>
                  <a:cubicBezTo>
                    <a:pt x="1153" y="19880"/>
                    <a:pt x="1201" y="19800"/>
                    <a:pt x="1201" y="19760"/>
                  </a:cubicBezTo>
                  <a:cubicBezTo>
                    <a:pt x="1201" y="19720"/>
                    <a:pt x="1250" y="19680"/>
                    <a:pt x="1250" y="19640"/>
                  </a:cubicBezTo>
                  <a:cubicBezTo>
                    <a:pt x="1250" y="19600"/>
                    <a:pt x="1250" y="19560"/>
                    <a:pt x="1250" y="19560"/>
                  </a:cubicBezTo>
                  <a:cubicBezTo>
                    <a:pt x="1250" y="19480"/>
                    <a:pt x="1250" y="19400"/>
                    <a:pt x="1250" y="19360"/>
                  </a:cubicBezTo>
                  <a:cubicBezTo>
                    <a:pt x="1250" y="19240"/>
                    <a:pt x="1250" y="19120"/>
                    <a:pt x="1250" y="19040"/>
                  </a:cubicBezTo>
                  <a:cubicBezTo>
                    <a:pt x="1250" y="18840"/>
                    <a:pt x="1250" y="18640"/>
                    <a:pt x="1201" y="18440"/>
                  </a:cubicBezTo>
                  <a:cubicBezTo>
                    <a:pt x="1201" y="18320"/>
                    <a:pt x="1201" y="18200"/>
                    <a:pt x="1153" y="18120"/>
                  </a:cubicBezTo>
                  <a:cubicBezTo>
                    <a:pt x="1153" y="18080"/>
                    <a:pt x="1201" y="18080"/>
                    <a:pt x="1201" y="18040"/>
                  </a:cubicBezTo>
                  <a:cubicBezTo>
                    <a:pt x="1250" y="17960"/>
                    <a:pt x="1348" y="17880"/>
                    <a:pt x="1397" y="17800"/>
                  </a:cubicBezTo>
                  <a:cubicBezTo>
                    <a:pt x="1495" y="17720"/>
                    <a:pt x="1543" y="17600"/>
                    <a:pt x="1641" y="17520"/>
                  </a:cubicBezTo>
                  <a:cubicBezTo>
                    <a:pt x="1690" y="17480"/>
                    <a:pt x="1690" y="1744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88" y="17360"/>
                    <a:pt x="1788" y="17360"/>
                  </a:cubicBezTo>
                  <a:cubicBezTo>
                    <a:pt x="1788" y="17360"/>
                    <a:pt x="1788" y="17360"/>
                    <a:pt x="1788" y="17360"/>
                  </a:cubicBezTo>
                  <a:cubicBezTo>
                    <a:pt x="1837" y="17320"/>
                    <a:pt x="1837" y="17280"/>
                    <a:pt x="1885" y="17240"/>
                  </a:cubicBezTo>
                  <a:cubicBezTo>
                    <a:pt x="1885" y="17240"/>
                    <a:pt x="1885" y="17240"/>
                    <a:pt x="1885" y="17240"/>
                  </a:cubicBezTo>
                  <a:cubicBezTo>
                    <a:pt x="1934" y="17200"/>
                    <a:pt x="1983" y="1712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81" y="17040"/>
                  </a:cubicBezTo>
                  <a:cubicBezTo>
                    <a:pt x="2081" y="17040"/>
                    <a:pt x="2081" y="17040"/>
                    <a:pt x="2081" y="17080"/>
                  </a:cubicBezTo>
                  <a:cubicBezTo>
                    <a:pt x="2081" y="17040"/>
                    <a:pt x="2130" y="17040"/>
                    <a:pt x="2130" y="17000"/>
                  </a:cubicBezTo>
                  <a:cubicBezTo>
                    <a:pt x="2130" y="17000"/>
                    <a:pt x="2130" y="17000"/>
                    <a:pt x="2130" y="17000"/>
                  </a:cubicBezTo>
                  <a:cubicBezTo>
                    <a:pt x="2179" y="16960"/>
                    <a:pt x="2228" y="16920"/>
                    <a:pt x="2228" y="16880"/>
                  </a:cubicBezTo>
                  <a:cubicBezTo>
                    <a:pt x="2228" y="16880"/>
                    <a:pt x="2228" y="16880"/>
                    <a:pt x="2228" y="16880"/>
                  </a:cubicBezTo>
                  <a:cubicBezTo>
                    <a:pt x="2228" y="1688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lnTo>
                    <a:pt x="2276" y="16840"/>
                  </a:ln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423" y="16640"/>
                    <a:pt x="2618" y="16480"/>
                    <a:pt x="2765" y="16320"/>
                  </a:cubicBezTo>
                  <a:cubicBezTo>
                    <a:pt x="2765" y="16320"/>
                    <a:pt x="2765" y="16320"/>
                    <a:pt x="2765" y="16320"/>
                  </a:cubicBezTo>
                  <a:cubicBezTo>
                    <a:pt x="2912" y="16200"/>
                    <a:pt x="3009" y="16040"/>
                    <a:pt x="3156" y="15920"/>
                  </a:cubicBezTo>
                  <a:cubicBezTo>
                    <a:pt x="3205" y="15880"/>
                    <a:pt x="3254" y="15800"/>
                    <a:pt x="3303" y="15760"/>
                  </a:cubicBezTo>
                  <a:cubicBezTo>
                    <a:pt x="3352" y="15720"/>
                    <a:pt x="3400" y="15680"/>
                    <a:pt x="3400" y="15640"/>
                  </a:cubicBezTo>
                  <a:cubicBezTo>
                    <a:pt x="3547" y="15600"/>
                    <a:pt x="3645" y="15600"/>
                    <a:pt x="3791" y="15560"/>
                  </a:cubicBezTo>
                  <a:cubicBezTo>
                    <a:pt x="4427" y="15400"/>
                    <a:pt x="5062" y="15200"/>
                    <a:pt x="5648" y="14960"/>
                  </a:cubicBezTo>
                  <a:cubicBezTo>
                    <a:pt x="5404" y="15240"/>
                    <a:pt x="5160" y="15560"/>
                    <a:pt x="4915" y="15840"/>
                  </a:cubicBezTo>
                  <a:cubicBezTo>
                    <a:pt x="4818" y="15960"/>
                    <a:pt x="4720" y="16080"/>
                    <a:pt x="4573" y="16240"/>
                  </a:cubicBezTo>
                  <a:cubicBezTo>
                    <a:pt x="4476" y="16360"/>
                    <a:pt x="4378" y="16480"/>
                    <a:pt x="4280" y="16560"/>
                  </a:cubicBezTo>
                  <a:cubicBezTo>
                    <a:pt x="4231" y="16600"/>
                    <a:pt x="4182" y="16680"/>
                    <a:pt x="4133" y="16720"/>
                  </a:cubicBezTo>
                  <a:cubicBezTo>
                    <a:pt x="3987" y="16880"/>
                    <a:pt x="3889" y="17040"/>
                    <a:pt x="3743" y="17200"/>
                  </a:cubicBezTo>
                  <a:cubicBezTo>
                    <a:pt x="3645" y="17320"/>
                    <a:pt x="3547" y="17400"/>
                    <a:pt x="3498" y="17520"/>
                  </a:cubicBezTo>
                  <a:cubicBezTo>
                    <a:pt x="3449" y="17560"/>
                    <a:pt x="3449" y="17600"/>
                    <a:pt x="3400" y="17640"/>
                  </a:cubicBezTo>
                  <a:cubicBezTo>
                    <a:pt x="3156" y="18000"/>
                    <a:pt x="2912" y="18360"/>
                    <a:pt x="2667" y="18680"/>
                  </a:cubicBezTo>
                  <a:cubicBezTo>
                    <a:pt x="2619" y="18720"/>
                    <a:pt x="2619" y="18760"/>
                    <a:pt x="2570" y="18800"/>
                  </a:cubicBezTo>
                  <a:cubicBezTo>
                    <a:pt x="2521" y="18920"/>
                    <a:pt x="2423" y="19040"/>
                    <a:pt x="2374" y="19160"/>
                  </a:cubicBezTo>
                  <a:cubicBezTo>
                    <a:pt x="2277" y="19320"/>
                    <a:pt x="2179" y="19440"/>
                    <a:pt x="2130" y="19600"/>
                  </a:cubicBezTo>
                  <a:cubicBezTo>
                    <a:pt x="2032" y="19760"/>
                    <a:pt x="1983" y="19920"/>
                    <a:pt x="1886" y="20080"/>
                  </a:cubicBezTo>
                  <a:cubicBezTo>
                    <a:pt x="1837" y="20160"/>
                    <a:pt x="1788" y="20200"/>
                    <a:pt x="1788" y="20280"/>
                  </a:cubicBezTo>
                  <a:cubicBezTo>
                    <a:pt x="1739" y="20280"/>
                    <a:pt x="1690" y="20280"/>
                    <a:pt x="1641" y="20240"/>
                  </a:cubicBezTo>
                  <a:cubicBezTo>
                    <a:pt x="1543" y="20240"/>
                    <a:pt x="1446" y="20200"/>
                    <a:pt x="1348" y="20200"/>
                  </a:cubicBezTo>
                  <a:cubicBezTo>
                    <a:pt x="1348" y="20200"/>
                    <a:pt x="1348" y="20200"/>
                    <a:pt x="1348" y="20200"/>
                  </a:cubicBezTo>
                  <a:cubicBezTo>
                    <a:pt x="1299" y="20200"/>
                    <a:pt x="1201" y="20160"/>
                    <a:pt x="1153" y="20160"/>
                  </a:cubicBezTo>
                  <a:cubicBezTo>
                    <a:pt x="1104" y="20160"/>
                    <a:pt x="1104" y="20200"/>
                    <a:pt x="1104" y="20200"/>
                  </a:cubicBezTo>
                  <a:cubicBezTo>
                    <a:pt x="1104" y="20200"/>
                    <a:pt x="1104" y="20200"/>
                    <a:pt x="1104" y="20200"/>
                  </a:cubicBezTo>
                  <a:cubicBezTo>
                    <a:pt x="1104" y="20240"/>
                    <a:pt x="1104" y="20240"/>
                    <a:pt x="1153" y="20240"/>
                  </a:cubicBezTo>
                  <a:cubicBezTo>
                    <a:pt x="1153" y="20240"/>
                    <a:pt x="1153" y="20240"/>
                    <a:pt x="1153" y="20240"/>
                  </a:cubicBezTo>
                  <a:cubicBezTo>
                    <a:pt x="1201" y="20240"/>
                    <a:pt x="1250" y="20240"/>
                    <a:pt x="1299" y="20280"/>
                  </a:cubicBezTo>
                  <a:cubicBezTo>
                    <a:pt x="1348" y="20280"/>
                    <a:pt x="1446" y="20320"/>
                    <a:pt x="1495" y="20360"/>
                  </a:cubicBezTo>
                  <a:cubicBezTo>
                    <a:pt x="1543" y="20400"/>
                    <a:pt x="1592" y="20400"/>
                    <a:pt x="1641" y="20440"/>
                  </a:cubicBezTo>
                  <a:cubicBezTo>
                    <a:pt x="1592" y="20480"/>
                    <a:pt x="1592" y="20520"/>
                    <a:pt x="1544" y="20560"/>
                  </a:cubicBezTo>
                  <a:cubicBezTo>
                    <a:pt x="1495" y="20600"/>
                    <a:pt x="1592" y="20680"/>
                    <a:pt x="1641" y="20640"/>
                  </a:cubicBezTo>
                  <a:cubicBezTo>
                    <a:pt x="1690" y="20600"/>
                    <a:pt x="1690" y="20560"/>
                    <a:pt x="1739" y="20480"/>
                  </a:cubicBezTo>
                  <a:cubicBezTo>
                    <a:pt x="1788" y="20480"/>
                    <a:pt x="1788" y="20520"/>
                    <a:pt x="1837" y="20520"/>
                  </a:cubicBezTo>
                  <a:cubicBezTo>
                    <a:pt x="1983" y="20560"/>
                    <a:pt x="2130" y="20640"/>
                    <a:pt x="2277" y="20680"/>
                  </a:cubicBezTo>
                  <a:cubicBezTo>
                    <a:pt x="2325" y="20680"/>
                    <a:pt x="2374" y="20720"/>
                    <a:pt x="2374" y="20720"/>
                  </a:cubicBezTo>
                  <a:cubicBezTo>
                    <a:pt x="2374" y="20720"/>
                    <a:pt x="2423" y="20720"/>
                    <a:pt x="2423" y="20720"/>
                  </a:cubicBezTo>
                  <a:cubicBezTo>
                    <a:pt x="2423" y="20720"/>
                    <a:pt x="2472" y="20720"/>
                    <a:pt x="2472" y="20720"/>
                  </a:cubicBezTo>
                  <a:cubicBezTo>
                    <a:pt x="2619" y="20760"/>
                    <a:pt x="2765" y="20800"/>
                    <a:pt x="2912" y="20840"/>
                  </a:cubicBezTo>
                  <a:cubicBezTo>
                    <a:pt x="3107" y="20880"/>
                    <a:pt x="3303" y="20960"/>
                    <a:pt x="3547" y="21000"/>
                  </a:cubicBezTo>
                  <a:cubicBezTo>
                    <a:pt x="3743" y="21040"/>
                    <a:pt x="3938" y="21120"/>
                    <a:pt x="4182" y="21160"/>
                  </a:cubicBezTo>
                  <a:cubicBezTo>
                    <a:pt x="4329" y="21200"/>
                    <a:pt x="4476" y="21240"/>
                    <a:pt x="4671" y="21280"/>
                  </a:cubicBezTo>
                  <a:cubicBezTo>
                    <a:pt x="4818" y="21320"/>
                    <a:pt x="5013" y="21320"/>
                    <a:pt x="5160" y="21360"/>
                  </a:cubicBezTo>
                  <a:cubicBezTo>
                    <a:pt x="5306" y="21400"/>
                    <a:pt x="5453" y="21400"/>
                    <a:pt x="5648" y="21400"/>
                  </a:cubicBezTo>
                  <a:cubicBezTo>
                    <a:pt x="5844" y="21440"/>
                    <a:pt x="6088" y="21440"/>
                    <a:pt x="6284" y="21480"/>
                  </a:cubicBezTo>
                  <a:cubicBezTo>
                    <a:pt x="6528" y="21480"/>
                    <a:pt x="6821" y="21520"/>
                    <a:pt x="7066" y="21520"/>
                  </a:cubicBezTo>
                  <a:cubicBezTo>
                    <a:pt x="7163" y="21520"/>
                    <a:pt x="7261" y="21520"/>
                    <a:pt x="7310" y="21520"/>
                  </a:cubicBezTo>
                  <a:cubicBezTo>
                    <a:pt x="7457" y="21520"/>
                    <a:pt x="7603" y="21520"/>
                    <a:pt x="7750" y="21560"/>
                  </a:cubicBezTo>
                  <a:cubicBezTo>
                    <a:pt x="8141" y="21600"/>
                    <a:pt x="8581" y="21600"/>
                    <a:pt x="8972" y="21600"/>
                  </a:cubicBezTo>
                  <a:cubicBezTo>
                    <a:pt x="9411" y="21600"/>
                    <a:pt x="9851" y="21600"/>
                    <a:pt x="10291" y="21600"/>
                  </a:cubicBezTo>
                  <a:cubicBezTo>
                    <a:pt x="10731" y="21560"/>
                    <a:pt x="11220" y="21560"/>
                    <a:pt x="11659" y="21520"/>
                  </a:cubicBezTo>
                  <a:cubicBezTo>
                    <a:pt x="12148" y="21480"/>
                    <a:pt x="12588" y="21440"/>
                    <a:pt x="13028" y="21400"/>
                  </a:cubicBezTo>
                  <a:cubicBezTo>
                    <a:pt x="13223" y="21400"/>
                    <a:pt x="13468" y="21360"/>
                    <a:pt x="13663" y="21320"/>
                  </a:cubicBezTo>
                  <a:cubicBezTo>
                    <a:pt x="13858" y="21280"/>
                    <a:pt x="14103" y="21240"/>
                    <a:pt x="14298" y="21200"/>
                  </a:cubicBezTo>
                  <a:cubicBezTo>
                    <a:pt x="14738" y="21120"/>
                    <a:pt x="15178" y="21000"/>
                    <a:pt x="15569" y="20920"/>
                  </a:cubicBezTo>
                  <a:cubicBezTo>
                    <a:pt x="15960" y="20840"/>
                    <a:pt x="16351" y="20720"/>
                    <a:pt x="16791" y="20600"/>
                  </a:cubicBezTo>
                  <a:cubicBezTo>
                    <a:pt x="16888" y="20560"/>
                    <a:pt x="16986" y="20520"/>
                    <a:pt x="17084" y="20520"/>
                  </a:cubicBezTo>
                  <a:cubicBezTo>
                    <a:pt x="17182" y="20480"/>
                    <a:pt x="17279" y="20440"/>
                    <a:pt x="17377" y="20400"/>
                  </a:cubicBezTo>
                  <a:cubicBezTo>
                    <a:pt x="17475" y="20360"/>
                    <a:pt x="17572" y="20320"/>
                    <a:pt x="17670" y="20280"/>
                  </a:cubicBezTo>
                  <a:cubicBezTo>
                    <a:pt x="17768" y="20240"/>
                    <a:pt x="17866" y="20200"/>
                    <a:pt x="17963" y="20120"/>
                  </a:cubicBezTo>
                  <a:cubicBezTo>
                    <a:pt x="18061" y="20080"/>
                    <a:pt x="18159" y="20000"/>
                    <a:pt x="18208" y="19960"/>
                  </a:cubicBezTo>
                  <a:cubicBezTo>
                    <a:pt x="18305" y="19880"/>
                    <a:pt x="18403" y="19840"/>
                    <a:pt x="18501" y="19800"/>
                  </a:cubicBezTo>
                  <a:cubicBezTo>
                    <a:pt x="18648" y="19680"/>
                    <a:pt x="18843" y="19600"/>
                    <a:pt x="18990" y="19480"/>
                  </a:cubicBezTo>
                  <a:cubicBezTo>
                    <a:pt x="19087" y="19400"/>
                    <a:pt x="19136" y="19360"/>
                    <a:pt x="19234" y="19280"/>
                  </a:cubicBezTo>
                  <a:cubicBezTo>
                    <a:pt x="19283" y="19240"/>
                    <a:pt x="19381" y="19160"/>
                    <a:pt x="19429" y="19080"/>
                  </a:cubicBezTo>
                  <a:cubicBezTo>
                    <a:pt x="19527" y="19000"/>
                    <a:pt x="19576" y="18920"/>
                    <a:pt x="19625" y="18840"/>
                  </a:cubicBezTo>
                  <a:cubicBezTo>
                    <a:pt x="19674" y="18800"/>
                    <a:pt x="19674" y="18760"/>
                    <a:pt x="19723" y="18720"/>
                  </a:cubicBezTo>
                  <a:cubicBezTo>
                    <a:pt x="19820" y="18600"/>
                    <a:pt x="19820" y="18480"/>
                    <a:pt x="19869" y="18400"/>
                  </a:cubicBezTo>
                  <a:cubicBezTo>
                    <a:pt x="19918" y="18320"/>
                    <a:pt x="19918" y="18240"/>
                    <a:pt x="19918" y="18160"/>
                  </a:cubicBezTo>
                  <a:cubicBezTo>
                    <a:pt x="19918" y="18080"/>
                    <a:pt x="19918" y="18000"/>
                    <a:pt x="19918" y="17880"/>
                  </a:cubicBezTo>
                  <a:cubicBezTo>
                    <a:pt x="19918" y="17840"/>
                    <a:pt x="19869" y="17760"/>
                    <a:pt x="19820" y="17760"/>
                  </a:cubicBezTo>
                  <a:cubicBezTo>
                    <a:pt x="19820" y="17760"/>
                    <a:pt x="19820" y="17760"/>
                    <a:pt x="19772" y="17760"/>
                  </a:cubicBezTo>
                  <a:cubicBezTo>
                    <a:pt x="19723" y="17760"/>
                    <a:pt x="19674" y="17800"/>
                    <a:pt x="19674" y="17840"/>
                  </a:cubicBezTo>
                  <a:cubicBezTo>
                    <a:pt x="19674" y="17920"/>
                    <a:pt x="19674" y="18040"/>
                    <a:pt x="19625" y="18120"/>
                  </a:cubicBezTo>
                  <a:cubicBezTo>
                    <a:pt x="19625" y="18240"/>
                    <a:pt x="19576" y="18320"/>
                    <a:pt x="19527" y="18400"/>
                  </a:cubicBezTo>
                  <a:cubicBezTo>
                    <a:pt x="19478" y="18480"/>
                    <a:pt x="19478" y="18520"/>
                    <a:pt x="19430" y="18600"/>
                  </a:cubicBezTo>
                  <a:cubicBezTo>
                    <a:pt x="19430" y="18640"/>
                    <a:pt x="19381" y="18640"/>
                    <a:pt x="19381" y="18680"/>
                  </a:cubicBezTo>
                  <a:cubicBezTo>
                    <a:pt x="19283" y="18800"/>
                    <a:pt x="19136" y="18920"/>
                    <a:pt x="18990" y="19000"/>
                  </a:cubicBezTo>
                  <a:cubicBezTo>
                    <a:pt x="18843" y="19120"/>
                    <a:pt x="18745" y="19240"/>
                    <a:pt x="18599" y="19320"/>
                  </a:cubicBezTo>
                  <a:cubicBezTo>
                    <a:pt x="18452" y="19440"/>
                    <a:pt x="18306" y="19520"/>
                    <a:pt x="18159" y="19600"/>
                  </a:cubicBezTo>
                  <a:cubicBezTo>
                    <a:pt x="18110" y="19640"/>
                    <a:pt x="18012" y="19680"/>
                    <a:pt x="17963" y="19720"/>
                  </a:cubicBezTo>
                  <a:cubicBezTo>
                    <a:pt x="17866" y="19760"/>
                    <a:pt x="17817" y="19800"/>
                    <a:pt x="17719" y="19840"/>
                  </a:cubicBezTo>
                  <a:cubicBezTo>
                    <a:pt x="17524" y="19920"/>
                    <a:pt x="17377" y="20000"/>
                    <a:pt x="17182" y="20040"/>
                  </a:cubicBezTo>
                  <a:cubicBezTo>
                    <a:pt x="16986" y="20120"/>
                    <a:pt x="16742" y="20160"/>
                    <a:pt x="16546" y="20200"/>
                  </a:cubicBezTo>
                  <a:cubicBezTo>
                    <a:pt x="16155" y="20320"/>
                    <a:pt x="15716" y="20400"/>
                    <a:pt x="15325" y="20480"/>
                  </a:cubicBezTo>
                  <a:cubicBezTo>
                    <a:pt x="14934" y="20560"/>
                    <a:pt x="14494" y="20640"/>
                    <a:pt x="14103" y="20720"/>
                  </a:cubicBezTo>
                  <a:cubicBezTo>
                    <a:pt x="13907" y="20760"/>
                    <a:pt x="13712" y="20800"/>
                    <a:pt x="13516" y="20800"/>
                  </a:cubicBezTo>
                  <a:cubicBezTo>
                    <a:pt x="13419" y="20800"/>
                    <a:pt x="13321" y="20840"/>
                    <a:pt x="13223" y="20840"/>
                  </a:cubicBezTo>
                  <a:cubicBezTo>
                    <a:pt x="13126" y="20840"/>
                    <a:pt x="12979" y="20880"/>
                    <a:pt x="12881" y="20880"/>
                  </a:cubicBezTo>
                  <a:cubicBezTo>
                    <a:pt x="12686" y="20880"/>
                    <a:pt x="12441" y="20920"/>
                    <a:pt x="12246" y="20920"/>
                  </a:cubicBezTo>
                  <a:cubicBezTo>
                    <a:pt x="12050" y="20920"/>
                    <a:pt x="11855" y="20960"/>
                    <a:pt x="11659" y="20960"/>
                  </a:cubicBezTo>
                  <a:cubicBezTo>
                    <a:pt x="11220" y="20960"/>
                    <a:pt x="10731" y="21000"/>
                    <a:pt x="10291" y="21040"/>
                  </a:cubicBezTo>
                  <a:cubicBezTo>
                    <a:pt x="10193" y="21040"/>
                    <a:pt x="10096" y="21040"/>
                    <a:pt x="9998" y="21040"/>
                  </a:cubicBezTo>
                  <a:cubicBezTo>
                    <a:pt x="9900" y="21040"/>
                    <a:pt x="9754" y="21040"/>
                    <a:pt x="9656" y="21040"/>
                  </a:cubicBezTo>
                  <a:cubicBezTo>
                    <a:pt x="9412" y="21040"/>
                    <a:pt x="9216" y="21040"/>
                    <a:pt x="8972" y="21040"/>
                  </a:cubicBezTo>
                  <a:cubicBezTo>
                    <a:pt x="8532" y="21040"/>
                    <a:pt x="8141" y="21000"/>
                    <a:pt x="7701" y="21000"/>
                  </a:cubicBezTo>
                  <a:cubicBezTo>
                    <a:pt x="7457" y="21000"/>
                    <a:pt x="7212" y="21000"/>
                    <a:pt x="6919" y="20960"/>
                  </a:cubicBezTo>
                  <a:cubicBezTo>
                    <a:pt x="6821" y="20960"/>
                    <a:pt x="6773" y="20960"/>
                    <a:pt x="6675" y="20960"/>
                  </a:cubicBezTo>
                  <a:cubicBezTo>
                    <a:pt x="6528" y="20960"/>
                    <a:pt x="6382" y="20960"/>
                    <a:pt x="6186" y="20920"/>
                  </a:cubicBezTo>
                  <a:cubicBezTo>
                    <a:pt x="5991" y="20920"/>
                    <a:pt x="5795" y="20880"/>
                    <a:pt x="5551" y="20880"/>
                  </a:cubicBezTo>
                  <a:cubicBezTo>
                    <a:pt x="5404" y="20880"/>
                    <a:pt x="5307" y="20840"/>
                    <a:pt x="5160" y="20840"/>
                  </a:cubicBezTo>
                  <a:cubicBezTo>
                    <a:pt x="5013" y="20840"/>
                    <a:pt x="4867" y="20800"/>
                    <a:pt x="4720" y="20800"/>
                  </a:cubicBezTo>
                  <a:cubicBezTo>
                    <a:pt x="4573" y="20760"/>
                    <a:pt x="4378" y="20760"/>
                    <a:pt x="4231" y="20720"/>
                  </a:cubicBezTo>
                  <a:cubicBezTo>
                    <a:pt x="3987" y="20680"/>
                    <a:pt x="3743" y="20600"/>
                    <a:pt x="3498" y="20560"/>
                  </a:cubicBezTo>
                  <a:cubicBezTo>
                    <a:pt x="3303" y="20520"/>
                    <a:pt x="3107" y="20440"/>
                    <a:pt x="2863" y="20400"/>
                  </a:cubicBezTo>
                  <a:cubicBezTo>
                    <a:pt x="2863" y="20400"/>
                    <a:pt x="2863" y="20400"/>
                    <a:pt x="2863" y="20400"/>
                  </a:cubicBezTo>
                  <a:cubicBezTo>
                    <a:pt x="2863" y="20400"/>
                    <a:pt x="2863" y="20400"/>
                    <a:pt x="2814" y="20400"/>
                  </a:cubicBezTo>
                  <a:cubicBezTo>
                    <a:pt x="2814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16" y="20400"/>
                    <a:pt x="2716" y="20400"/>
                  </a:cubicBezTo>
                  <a:cubicBezTo>
                    <a:pt x="2716" y="20400"/>
                    <a:pt x="2716" y="20400"/>
                    <a:pt x="2716" y="20400"/>
                  </a:cubicBezTo>
                  <a:cubicBezTo>
                    <a:pt x="2716" y="20400"/>
                    <a:pt x="2716" y="20400"/>
                    <a:pt x="2716" y="20400"/>
                  </a:cubicBezTo>
                  <a:cubicBezTo>
                    <a:pt x="2716" y="20400"/>
                    <a:pt x="2668" y="20400"/>
                    <a:pt x="2668" y="20400"/>
                  </a:cubicBezTo>
                  <a:cubicBezTo>
                    <a:pt x="2668" y="20400"/>
                    <a:pt x="2668" y="20400"/>
                    <a:pt x="2716" y="20400"/>
                  </a:cubicBezTo>
                  <a:cubicBezTo>
                    <a:pt x="2619" y="20360"/>
                    <a:pt x="2472" y="20360"/>
                    <a:pt x="2374" y="20320"/>
                  </a:cubicBezTo>
                  <a:cubicBezTo>
                    <a:pt x="2374" y="20320"/>
                    <a:pt x="2374" y="20320"/>
                    <a:pt x="2374" y="20320"/>
                  </a:cubicBezTo>
                  <a:cubicBezTo>
                    <a:pt x="2374" y="20320"/>
                    <a:pt x="2374" y="20320"/>
                    <a:pt x="2374" y="20320"/>
                  </a:cubicBezTo>
                  <a:cubicBezTo>
                    <a:pt x="2374" y="20320"/>
                    <a:pt x="2374" y="20320"/>
                    <a:pt x="2326" y="20320"/>
                  </a:cubicBezTo>
                  <a:cubicBezTo>
                    <a:pt x="2326" y="20320"/>
                    <a:pt x="2326" y="20320"/>
                    <a:pt x="2326" y="20320"/>
                  </a:cubicBezTo>
                  <a:cubicBezTo>
                    <a:pt x="2326" y="20320"/>
                    <a:pt x="2326" y="20320"/>
                    <a:pt x="2326" y="20320"/>
                  </a:cubicBezTo>
                  <a:cubicBezTo>
                    <a:pt x="2326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130" y="20280"/>
                    <a:pt x="1983" y="20280"/>
                    <a:pt x="1837" y="20240"/>
                  </a:cubicBezTo>
                  <a:cubicBezTo>
                    <a:pt x="1788" y="20240"/>
                    <a:pt x="1788" y="20240"/>
                    <a:pt x="1739" y="20240"/>
                  </a:cubicBezTo>
                  <a:cubicBezTo>
                    <a:pt x="1788" y="20200"/>
                    <a:pt x="1788" y="20120"/>
                    <a:pt x="1837" y="20080"/>
                  </a:cubicBezTo>
                  <a:cubicBezTo>
                    <a:pt x="1935" y="19920"/>
                    <a:pt x="2081" y="19720"/>
                    <a:pt x="2179" y="19560"/>
                  </a:cubicBezTo>
                  <a:cubicBezTo>
                    <a:pt x="2326" y="19360"/>
                    <a:pt x="2423" y="19200"/>
                    <a:pt x="2570" y="19000"/>
                  </a:cubicBezTo>
                  <a:cubicBezTo>
                    <a:pt x="2668" y="18880"/>
                    <a:pt x="2717" y="18760"/>
                    <a:pt x="2814" y="18680"/>
                  </a:cubicBezTo>
                  <a:cubicBezTo>
                    <a:pt x="2961" y="18480"/>
                    <a:pt x="3107" y="18320"/>
                    <a:pt x="3254" y="18120"/>
                  </a:cubicBezTo>
                  <a:cubicBezTo>
                    <a:pt x="3303" y="18040"/>
                    <a:pt x="3401" y="17960"/>
                    <a:pt x="3450" y="17840"/>
                  </a:cubicBezTo>
                  <a:cubicBezTo>
                    <a:pt x="3450" y="17800"/>
                    <a:pt x="3498" y="17760"/>
                    <a:pt x="3498" y="17760"/>
                  </a:cubicBezTo>
                  <a:cubicBezTo>
                    <a:pt x="3645" y="17600"/>
                    <a:pt x="3743" y="17480"/>
                    <a:pt x="3889" y="17320"/>
                  </a:cubicBezTo>
                  <a:cubicBezTo>
                    <a:pt x="3987" y="17200"/>
                    <a:pt x="4085" y="17120"/>
                    <a:pt x="4183" y="17000"/>
                  </a:cubicBezTo>
                  <a:cubicBezTo>
                    <a:pt x="4231" y="16960"/>
                    <a:pt x="4231" y="16920"/>
                    <a:pt x="4280" y="16880"/>
                  </a:cubicBezTo>
                  <a:cubicBezTo>
                    <a:pt x="4573" y="16600"/>
                    <a:pt x="4867" y="16320"/>
                    <a:pt x="5111" y="16000"/>
                  </a:cubicBezTo>
                  <a:cubicBezTo>
                    <a:pt x="5404" y="15680"/>
                    <a:pt x="5746" y="15360"/>
                    <a:pt x="6040" y="15040"/>
                  </a:cubicBezTo>
                  <a:cubicBezTo>
                    <a:pt x="6040" y="15040"/>
                    <a:pt x="6040" y="15040"/>
                    <a:pt x="6040" y="15040"/>
                  </a:cubicBezTo>
                  <a:cubicBezTo>
                    <a:pt x="6040" y="15040"/>
                    <a:pt x="6040" y="15040"/>
                    <a:pt x="6040" y="15040"/>
                  </a:cubicBezTo>
                  <a:cubicBezTo>
                    <a:pt x="6040" y="15040"/>
                    <a:pt x="6088" y="15000"/>
                    <a:pt x="6088" y="15000"/>
                  </a:cubicBezTo>
                  <a:cubicBezTo>
                    <a:pt x="6088" y="15000"/>
                    <a:pt x="6088" y="15000"/>
                    <a:pt x="6088" y="15000"/>
                  </a:cubicBezTo>
                  <a:cubicBezTo>
                    <a:pt x="6137" y="14920"/>
                    <a:pt x="6235" y="14840"/>
                    <a:pt x="6284" y="14800"/>
                  </a:cubicBezTo>
                  <a:cubicBezTo>
                    <a:pt x="6382" y="14720"/>
                    <a:pt x="6431" y="14640"/>
                    <a:pt x="6528" y="14520"/>
                  </a:cubicBezTo>
                  <a:cubicBezTo>
                    <a:pt x="6577" y="14480"/>
                    <a:pt x="6626" y="14440"/>
                    <a:pt x="6675" y="14400"/>
                  </a:cubicBezTo>
                  <a:cubicBezTo>
                    <a:pt x="6724" y="14400"/>
                    <a:pt x="6724" y="14360"/>
                    <a:pt x="6773" y="14360"/>
                  </a:cubicBezTo>
                  <a:cubicBezTo>
                    <a:pt x="6968" y="14280"/>
                    <a:pt x="7212" y="14200"/>
                    <a:pt x="7408" y="14120"/>
                  </a:cubicBezTo>
                  <a:cubicBezTo>
                    <a:pt x="7701" y="14000"/>
                    <a:pt x="7945" y="13880"/>
                    <a:pt x="8239" y="13760"/>
                  </a:cubicBezTo>
                  <a:cubicBezTo>
                    <a:pt x="8434" y="13680"/>
                    <a:pt x="8581" y="13600"/>
                    <a:pt x="8776" y="13520"/>
                  </a:cubicBezTo>
                  <a:cubicBezTo>
                    <a:pt x="8874" y="13480"/>
                    <a:pt x="8923" y="13440"/>
                    <a:pt x="9021" y="13400"/>
                  </a:cubicBezTo>
                  <a:cubicBezTo>
                    <a:pt x="8972" y="13440"/>
                    <a:pt x="8972" y="13480"/>
                    <a:pt x="8923" y="13520"/>
                  </a:cubicBezTo>
                  <a:cubicBezTo>
                    <a:pt x="8874" y="13600"/>
                    <a:pt x="8776" y="13680"/>
                    <a:pt x="8727" y="13760"/>
                  </a:cubicBezTo>
                  <a:cubicBezTo>
                    <a:pt x="8727" y="13760"/>
                    <a:pt x="8678" y="13800"/>
                    <a:pt x="8678" y="13800"/>
                  </a:cubicBezTo>
                  <a:cubicBezTo>
                    <a:pt x="8630" y="13840"/>
                    <a:pt x="8581" y="13920"/>
                    <a:pt x="8581" y="13960"/>
                  </a:cubicBezTo>
                  <a:cubicBezTo>
                    <a:pt x="8434" y="14160"/>
                    <a:pt x="8288" y="14360"/>
                    <a:pt x="8141" y="14560"/>
                  </a:cubicBezTo>
                  <a:cubicBezTo>
                    <a:pt x="7994" y="14800"/>
                    <a:pt x="7799" y="15040"/>
                    <a:pt x="7652" y="15280"/>
                  </a:cubicBezTo>
                  <a:cubicBezTo>
                    <a:pt x="7603" y="15360"/>
                    <a:pt x="7555" y="15440"/>
                    <a:pt x="7506" y="15480"/>
                  </a:cubicBezTo>
                  <a:cubicBezTo>
                    <a:pt x="7457" y="15560"/>
                    <a:pt x="7408" y="15640"/>
                    <a:pt x="7359" y="15680"/>
                  </a:cubicBezTo>
                  <a:cubicBezTo>
                    <a:pt x="7066" y="16080"/>
                    <a:pt x="6773" y="16440"/>
                    <a:pt x="6479" y="16840"/>
                  </a:cubicBezTo>
                  <a:cubicBezTo>
                    <a:pt x="6284" y="17080"/>
                    <a:pt x="6088" y="17360"/>
                    <a:pt x="5942" y="17600"/>
                  </a:cubicBezTo>
                  <a:cubicBezTo>
                    <a:pt x="5844" y="17720"/>
                    <a:pt x="5795" y="17840"/>
                    <a:pt x="5697" y="17920"/>
                  </a:cubicBezTo>
                  <a:cubicBezTo>
                    <a:pt x="5404" y="18360"/>
                    <a:pt x="5111" y="18800"/>
                    <a:pt x="4867" y="19200"/>
                  </a:cubicBezTo>
                  <a:cubicBezTo>
                    <a:pt x="4769" y="19320"/>
                    <a:pt x="4720" y="19440"/>
                    <a:pt x="4622" y="19560"/>
                  </a:cubicBezTo>
                  <a:cubicBezTo>
                    <a:pt x="4525" y="19680"/>
                    <a:pt x="4476" y="19800"/>
                    <a:pt x="4378" y="19920"/>
                  </a:cubicBezTo>
                  <a:cubicBezTo>
                    <a:pt x="4329" y="20000"/>
                    <a:pt x="4280" y="20040"/>
                    <a:pt x="4231" y="20120"/>
                  </a:cubicBezTo>
                  <a:cubicBezTo>
                    <a:pt x="4183" y="20160"/>
                    <a:pt x="4280" y="20240"/>
                    <a:pt x="4329" y="20200"/>
                  </a:cubicBezTo>
                  <a:cubicBezTo>
                    <a:pt x="4378" y="20120"/>
                    <a:pt x="4427" y="20040"/>
                    <a:pt x="4476" y="19960"/>
                  </a:cubicBezTo>
                  <a:cubicBezTo>
                    <a:pt x="4573" y="19800"/>
                    <a:pt x="4671" y="19680"/>
                    <a:pt x="4769" y="19560"/>
                  </a:cubicBezTo>
                  <a:cubicBezTo>
                    <a:pt x="4818" y="19480"/>
                    <a:pt x="4867" y="19440"/>
                    <a:pt x="4916" y="19360"/>
                  </a:cubicBezTo>
                  <a:cubicBezTo>
                    <a:pt x="4964" y="19320"/>
                    <a:pt x="5013" y="19240"/>
                    <a:pt x="5062" y="19200"/>
                  </a:cubicBezTo>
                  <a:cubicBezTo>
                    <a:pt x="5404" y="18760"/>
                    <a:pt x="5746" y="18280"/>
                    <a:pt x="6088" y="17840"/>
                  </a:cubicBezTo>
                  <a:cubicBezTo>
                    <a:pt x="6088" y="17800"/>
                    <a:pt x="6137" y="17800"/>
                    <a:pt x="6186" y="17760"/>
                  </a:cubicBezTo>
                  <a:cubicBezTo>
                    <a:pt x="6284" y="17640"/>
                    <a:pt x="6382" y="17560"/>
                    <a:pt x="6479" y="17440"/>
                  </a:cubicBezTo>
                  <a:cubicBezTo>
                    <a:pt x="6675" y="17200"/>
                    <a:pt x="6870" y="16960"/>
                    <a:pt x="7066" y="16760"/>
                  </a:cubicBezTo>
                  <a:cubicBezTo>
                    <a:pt x="7359" y="16440"/>
                    <a:pt x="7652" y="16120"/>
                    <a:pt x="7945" y="15800"/>
                  </a:cubicBezTo>
                  <a:cubicBezTo>
                    <a:pt x="7945" y="15800"/>
                    <a:pt x="7945" y="15800"/>
                    <a:pt x="7945" y="15840"/>
                  </a:cubicBezTo>
                  <a:cubicBezTo>
                    <a:pt x="7994" y="15800"/>
                    <a:pt x="7994" y="15760"/>
                    <a:pt x="8043" y="15720"/>
                  </a:cubicBezTo>
                  <a:cubicBezTo>
                    <a:pt x="8092" y="15640"/>
                    <a:pt x="8190" y="15520"/>
                    <a:pt x="8239" y="15440"/>
                  </a:cubicBezTo>
                  <a:cubicBezTo>
                    <a:pt x="8385" y="15280"/>
                    <a:pt x="8483" y="15120"/>
                    <a:pt x="8630" y="14960"/>
                  </a:cubicBezTo>
                  <a:cubicBezTo>
                    <a:pt x="8825" y="14680"/>
                    <a:pt x="9069" y="14440"/>
                    <a:pt x="9265" y="14160"/>
                  </a:cubicBezTo>
                  <a:cubicBezTo>
                    <a:pt x="9412" y="14000"/>
                    <a:pt x="9607" y="13800"/>
                    <a:pt x="9754" y="13640"/>
                  </a:cubicBezTo>
                  <a:cubicBezTo>
                    <a:pt x="9900" y="13480"/>
                    <a:pt x="10047" y="13320"/>
                    <a:pt x="10193" y="13160"/>
                  </a:cubicBezTo>
                  <a:cubicBezTo>
                    <a:pt x="10340" y="13000"/>
                    <a:pt x="10535" y="12800"/>
                    <a:pt x="10682" y="12640"/>
                  </a:cubicBezTo>
                  <a:cubicBezTo>
                    <a:pt x="10731" y="12600"/>
                    <a:pt x="10731" y="12560"/>
                    <a:pt x="10780" y="12520"/>
                  </a:cubicBezTo>
                  <a:cubicBezTo>
                    <a:pt x="10829" y="12480"/>
                    <a:pt x="10878" y="12480"/>
                    <a:pt x="10926" y="12440"/>
                  </a:cubicBezTo>
                  <a:cubicBezTo>
                    <a:pt x="11073" y="12360"/>
                    <a:pt x="11220" y="12280"/>
                    <a:pt x="11366" y="12160"/>
                  </a:cubicBezTo>
                  <a:cubicBezTo>
                    <a:pt x="11611" y="12000"/>
                    <a:pt x="11855" y="11880"/>
                    <a:pt x="12099" y="11720"/>
                  </a:cubicBezTo>
                  <a:cubicBezTo>
                    <a:pt x="12197" y="11680"/>
                    <a:pt x="12295" y="11600"/>
                    <a:pt x="12392" y="11560"/>
                  </a:cubicBezTo>
                  <a:cubicBezTo>
                    <a:pt x="12295" y="11680"/>
                    <a:pt x="12197" y="11840"/>
                    <a:pt x="12099" y="11960"/>
                  </a:cubicBezTo>
                  <a:cubicBezTo>
                    <a:pt x="11904" y="12200"/>
                    <a:pt x="11757" y="12440"/>
                    <a:pt x="11562" y="12720"/>
                  </a:cubicBezTo>
                  <a:cubicBezTo>
                    <a:pt x="11171" y="13320"/>
                    <a:pt x="10780" y="13880"/>
                    <a:pt x="10438" y="14480"/>
                  </a:cubicBezTo>
                  <a:cubicBezTo>
                    <a:pt x="10096" y="15040"/>
                    <a:pt x="9754" y="15560"/>
                    <a:pt x="9363" y="16120"/>
                  </a:cubicBezTo>
                  <a:cubicBezTo>
                    <a:pt x="9216" y="16360"/>
                    <a:pt x="9069" y="16600"/>
                    <a:pt x="8923" y="16800"/>
                  </a:cubicBezTo>
                  <a:cubicBezTo>
                    <a:pt x="8825" y="16960"/>
                    <a:pt x="8727" y="17160"/>
                    <a:pt x="8630" y="17320"/>
                  </a:cubicBezTo>
                  <a:cubicBezTo>
                    <a:pt x="8581" y="17400"/>
                    <a:pt x="8581" y="17440"/>
                    <a:pt x="8532" y="17520"/>
                  </a:cubicBezTo>
                  <a:cubicBezTo>
                    <a:pt x="8190" y="18120"/>
                    <a:pt x="7897" y="18720"/>
                    <a:pt x="7555" y="19360"/>
                  </a:cubicBezTo>
                  <a:cubicBezTo>
                    <a:pt x="7310" y="19840"/>
                    <a:pt x="7017" y="20320"/>
                    <a:pt x="6773" y="20800"/>
                  </a:cubicBezTo>
                  <a:cubicBezTo>
                    <a:pt x="6773" y="20840"/>
                    <a:pt x="6773" y="20880"/>
                    <a:pt x="6821" y="20880"/>
                  </a:cubicBezTo>
                  <a:cubicBezTo>
                    <a:pt x="6821" y="20880"/>
                    <a:pt x="6821" y="20880"/>
                    <a:pt x="6821" y="20880"/>
                  </a:cubicBezTo>
                  <a:cubicBezTo>
                    <a:pt x="6870" y="20880"/>
                    <a:pt x="6870" y="20880"/>
                    <a:pt x="6870" y="20880"/>
                  </a:cubicBezTo>
                  <a:cubicBezTo>
                    <a:pt x="6870" y="20880"/>
                    <a:pt x="6870" y="20880"/>
                    <a:pt x="6870" y="20880"/>
                  </a:cubicBezTo>
                  <a:cubicBezTo>
                    <a:pt x="6919" y="20800"/>
                    <a:pt x="6968" y="20720"/>
                    <a:pt x="7017" y="20640"/>
                  </a:cubicBezTo>
                  <a:cubicBezTo>
                    <a:pt x="7066" y="20560"/>
                    <a:pt x="7164" y="20440"/>
                    <a:pt x="7212" y="20360"/>
                  </a:cubicBezTo>
                  <a:cubicBezTo>
                    <a:pt x="7261" y="20280"/>
                    <a:pt x="7359" y="20160"/>
                    <a:pt x="7408" y="20080"/>
                  </a:cubicBezTo>
                  <a:cubicBezTo>
                    <a:pt x="7506" y="19920"/>
                    <a:pt x="7603" y="19800"/>
                    <a:pt x="7701" y="19640"/>
                  </a:cubicBezTo>
                  <a:cubicBezTo>
                    <a:pt x="7799" y="19520"/>
                    <a:pt x="7848" y="19400"/>
                    <a:pt x="7897" y="19320"/>
                  </a:cubicBezTo>
                  <a:cubicBezTo>
                    <a:pt x="8043" y="19080"/>
                    <a:pt x="8190" y="18840"/>
                    <a:pt x="8336" y="18600"/>
                  </a:cubicBezTo>
                  <a:cubicBezTo>
                    <a:pt x="8434" y="18400"/>
                    <a:pt x="8581" y="18240"/>
                    <a:pt x="8679" y="18040"/>
                  </a:cubicBezTo>
                  <a:cubicBezTo>
                    <a:pt x="8727" y="17960"/>
                    <a:pt x="8776" y="17840"/>
                    <a:pt x="8825" y="17760"/>
                  </a:cubicBezTo>
                  <a:cubicBezTo>
                    <a:pt x="9021" y="17480"/>
                    <a:pt x="9216" y="17160"/>
                    <a:pt x="9412" y="16880"/>
                  </a:cubicBezTo>
                  <a:cubicBezTo>
                    <a:pt x="9460" y="16760"/>
                    <a:pt x="9558" y="16680"/>
                    <a:pt x="9607" y="16560"/>
                  </a:cubicBezTo>
                  <a:cubicBezTo>
                    <a:pt x="9656" y="16480"/>
                    <a:pt x="9705" y="16400"/>
                    <a:pt x="9803" y="16320"/>
                  </a:cubicBezTo>
                  <a:cubicBezTo>
                    <a:pt x="10194" y="15760"/>
                    <a:pt x="10633" y="15240"/>
                    <a:pt x="11073" y="14680"/>
                  </a:cubicBezTo>
                  <a:cubicBezTo>
                    <a:pt x="11220" y="14480"/>
                    <a:pt x="11415" y="14280"/>
                    <a:pt x="11562" y="14040"/>
                  </a:cubicBezTo>
                  <a:cubicBezTo>
                    <a:pt x="11757" y="13760"/>
                    <a:pt x="11953" y="13520"/>
                    <a:pt x="12197" y="13240"/>
                  </a:cubicBezTo>
                  <a:cubicBezTo>
                    <a:pt x="12588" y="12760"/>
                    <a:pt x="13028" y="12240"/>
                    <a:pt x="13419" y="11760"/>
                  </a:cubicBezTo>
                  <a:cubicBezTo>
                    <a:pt x="13517" y="11640"/>
                    <a:pt x="13614" y="11520"/>
                    <a:pt x="13663" y="11400"/>
                  </a:cubicBezTo>
                  <a:cubicBezTo>
                    <a:pt x="13712" y="11360"/>
                    <a:pt x="13712" y="11320"/>
                    <a:pt x="13761" y="11280"/>
                  </a:cubicBezTo>
                  <a:cubicBezTo>
                    <a:pt x="13810" y="11240"/>
                    <a:pt x="13810" y="11160"/>
                    <a:pt x="13859" y="11120"/>
                  </a:cubicBezTo>
                  <a:cubicBezTo>
                    <a:pt x="13907" y="11040"/>
                    <a:pt x="13956" y="11000"/>
                    <a:pt x="13956" y="10920"/>
                  </a:cubicBezTo>
                  <a:cubicBezTo>
                    <a:pt x="14005" y="10880"/>
                    <a:pt x="14005" y="10800"/>
                    <a:pt x="14054" y="10760"/>
                  </a:cubicBezTo>
                  <a:cubicBezTo>
                    <a:pt x="14103" y="10680"/>
                    <a:pt x="14152" y="10600"/>
                    <a:pt x="14152" y="10520"/>
                  </a:cubicBezTo>
                  <a:cubicBezTo>
                    <a:pt x="14152" y="10520"/>
                    <a:pt x="14152" y="10480"/>
                    <a:pt x="14152" y="10480"/>
                  </a:cubicBezTo>
                  <a:cubicBezTo>
                    <a:pt x="14396" y="10320"/>
                    <a:pt x="14592" y="10160"/>
                    <a:pt x="14836" y="10000"/>
                  </a:cubicBezTo>
                  <a:cubicBezTo>
                    <a:pt x="15227" y="9720"/>
                    <a:pt x="15618" y="9440"/>
                    <a:pt x="16009" y="9160"/>
                  </a:cubicBezTo>
                  <a:cubicBezTo>
                    <a:pt x="16058" y="9120"/>
                    <a:pt x="16155" y="9080"/>
                    <a:pt x="16204" y="9040"/>
                  </a:cubicBezTo>
                  <a:cubicBezTo>
                    <a:pt x="16058" y="9240"/>
                    <a:pt x="15960" y="9440"/>
                    <a:pt x="15813" y="9600"/>
                  </a:cubicBezTo>
                  <a:cubicBezTo>
                    <a:pt x="15618" y="9920"/>
                    <a:pt x="15422" y="10240"/>
                    <a:pt x="15227" y="10560"/>
                  </a:cubicBezTo>
                  <a:cubicBezTo>
                    <a:pt x="14836" y="11160"/>
                    <a:pt x="14494" y="11760"/>
                    <a:pt x="14152" y="12400"/>
                  </a:cubicBezTo>
                  <a:cubicBezTo>
                    <a:pt x="13907" y="12840"/>
                    <a:pt x="13663" y="13240"/>
                    <a:pt x="13419" y="13680"/>
                  </a:cubicBezTo>
                  <a:cubicBezTo>
                    <a:pt x="13272" y="13960"/>
                    <a:pt x="13077" y="14240"/>
                    <a:pt x="12930" y="14520"/>
                  </a:cubicBezTo>
                  <a:cubicBezTo>
                    <a:pt x="12735" y="14840"/>
                    <a:pt x="12539" y="15120"/>
                    <a:pt x="12344" y="15440"/>
                  </a:cubicBezTo>
                  <a:cubicBezTo>
                    <a:pt x="12099" y="15840"/>
                    <a:pt x="11855" y="16280"/>
                    <a:pt x="11611" y="16680"/>
                  </a:cubicBezTo>
                  <a:cubicBezTo>
                    <a:pt x="11464" y="16960"/>
                    <a:pt x="11317" y="17200"/>
                    <a:pt x="11171" y="17480"/>
                  </a:cubicBezTo>
                  <a:cubicBezTo>
                    <a:pt x="10975" y="17800"/>
                    <a:pt x="10829" y="18160"/>
                    <a:pt x="10633" y="18480"/>
                  </a:cubicBezTo>
                  <a:cubicBezTo>
                    <a:pt x="10487" y="18800"/>
                    <a:pt x="10291" y="19120"/>
                    <a:pt x="10145" y="19480"/>
                  </a:cubicBezTo>
                  <a:cubicBezTo>
                    <a:pt x="10047" y="19640"/>
                    <a:pt x="9949" y="19800"/>
                    <a:pt x="9851" y="19960"/>
                  </a:cubicBezTo>
                  <a:cubicBezTo>
                    <a:pt x="9803" y="20040"/>
                    <a:pt x="9754" y="20120"/>
                    <a:pt x="9705" y="20200"/>
                  </a:cubicBezTo>
                  <a:cubicBezTo>
                    <a:pt x="9656" y="20320"/>
                    <a:pt x="9558" y="20440"/>
                    <a:pt x="9460" y="20560"/>
                  </a:cubicBezTo>
                  <a:cubicBezTo>
                    <a:pt x="9460" y="20600"/>
                    <a:pt x="9509" y="20680"/>
                    <a:pt x="9558" y="20640"/>
                  </a:cubicBezTo>
                  <a:cubicBezTo>
                    <a:pt x="9558" y="20640"/>
                    <a:pt x="9558" y="20640"/>
                    <a:pt x="9558" y="20640"/>
                  </a:cubicBezTo>
                  <a:cubicBezTo>
                    <a:pt x="9558" y="20640"/>
                    <a:pt x="9558" y="20640"/>
                    <a:pt x="9558" y="20640"/>
                  </a:cubicBezTo>
                  <a:cubicBezTo>
                    <a:pt x="9656" y="20520"/>
                    <a:pt x="9705" y="20400"/>
                    <a:pt x="9802" y="20240"/>
                  </a:cubicBezTo>
                  <a:cubicBezTo>
                    <a:pt x="9851" y="20120"/>
                    <a:pt x="9949" y="20040"/>
                    <a:pt x="9998" y="19920"/>
                  </a:cubicBezTo>
                  <a:cubicBezTo>
                    <a:pt x="10096" y="19800"/>
                    <a:pt x="10193" y="19640"/>
                    <a:pt x="10291" y="19520"/>
                  </a:cubicBezTo>
                  <a:cubicBezTo>
                    <a:pt x="10438" y="19320"/>
                    <a:pt x="10536" y="19120"/>
                    <a:pt x="10682" y="18920"/>
                  </a:cubicBezTo>
                  <a:cubicBezTo>
                    <a:pt x="10780" y="18800"/>
                    <a:pt x="10829" y="18680"/>
                    <a:pt x="10926" y="18600"/>
                  </a:cubicBezTo>
                  <a:cubicBezTo>
                    <a:pt x="11171" y="18200"/>
                    <a:pt x="11415" y="17800"/>
                    <a:pt x="11660" y="17400"/>
                  </a:cubicBezTo>
                  <a:cubicBezTo>
                    <a:pt x="11806" y="17160"/>
                    <a:pt x="12002" y="16880"/>
                    <a:pt x="12148" y="16640"/>
                  </a:cubicBezTo>
                  <a:cubicBezTo>
                    <a:pt x="12295" y="16400"/>
                    <a:pt x="12441" y="16200"/>
                    <a:pt x="12588" y="15960"/>
                  </a:cubicBezTo>
                  <a:cubicBezTo>
                    <a:pt x="12637" y="15880"/>
                    <a:pt x="12686" y="15800"/>
                    <a:pt x="12784" y="15680"/>
                  </a:cubicBezTo>
                  <a:cubicBezTo>
                    <a:pt x="13077" y="15280"/>
                    <a:pt x="13321" y="14920"/>
                    <a:pt x="13614" y="14520"/>
                  </a:cubicBezTo>
                  <a:cubicBezTo>
                    <a:pt x="14005" y="13960"/>
                    <a:pt x="14396" y="13400"/>
                    <a:pt x="14836" y="12840"/>
                  </a:cubicBezTo>
                  <a:cubicBezTo>
                    <a:pt x="15129" y="12440"/>
                    <a:pt x="15374" y="12080"/>
                    <a:pt x="15667" y="11680"/>
                  </a:cubicBezTo>
                  <a:cubicBezTo>
                    <a:pt x="15862" y="11400"/>
                    <a:pt x="16107" y="11120"/>
                    <a:pt x="16302" y="10840"/>
                  </a:cubicBezTo>
                  <a:cubicBezTo>
                    <a:pt x="16791" y="10200"/>
                    <a:pt x="17231" y="9600"/>
                    <a:pt x="17719" y="8960"/>
                  </a:cubicBezTo>
                  <a:cubicBezTo>
                    <a:pt x="17817" y="8880"/>
                    <a:pt x="17866" y="8760"/>
                    <a:pt x="17964" y="8640"/>
                  </a:cubicBezTo>
                  <a:cubicBezTo>
                    <a:pt x="18061" y="8520"/>
                    <a:pt x="18159" y="8360"/>
                    <a:pt x="18257" y="8240"/>
                  </a:cubicBezTo>
                  <a:cubicBezTo>
                    <a:pt x="18306" y="8160"/>
                    <a:pt x="18354" y="8080"/>
                    <a:pt x="18403" y="8000"/>
                  </a:cubicBezTo>
                  <a:cubicBezTo>
                    <a:pt x="18452" y="7920"/>
                    <a:pt x="18452" y="7880"/>
                    <a:pt x="18501" y="7800"/>
                  </a:cubicBezTo>
                  <a:cubicBezTo>
                    <a:pt x="18501" y="7760"/>
                    <a:pt x="18550" y="7720"/>
                    <a:pt x="18550" y="7680"/>
                  </a:cubicBezTo>
                  <a:cubicBezTo>
                    <a:pt x="18599" y="7600"/>
                    <a:pt x="18599" y="7560"/>
                    <a:pt x="18648" y="7480"/>
                  </a:cubicBezTo>
                  <a:cubicBezTo>
                    <a:pt x="18648" y="7440"/>
                    <a:pt x="18697" y="7400"/>
                    <a:pt x="18697" y="7320"/>
                  </a:cubicBezTo>
                  <a:cubicBezTo>
                    <a:pt x="18745" y="7240"/>
                    <a:pt x="18745" y="7160"/>
                    <a:pt x="18745" y="7080"/>
                  </a:cubicBezTo>
                  <a:cubicBezTo>
                    <a:pt x="18745" y="7000"/>
                    <a:pt x="18745" y="6920"/>
                    <a:pt x="18745" y="6840"/>
                  </a:cubicBezTo>
                  <a:cubicBezTo>
                    <a:pt x="18745" y="6760"/>
                    <a:pt x="18697" y="6720"/>
                    <a:pt x="18648" y="6680"/>
                  </a:cubicBezTo>
                  <a:cubicBezTo>
                    <a:pt x="18648" y="6680"/>
                    <a:pt x="18648" y="6680"/>
                    <a:pt x="18648" y="6680"/>
                  </a:cubicBezTo>
                  <a:cubicBezTo>
                    <a:pt x="18794" y="6520"/>
                    <a:pt x="18941" y="6400"/>
                    <a:pt x="19088" y="6240"/>
                  </a:cubicBezTo>
                  <a:cubicBezTo>
                    <a:pt x="19283" y="6040"/>
                    <a:pt x="19430" y="5840"/>
                    <a:pt x="19625" y="5640"/>
                  </a:cubicBezTo>
                  <a:cubicBezTo>
                    <a:pt x="19821" y="5400"/>
                    <a:pt x="20016" y="5160"/>
                    <a:pt x="20114" y="4880"/>
                  </a:cubicBezTo>
                  <a:cubicBezTo>
                    <a:pt x="20309" y="4560"/>
                    <a:pt x="20407" y="4200"/>
                    <a:pt x="20505" y="3840"/>
                  </a:cubicBezTo>
                  <a:cubicBezTo>
                    <a:pt x="20554" y="3640"/>
                    <a:pt x="20651" y="3440"/>
                    <a:pt x="20700" y="3240"/>
                  </a:cubicBezTo>
                  <a:cubicBezTo>
                    <a:pt x="20749" y="3080"/>
                    <a:pt x="20798" y="2920"/>
                    <a:pt x="20847" y="2760"/>
                  </a:cubicBezTo>
                  <a:cubicBezTo>
                    <a:pt x="20896" y="2920"/>
                    <a:pt x="20945" y="3080"/>
                    <a:pt x="20993" y="3280"/>
                  </a:cubicBezTo>
                  <a:cubicBezTo>
                    <a:pt x="21042" y="3520"/>
                    <a:pt x="21091" y="3720"/>
                    <a:pt x="21091" y="3960"/>
                  </a:cubicBezTo>
                  <a:cubicBezTo>
                    <a:pt x="21091" y="4160"/>
                    <a:pt x="21140" y="4320"/>
                    <a:pt x="21140" y="4520"/>
                  </a:cubicBezTo>
                  <a:cubicBezTo>
                    <a:pt x="21140" y="4680"/>
                    <a:pt x="21140" y="4840"/>
                    <a:pt x="21140" y="5040"/>
                  </a:cubicBezTo>
                  <a:cubicBezTo>
                    <a:pt x="21140" y="5240"/>
                    <a:pt x="21091" y="5440"/>
                    <a:pt x="21091" y="5640"/>
                  </a:cubicBezTo>
                  <a:cubicBezTo>
                    <a:pt x="21042" y="5880"/>
                    <a:pt x="21042" y="6120"/>
                    <a:pt x="20993" y="6360"/>
                  </a:cubicBezTo>
                  <a:cubicBezTo>
                    <a:pt x="20945" y="6840"/>
                    <a:pt x="20847" y="7360"/>
                    <a:pt x="20798" y="7840"/>
                  </a:cubicBezTo>
                  <a:cubicBezTo>
                    <a:pt x="20749" y="8280"/>
                    <a:pt x="20651" y="8720"/>
                    <a:pt x="20603" y="9160"/>
                  </a:cubicBezTo>
                  <a:cubicBezTo>
                    <a:pt x="20554" y="9400"/>
                    <a:pt x="20554" y="9640"/>
                    <a:pt x="20505" y="9920"/>
                  </a:cubicBezTo>
                  <a:cubicBezTo>
                    <a:pt x="20456" y="10160"/>
                    <a:pt x="20407" y="10400"/>
                    <a:pt x="20407" y="10600"/>
                  </a:cubicBezTo>
                  <a:cubicBezTo>
                    <a:pt x="20358" y="10840"/>
                    <a:pt x="20309" y="11080"/>
                    <a:pt x="20309" y="11320"/>
                  </a:cubicBezTo>
                  <a:cubicBezTo>
                    <a:pt x="20261" y="11560"/>
                    <a:pt x="20261" y="11760"/>
                    <a:pt x="20212" y="12000"/>
                  </a:cubicBezTo>
                  <a:cubicBezTo>
                    <a:pt x="20212" y="12120"/>
                    <a:pt x="20163" y="12240"/>
                    <a:pt x="20163" y="12400"/>
                  </a:cubicBezTo>
                  <a:cubicBezTo>
                    <a:pt x="20163" y="12520"/>
                    <a:pt x="20114" y="12600"/>
                    <a:pt x="20114" y="12720"/>
                  </a:cubicBezTo>
                  <a:cubicBezTo>
                    <a:pt x="20114" y="12840"/>
                    <a:pt x="20065" y="12960"/>
                    <a:pt x="20065" y="13080"/>
                  </a:cubicBezTo>
                  <a:cubicBezTo>
                    <a:pt x="20065" y="13120"/>
                    <a:pt x="20065" y="13200"/>
                    <a:pt x="20065" y="13240"/>
                  </a:cubicBezTo>
                  <a:cubicBezTo>
                    <a:pt x="20065" y="13240"/>
                    <a:pt x="20065" y="13200"/>
                    <a:pt x="20065" y="13200"/>
                  </a:cubicBezTo>
                  <a:cubicBezTo>
                    <a:pt x="20016" y="13160"/>
                    <a:pt x="19918" y="13120"/>
                    <a:pt x="19870" y="13120"/>
                  </a:cubicBezTo>
                  <a:cubicBezTo>
                    <a:pt x="19821" y="13120"/>
                    <a:pt x="19772" y="13120"/>
                    <a:pt x="19723" y="13160"/>
                  </a:cubicBezTo>
                  <a:cubicBezTo>
                    <a:pt x="19674" y="13200"/>
                    <a:pt x="19625" y="13200"/>
                    <a:pt x="19625" y="13240"/>
                  </a:cubicBezTo>
                  <a:cubicBezTo>
                    <a:pt x="19625" y="13240"/>
                    <a:pt x="19576" y="13280"/>
                    <a:pt x="19528" y="13280"/>
                  </a:cubicBezTo>
                  <a:cubicBezTo>
                    <a:pt x="19528" y="13280"/>
                    <a:pt x="19479" y="13320"/>
                    <a:pt x="19479" y="13320"/>
                  </a:cubicBezTo>
                  <a:cubicBezTo>
                    <a:pt x="19430" y="13400"/>
                    <a:pt x="19381" y="13440"/>
                    <a:pt x="19283" y="13520"/>
                  </a:cubicBezTo>
                  <a:cubicBezTo>
                    <a:pt x="19185" y="13640"/>
                    <a:pt x="19088" y="13800"/>
                    <a:pt x="18990" y="13920"/>
                  </a:cubicBezTo>
                  <a:cubicBezTo>
                    <a:pt x="18795" y="14160"/>
                    <a:pt x="18648" y="14360"/>
                    <a:pt x="18501" y="14600"/>
                  </a:cubicBezTo>
                  <a:cubicBezTo>
                    <a:pt x="18355" y="14800"/>
                    <a:pt x="18208" y="15040"/>
                    <a:pt x="18061" y="15240"/>
                  </a:cubicBezTo>
                  <a:cubicBezTo>
                    <a:pt x="17964" y="15400"/>
                    <a:pt x="17817" y="15600"/>
                    <a:pt x="17719" y="15760"/>
                  </a:cubicBezTo>
                  <a:cubicBezTo>
                    <a:pt x="17426" y="16240"/>
                    <a:pt x="17084" y="16720"/>
                    <a:pt x="16791" y="17200"/>
                  </a:cubicBezTo>
                  <a:cubicBezTo>
                    <a:pt x="16693" y="17360"/>
                    <a:pt x="16595" y="17480"/>
                    <a:pt x="16498" y="17640"/>
                  </a:cubicBezTo>
                  <a:cubicBezTo>
                    <a:pt x="16449" y="17680"/>
                    <a:pt x="16449" y="17760"/>
                    <a:pt x="16400" y="17800"/>
                  </a:cubicBezTo>
                  <a:cubicBezTo>
                    <a:pt x="16205" y="18080"/>
                    <a:pt x="16009" y="18320"/>
                    <a:pt x="15814" y="18600"/>
                  </a:cubicBezTo>
                  <a:cubicBezTo>
                    <a:pt x="15667" y="18800"/>
                    <a:pt x="15520" y="19040"/>
                    <a:pt x="15374" y="19240"/>
                  </a:cubicBezTo>
                  <a:cubicBezTo>
                    <a:pt x="15325" y="19320"/>
                    <a:pt x="15276" y="19440"/>
                    <a:pt x="15227" y="19520"/>
                  </a:cubicBezTo>
                  <a:cubicBezTo>
                    <a:pt x="15129" y="19680"/>
                    <a:pt x="15032" y="19840"/>
                    <a:pt x="14934" y="20000"/>
                  </a:cubicBezTo>
                  <a:cubicBezTo>
                    <a:pt x="14934" y="20000"/>
                    <a:pt x="14934" y="20000"/>
                    <a:pt x="14934" y="20000"/>
                  </a:cubicBezTo>
                  <a:cubicBezTo>
                    <a:pt x="14885" y="20040"/>
                    <a:pt x="14983" y="20120"/>
                    <a:pt x="15032" y="20080"/>
                  </a:cubicBezTo>
                  <a:cubicBezTo>
                    <a:pt x="15032" y="20080"/>
                    <a:pt x="15032" y="20080"/>
                    <a:pt x="15032" y="20080"/>
                  </a:cubicBezTo>
                  <a:cubicBezTo>
                    <a:pt x="15032" y="20080"/>
                    <a:pt x="15032" y="20080"/>
                    <a:pt x="15032" y="20080"/>
                  </a:cubicBezTo>
                  <a:cubicBezTo>
                    <a:pt x="15080" y="20000"/>
                    <a:pt x="15129" y="19960"/>
                    <a:pt x="15178" y="19880"/>
                  </a:cubicBezTo>
                  <a:cubicBezTo>
                    <a:pt x="15227" y="19840"/>
                    <a:pt x="15276" y="19760"/>
                    <a:pt x="15325" y="19720"/>
                  </a:cubicBezTo>
                  <a:cubicBezTo>
                    <a:pt x="15423" y="19640"/>
                    <a:pt x="15472" y="19560"/>
                    <a:pt x="15569" y="19480"/>
                  </a:cubicBezTo>
                  <a:cubicBezTo>
                    <a:pt x="15667" y="19400"/>
                    <a:pt x="15765" y="19280"/>
                    <a:pt x="15814" y="19200"/>
                  </a:cubicBezTo>
                  <a:cubicBezTo>
                    <a:pt x="15911" y="19120"/>
                    <a:pt x="16009" y="19000"/>
                    <a:pt x="16058" y="18920"/>
                  </a:cubicBezTo>
                  <a:cubicBezTo>
                    <a:pt x="16253" y="18680"/>
                    <a:pt x="16449" y="18440"/>
                    <a:pt x="16644" y="18200"/>
                  </a:cubicBezTo>
                  <a:cubicBezTo>
                    <a:pt x="16791" y="18040"/>
                    <a:pt x="16889" y="17840"/>
                    <a:pt x="17035" y="17680"/>
                  </a:cubicBezTo>
                  <a:cubicBezTo>
                    <a:pt x="17182" y="17480"/>
                    <a:pt x="17329" y="17240"/>
                    <a:pt x="17524" y="17040"/>
                  </a:cubicBezTo>
                  <a:cubicBezTo>
                    <a:pt x="17719" y="16800"/>
                    <a:pt x="17915" y="16520"/>
                    <a:pt x="18062" y="16280"/>
                  </a:cubicBezTo>
                  <a:cubicBezTo>
                    <a:pt x="18110" y="16200"/>
                    <a:pt x="18208" y="16080"/>
                    <a:pt x="18257" y="16000"/>
                  </a:cubicBezTo>
                  <a:cubicBezTo>
                    <a:pt x="18306" y="15920"/>
                    <a:pt x="18355" y="15840"/>
                    <a:pt x="18453" y="15800"/>
                  </a:cubicBezTo>
                  <a:cubicBezTo>
                    <a:pt x="18550" y="15640"/>
                    <a:pt x="18697" y="15520"/>
                    <a:pt x="18795" y="15360"/>
                  </a:cubicBezTo>
                  <a:cubicBezTo>
                    <a:pt x="18843" y="15280"/>
                    <a:pt x="18892" y="15200"/>
                    <a:pt x="18990" y="15160"/>
                  </a:cubicBezTo>
                  <a:cubicBezTo>
                    <a:pt x="19186" y="14960"/>
                    <a:pt x="19332" y="14760"/>
                    <a:pt x="19528" y="14560"/>
                  </a:cubicBezTo>
                  <a:cubicBezTo>
                    <a:pt x="19625" y="14440"/>
                    <a:pt x="19723" y="14320"/>
                    <a:pt x="19821" y="14200"/>
                  </a:cubicBezTo>
                  <a:cubicBezTo>
                    <a:pt x="19821" y="14200"/>
                    <a:pt x="19870" y="14160"/>
                    <a:pt x="19870" y="14160"/>
                  </a:cubicBezTo>
                  <a:cubicBezTo>
                    <a:pt x="19919" y="14120"/>
                    <a:pt x="19919" y="14080"/>
                    <a:pt x="19967" y="14040"/>
                  </a:cubicBezTo>
                  <a:cubicBezTo>
                    <a:pt x="19967" y="14000"/>
                    <a:pt x="20016" y="13960"/>
                    <a:pt x="20016" y="13920"/>
                  </a:cubicBezTo>
                  <a:cubicBezTo>
                    <a:pt x="20016" y="13920"/>
                    <a:pt x="20016" y="13920"/>
                    <a:pt x="20016" y="13920"/>
                  </a:cubicBezTo>
                  <a:cubicBezTo>
                    <a:pt x="20016" y="14040"/>
                    <a:pt x="20016" y="14160"/>
                    <a:pt x="19967" y="14280"/>
                  </a:cubicBezTo>
                  <a:cubicBezTo>
                    <a:pt x="19919" y="14520"/>
                    <a:pt x="19919" y="14760"/>
                    <a:pt x="19870" y="15000"/>
                  </a:cubicBezTo>
                  <a:cubicBezTo>
                    <a:pt x="19821" y="15200"/>
                    <a:pt x="19821" y="15440"/>
                    <a:pt x="19772" y="15640"/>
                  </a:cubicBezTo>
                  <a:cubicBezTo>
                    <a:pt x="19772" y="15760"/>
                    <a:pt x="19723" y="15880"/>
                    <a:pt x="19723" y="16000"/>
                  </a:cubicBezTo>
                  <a:cubicBezTo>
                    <a:pt x="19723" y="16120"/>
                    <a:pt x="19674" y="16240"/>
                    <a:pt x="19674" y="16360"/>
                  </a:cubicBezTo>
                  <a:cubicBezTo>
                    <a:pt x="19674" y="16480"/>
                    <a:pt x="19625" y="16600"/>
                    <a:pt x="19625" y="16680"/>
                  </a:cubicBezTo>
                  <a:cubicBezTo>
                    <a:pt x="19625" y="16720"/>
                    <a:pt x="19625" y="16760"/>
                    <a:pt x="19577" y="16800"/>
                  </a:cubicBezTo>
                  <a:cubicBezTo>
                    <a:pt x="19577" y="16880"/>
                    <a:pt x="19528" y="17000"/>
                    <a:pt x="19528" y="17080"/>
                  </a:cubicBezTo>
                  <a:cubicBezTo>
                    <a:pt x="19528" y="17160"/>
                    <a:pt x="19528" y="17280"/>
                    <a:pt x="19625" y="17320"/>
                  </a:cubicBezTo>
                  <a:cubicBezTo>
                    <a:pt x="19674" y="17360"/>
                    <a:pt x="19821" y="17360"/>
                    <a:pt x="19821" y="17280"/>
                  </a:cubicBezTo>
                  <a:cubicBezTo>
                    <a:pt x="19870" y="17200"/>
                    <a:pt x="19870" y="17160"/>
                    <a:pt x="19919" y="17080"/>
                  </a:cubicBezTo>
                  <a:cubicBezTo>
                    <a:pt x="19919" y="17040"/>
                    <a:pt x="19919" y="17040"/>
                    <a:pt x="19967" y="17000"/>
                  </a:cubicBezTo>
                  <a:cubicBezTo>
                    <a:pt x="19967" y="16960"/>
                    <a:pt x="20016" y="16880"/>
                    <a:pt x="20016" y="16840"/>
                  </a:cubicBezTo>
                  <a:cubicBezTo>
                    <a:pt x="20065" y="16720"/>
                    <a:pt x="20065" y="16600"/>
                    <a:pt x="20114" y="16480"/>
                  </a:cubicBezTo>
                  <a:cubicBezTo>
                    <a:pt x="20163" y="16360"/>
                    <a:pt x="20163" y="16240"/>
                    <a:pt x="20163" y="16120"/>
                  </a:cubicBezTo>
                  <a:cubicBezTo>
                    <a:pt x="20163" y="16000"/>
                    <a:pt x="20212" y="15880"/>
                    <a:pt x="20212" y="15760"/>
                  </a:cubicBezTo>
                  <a:cubicBezTo>
                    <a:pt x="20261" y="15320"/>
                    <a:pt x="20358" y="14880"/>
                    <a:pt x="20456" y="14400"/>
                  </a:cubicBezTo>
                  <a:cubicBezTo>
                    <a:pt x="20505" y="14160"/>
                    <a:pt x="20505" y="13920"/>
                    <a:pt x="20554" y="13680"/>
                  </a:cubicBezTo>
                  <a:cubicBezTo>
                    <a:pt x="20554" y="13560"/>
                    <a:pt x="20603" y="13440"/>
                    <a:pt x="20603" y="13320"/>
                  </a:cubicBezTo>
                  <a:cubicBezTo>
                    <a:pt x="20603" y="13200"/>
                    <a:pt x="20651" y="13120"/>
                    <a:pt x="20651" y="13000"/>
                  </a:cubicBezTo>
                  <a:cubicBezTo>
                    <a:pt x="20700" y="12760"/>
                    <a:pt x="20749" y="12520"/>
                    <a:pt x="20798" y="12320"/>
                  </a:cubicBezTo>
                  <a:cubicBezTo>
                    <a:pt x="20847" y="12080"/>
                    <a:pt x="20896" y="11880"/>
                    <a:pt x="20896" y="11640"/>
                  </a:cubicBezTo>
                  <a:cubicBezTo>
                    <a:pt x="20994" y="11160"/>
                    <a:pt x="21091" y="10720"/>
                    <a:pt x="21140" y="10240"/>
                  </a:cubicBezTo>
                  <a:cubicBezTo>
                    <a:pt x="21189" y="9800"/>
                    <a:pt x="21238" y="9320"/>
                    <a:pt x="21336" y="8880"/>
                  </a:cubicBezTo>
                  <a:cubicBezTo>
                    <a:pt x="21385" y="8400"/>
                    <a:pt x="21433" y="7920"/>
                    <a:pt x="21482" y="7440"/>
                  </a:cubicBezTo>
                  <a:cubicBezTo>
                    <a:pt x="21531" y="6960"/>
                    <a:pt x="21531" y="6440"/>
                    <a:pt x="21580" y="5960"/>
                  </a:cubicBezTo>
                  <a:cubicBezTo>
                    <a:pt x="21580" y="5720"/>
                    <a:pt x="21580" y="5480"/>
                    <a:pt x="21580" y="5240"/>
                  </a:cubicBezTo>
                  <a:cubicBezTo>
                    <a:pt x="21580" y="5200"/>
                    <a:pt x="21580" y="5160"/>
                    <a:pt x="21580" y="5120"/>
                  </a:cubicBezTo>
                  <a:cubicBezTo>
                    <a:pt x="21580" y="5040"/>
                    <a:pt x="21580" y="4960"/>
                    <a:pt x="21580" y="4840"/>
                  </a:cubicBezTo>
                  <a:cubicBezTo>
                    <a:pt x="21580" y="4640"/>
                    <a:pt x="21531" y="4440"/>
                    <a:pt x="21531" y="4240"/>
                  </a:cubicBezTo>
                  <a:cubicBezTo>
                    <a:pt x="21482" y="3880"/>
                    <a:pt x="21433" y="3520"/>
                    <a:pt x="21336" y="3200"/>
                  </a:cubicBezTo>
                  <a:cubicBezTo>
                    <a:pt x="21287" y="3000"/>
                    <a:pt x="21189" y="2800"/>
                    <a:pt x="21140" y="2640"/>
                  </a:cubicBezTo>
                  <a:cubicBezTo>
                    <a:pt x="21091" y="2480"/>
                    <a:pt x="21042" y="2320"/>
                    <a:pt x="20994" y="2120"/>
                  </a:cubicBezTo>
                  <a:cubicBezTo>
                    <a:pt x="20994" y="1960"/>
                    <a:pt x="20994" y="1840"/>
                    <a:pt x="20945" y="1680"/>
                  </a:cubicBezTo>
                  <a:cubicBezTo>
                    <a:pt x="20896" y="1560"/>
                    <a:pt x="20847" y="140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40"/>
                    <a:pt x="20749" y="1240"/>
                  </a:cubicBezTo>
                  <a:cubicBezTo>
                    <a:pt x="20700" y="1160"/>
                    <a:pt x="20651" y="1040"/>
                    <a:pt x="20554" y="960"/>
                  </a:cubicBezTo>
                  <a:cubicBezTo>
                    <a:pt x="20358" y="720"/>
                    <a:pt x="20114" y="520"/>
                    <a:pt x="19870" y="400"/>
                  </a:cubicBezTo>
                  <a:cubicBezTo>
                    <a:pt x="19332" y="120"/>
                    <a:pt x="18697" y="0"/>
                    <a:pt x="18110" y="0"/>
                  </a:cubicBezTo>
                  <a:cubicBezTo>
                    <a:pt x="18110" y="0"/>
                    <a:pt x="18061" y="0"/>
                    <a:pt x="18061" y="0"/>
                  </a:cubicBezTo>
                  <a:cubicBezTo>
                    <a:pt x="17719" y="0"/>
                    <a:pt x="17377" y="40"/>
                    <a:pt x="17084" y="80"/>
                  </a:cubicBezTo>
                  <a:cubicBezTo>
                    <a:pt x="16742" y="120"/>
                    <a:pt x="16351" y="200"/>
                    <a:pt x="16009" y="320"/>
                  </a:cubicBezTo>
                  <a:cubicBezTo>
                    <a:pt x="15325" y="480"/>
                    <a:pt x="14738" y="760"/>
                    <a:pt x="14103" y="1040"/>
                  </a:cubicBezTo>
                  <a:cubicBezTo>
                    <a:pt x="13566" y="1280"/>
                    <a:pt x="13028" y="1560"/>
                    <a:pt x="12490" y="1840"/>
                  </a:cubicBezTo>
                  <a:cubicBezTo>
                    <a:pt x="12393" y="1880"/>
                    <a:pt x="12344" y="1920"/>
                    <a:pt x="12246" y="1960"/>
                  </a:cubicBezTo>
                  <a:cubicBezTo>
                    <a:pt x="12051" y="2080"/>
                    <a:pt x="11855" y="2200"/>
                    <a:pt x="11660" y="2320"/>
                  </a:cubicBezTo>
                  <a:cubicBezTo>
                    <a:pt x="11513" y="2400"/>
                    <a:pt x="11415" y="2480"/>
                    <a:pt x="11269" y="2560"/>
                  </a:cubicBezTo>
                  <a:cubicBezTo>
                    <a:pt x="11122" y="2640"/>
                    <a:pt x="11024" y="2720"/>
                    <a:pt x="10927" y="2800"/>
                  </a:cubicBezTo>
                  <a:cubicBezTo>
                    <a:pt x="10731" y="2920"/>
                    <a:pt x="10536" y="3080"/>
                    <a:pt x="10291" y="3200"/>
                  </a:cubicBezTo>
                  <a:cubicBezTo>
                    <a:pt x="10194" y="3280"/>
                    <a:pt x="10194" y="3320"/>
                    <a:pt x="10145" y="3440"/>
                  </a:cubicBezTo>
                  <a:cubicBezTo>
                    <a:pt x="10145" y="3440"/>
                    <a:pt x="10145" y="3440"/>
                    <a:pt x="10145" y="3440"/>
                  </a:cubicBezTo>
                  <a:cubicBezTo>
                    <a:pt x="9998" y="3520"/>
                    <a:pt x="9851" y="3640"/>
                    <a:pt x="9705" y="3720"/>
                  </a:cubicBezTo>
                  <a:cubicBezTo>
                    <a:pt x="9118" y="4080"/>
                    <a:pt x="8581" y="4480"/>
                    <a:pt x="8043" y="4880"/>
                  </a:cubicBezTo>
                  <a:cubicBezTo>
                    <a:pt x="7652" y="5160"/>
                    <a:pt x="7310" y="5400"/>
                    <a:pt x="6919" y="5680"/>
                  </a:cubicBezTo>
                  <a:cubicBezTo>
                    <a:pt x="6577" y="5960"/>
                    <a:pt x="6186" y="6240"/>
                    <a:pt x="5844" y="6480"/>
                  </a:cubicBezTo>
                  <a:cubicBezTo>
                    <a:pt x="5502" y="6760"/>
                    <a:pt x="5111" y="7040"/>
                    <a:pt x="4769" y="7320"/>
                  </a:cubicBezTo>
                  <a:cubicBezTo>
                    <a:pt x="4427" y="7600"/>
                    <a:pt x="4085" y="7920"/>
                    <a:pt x="3743" y="8200"/>
                  </a:cubicBezTo>
                  <a:cubicBezTo>
                    <a:pt x="3645" y="8280"/>
                    <a:pt x="3547" y="8400"/>
                    <a:pt x="3450" y="8520"/>
                  </a:cubicBezTo>
                  <a:cubicBezTo>
                    <a:pt x="3254" y="8720"/>
                    <a:pt x="3059" y="8920"/>
                    <a:pt x="2863" y="9160"/>
                  </a:cubicBezTo>
                  <a:cubicBezTo>
                    <a:pt x="2570" y="9440"/>
                    <a:pt x="2326" y="9720"/>
                    <a:pt x="2081" y="10000"/>
                  </a:cubicBezTo>
                  <a:cubicBezTo>
                    <a:pt x="1739" y="10360"/>
                    <a:pt x="1397" y="10720"/>
                    <a:pt x="1104" y="11120"/>
                  </a:cubicBezTo>
                  <a:cubicBezTo>
                    <a:pt x="1006" y="11240"/>
                    <a:pt x="909" y="11360"/>
                    <a:pt x="811" y="11480"/>
                  </a:cubicBezTo>
                  <a:cubicBezTo>
                    <a:pt x="713" y="11600"/>
                    <a:pt x="615" y="11720"/>
                    <a:pt x="566" y="11840"/>
                  </a:cubicBezTo>
                  <a:cubicBezTo>
                    <a:pt x="371" y="12160"/>
                    <a:pt x="273" y="12480"/>
                    <a:pt x="175" y="12800"/>
                  </a:cubicBezTo>
                  <a:cubicBezTo>
                    <a:pt x="78" y="13080"/>
                    <a:pt x="78" y="13360"/>
                    <a:pt x="29" y="13640"/>
                  </a:cubicBezTo>
                  <a:cubicBezTo>
                    <a:pt x="-20" y="14000"/>
                    <a:pt x="-20" y="14400"/>
                    <a:pt x="127" y="14760"/>
                  </a:cubicBezTo>
                  <a:cubicBezTo>
                    <a:pt x="322" y="14800"/>
                    <a:pt x="420" y="14920"/>
                    <a:pt x="566" y="15080"/>
                  </a:cubicBezTo>
                  <a:close/>
                  <a:moveTo>
                    <a:pt x="1788" y="17320"/>
                  </a:moveTo>
                  <a:cubicBezTo>
                    <a:pt x="1788" y="17320"/>
                    <a:pt x="1788" y="17320"/>
                    <a:pt x="1788" y="17320"/>
                  </a:cubicBezTo>
                  <a:cubicBezTo>
                    <a:pt x="1788" y="17320"/>
                    <a:pt x="1788" y="17320"/>
                    <a:pt x="1788" y="17320"/>
                  </a:cubicBezTo>
                  <a:cubicBezTo>
                    <a:pt x="1788" y="17320"/>
                    <a:pt x="1788" y="17320"/>
                    <a:pt x="1788" y="17320"/>
                  </a:cubicBezTo>
                  <a:close/>
                  <a:moveTo>
                    <a:pt x="1837" y="17320"/>
                  </a:moveTo>
                  <a:cubicBezTo>
                    <a:pt x="1837" y="17320"/>
                    <a:pt x="1837" y="17320"/>
                    <a:pt x="1837" y="17320"/>
                  </a:cubicBezTo>
                  <a:cubicBezTo>
                    <a:pt x="1837" y="17320"/>
                    <a:pt x="1837" y="17320"/>
                    <a:pt x="1837" y="17320"/>
                  </a:cubicBezTo>
                  <a:cubicBezTo>
                    <a:pt x="1837" y="17280"/>
                    <a:pt x="1837" y="17320"/>
                    <a:pt x="1837" y="17320"/>
                  </a:cubicBezTo>
                  <a:close/>
                  <a:moveTo>
                    <a:pt x="1348" y="13880"/>
                  </a:moveTo>
                  <a:cubicBezTo>
                    <a:pt x="1397" y="13680"/>
                    <a:pt x="1495" y="13480"/>
                    <a:pt x="1544" y="13280"/>
                  </a:cubicBezTo>
                  <a:cubicBezTo>
                    <a:pt x="1739" y="12880"/>
                    <a:pt x="1983" y="12480"/>
                    <a:pt x="2228" y="12080"/>
                  </a:cubicBezTo>
                  <a:cubicBezTo>
                    <a:pt x="2374" y="11880"/>
                    <a:pt x="2521" y="11720"/>
                    <a:pt x="2619" y="11560"/>
                  </a:cubicBezTo>
                  <a:cubicBezTo>
                    <a:pt x="2863" y="11280"/>
                    <a:pt x="3059" y="11000"/>
                    <a:pt x="3303" y="10720"/>
                  </a:cubicBezTo>
                  <a:cubicBezTo>
                    <a:pt x="3694" y="10200"/>
                    <a:pt x="4134" y="9720"/>
                    <a:pt x="4573" y="9200"/>
                  </a:cubicBezTo>
                  <a:cubicBezTo>
                    <a:pt x="4720" y="9040"/>
                    <a:pt x="4867" y="8920"/>
                    <a:pt x="5013" y="8760"/>
                  </a:cubicBezTo>
                  <a:cubicBezTo>
                    <a:pt x="5160" y="8600"/>
                    <a:pt x="5306" y="8440"/>
                    <a:pt x="5453" y="8280"/>
                  </a:cubicBezTo>
                  <a:cubicBezTo>
                    <a:pt x="5746" y="7960"/>
                    <a:pt x="6088" y="7640"/>
                    <a:pt x="6382" y="7360"/>
                  </a:cubicBezTo>
                  <a:cubicBezTo>
                    <a:pt x="6577" y="7160"/>
                    <a:pt x="6773" y="6960"/>
                    <a:pt x="6968" y="6800"/>
                  </a:cubicBezTo>
                  <a:cubicBezTo>
                    <a:pt x="7115" y="6680"/>
                    <a:pt x="7212" y="6560"/>
                    <a:pt x="7359" y="6440"/>
                  </a:cubicBezTo>
                  <a:cubicBezTo>
                    <a:pt x="7750" y="6120"/>
                    <a:pt x="8141" y="5800"/>
                    <a:pt x="8483" y="5480"/>
                  </a:cubicBezTo>
                  <a:cubicBezTo>
                    <a:pt x="8825" y="5160"/>
                    <a:pt x="9216" y="4880"/>
                    <a:pt x="9558" y="4600"/>
                  </a:cubicBezTo>
                  <a:cubicBezTo>
                    <a:pt x="9754" y="4440"/>
                    <a:pt x="9949" y="4280"/>
                    <a:pt x="10144" y="4160"/>
                  </a:cubicBezTo>
                  <a:cubicBezTo>
                    <a:pt x="10242" y="4080"/>
                    <a:pt x="10389" y="4000"/>
                    <a:pt x="10487" y="3880"/>
                  </a:cubicBezTo>
                  <a:cubicBezTo>
                    <a:pt x="10633" y="4000"/>
                    <a:pt x="10829" y="4120"/>
                    <a:pt x="11073" y="3960"/>
                  </a:cubicBezTo>
                  <a:cubicBezTo>
                    <a:pt x="11757" y="3520"/>
                    <a:pt x="12490" y="3040"/>
                    <a:pt x="13174" y="2600"/>
                  </a:cubicBezTo>
                  <a:cubicBezTo>
                    <a:pt x="13272" y="2560"/>
                    <a:pt x="13321" y="2520"/>
                    <a:pt x="13419" y="2440"/>
                  </a:cubicBezTo>
                  <a:cubicBezTo>
                    <a:pt x="13614" y="2320"/>
                    <a:pt x="13810" y="2240"/>
                    <a:pt x="13956" y="2120"/>
                  </a:cubicBezTo>
                  <a:cubicBezTo>
                    <a:pt x="14347" y="1880"/>
                    <a:pt x="14787" y="1640"/>
                    <a:pt x="15227" y="1440"/>
                  </a:cubicBezTo>
                  <a:cubicBezTo>
                    <a:pt x="16106" y="1040"/>
                    <a:pt x="17035" y="720"/>
                    <a:pt x="18061" y="600"/>
                  </a:cubicBezTo>
                  <a:cubicBezTo>
                    <a:pt x="18208" y="600"/>
                    <a:pt x="18403" y="600"/>
                    <a:pt x="18550" y="600"/>
                  </a:cubicBezTo>
                  <a:cubicBezTo>
                    <a:pt x="18745" y="600"/>
                    <a:pt x="18892" y="640"/>
                    <a:pt x="19087" y="680"/>
                  </a:cubicBezTo>
                  <a:cubicBezTo>
                    <a:pt x="19283" y="720"/>
                    <a:pt x="19478" y="800"/>
                    <a:pt x="19674" y="880"/>
                  </a:cubicBezTo>
                  <a:cubicBezTo>
                    <a:pt x="19772" y="920"/>
                    <a:pt x="19869" y="1000"/>
                    <a:pt x="19967" y="1040"/>
                  </a:cubicBezTo>
                  <a:cubicBezTo>
                    <a:pt x="20016" y="1080"/>
                    <a:pt x="20065" y="1160"/>
                    <a:pt x="20114" y="1200"/>
                  </a:cubicBezTo>
                  <a:cubicBezTo>
                    <a:pt x="20162" y="1240"/>
                    <a:pt x="20162" y="1320"/>
                    <a:pt x="20211" y="1360"/>
                  </a:cubicBezTo>
                  <a:cubicBezTo>
                    <a:pt x="20260" y="1440"/>
                    <a:pt x="20260" y="1520"/>
                    <a:pt x="20309" y="1640"/>
                  </a:cubicBezTo>
                  <a:cubicBezTo>
                    <a:pt x="20309" y="1720"/>
                    <a:pt x="20309" y="1800"/>
                    <a:pt x="20309" y="1880"/>
                  </a:cubicBezTo>
                  <a:cubicBezTo>
                    <a:pt x="20260" y="2080"/>
                    <a:pt x="20211" y="2320"/>
                    <a:pt x="20162" y="2520"/>
                  </a:cubicBezTo>
                  <a:cubicBezTo>
                    <a:pt x="20065" y="2800"/>
                    <a:pt x="19918" y="3120"/>
                    <a:pt x="19771" y="3400"/>
                  </a:cubicBezTo>
                  <a:cubicBezTo>
                    <a:pt x="19723" y="3520"/>
                    <a:pt x="19625" y="3680"/>
                    <a:pt x="19576" y="3800"/>
                  </a:cubicBezTo>
                  <a:cubicBezTo>
                    <a:pt x="19429" y="4120"/>
                    <a:pt x="19185" y="4440"/>
                    <a:pt x="18941" y="4760"/>
                  </a:cubicBezTo>
                  <a:cubicBezTo>
                    <a:pt x="18696" y="5000"/>
                    <a:pt x="18501" y="5240"/>
                    <a:pt x="18256" y="5440"/>
                  </a:cubicBezTo>
                  <a:cubicBezTo>
                    <a:pt x="18110" y="5560"/>
                    <a:pt x="17963" y="5720"/>
                    <a:pt x="17817" y="5840"/>
                  </a:cubicBezTo>
                  <a:cubicBezTo>
                    <a:pt x="17475" y="6160"/>
                    <a:pt x="17084" y="6520"/>
                    <a:pt x="16742" y="6880"/>
                  </a:cubicBezTo>
                  <a:cubicBezTo>
                    <a:pt x="16595" y="7000"/>
                    <a:pt x="16448" y="7120"/>
                    <a:pt x="16302" y="7280"/>
                  </a:cubicBezTo>
                  <a:cubicBezTo>
                    <a:pt x="16155" y="7400"/>
                    <a:pt x="16009" y="7560"/>
                    <a:pt x="15862" y="7680"/>
                  </a:cubicBezTo>
                  <a:cubicBezTo>
                    <a:pt x="15520" y="7960"/>
                    <a:pt x="15129" y="8240"/>
                    <a:pt x="14787" y="8560"/>
                  </a:cubicBezTo>
                  <a:cubicBezTo>
                    <a:pt x="14445" y="8840"/>
                    <a:pt x="14054" y="9120"/>
                    <a:pt x="13663" y="9400"/>
                  </a:cubicBezTo>
                  <a:cubicBezTo>
                    <a:pt x="13418" y="9560"/>
                    <a:pt x="13174" y="9760"/>
                    <a:pt x="12979" y="9920"/>
                  </a:cubicBezTo>
                  <a:cubicBezTo>
                    <a:pt x="12832" y="10000"/>
                    <a:pt x="12685" y="10120"/>
                    <a:pt x="12588" y="10200"/>
                  </a:cubicBezTo>
                  <a:cubicBezTo>
                    <a:pt x="12197" y="10480"/>
                    <a:pt x="11806" y="10720"/>
                    <a:pt x="11415" y="11000"/>
                  </a:cubicBezTo>
                  <a:cubicBezTo>
                    <a:pt x="11024" y="11240"/>
                    <a:pt x="10584" y="11520"/>
                    <a:pt x="10193" y="11760"/>
                  </a:cubicBezTo>
                  <a:cubicBezTo>
                    <a:pt x="10046" y="11840"/>
                    <a:pt x="9851" y="11960"/>
                    <a:pt x="9704" y="12040"/>
                  </a:cubicBezTo>
                  <a:cubicBezTo>
                    <a:pt x="9607" y="12080"/>
                    <a:pt x="9558" y="12160"/>
                    <a:pt x="9460" y="12200"/>
                  </a:cubicBezTo>
                  <a:cubicBezTo>
                    <a:pt x="9167" y="12360"/>
                    <a:pt x="8923" y="12480"/>
                    <a:pt x="8629" y="12640"/>
                  </a:cubicBezTo>
                  <a:cubicBezTo>
                    <a:pt x="8434" y="12760"/>
                    <a:pt x="8238" y="12840"/>
                    <a:pt x="8043" y="12920"/>
                  </a:cubicBezTo>
                  <a:cubicBezTo>
                    <a:pt x="7799" y="13040"/>
                    <a:pt x="7554" y="13160"/>
                    <a:pt x="7310" y="13280"/>
                  </a:cubicBezTo>
                  <a:cubicBezTo>
                    <a:pt x="6821" y="13480"/>
                    <a:pt x="6333" y="13720"/>
                    <a:pt x="5844" y="13920"/>
                  </a:cubicBezTo>
                  <a:cubicBezTo>
                    <a:pt x="4818" y="14360"/>
                    <a:pt x="3742" y="14840"/>
                    <a:pt x="2521" y="14960"/>
                  </a:cubicBezTo>
                  <a:cubicBezTo>
                    <a:pt x="2276" y="14960"/>
                    <a:pt x="2032" y="14960"/>
                    <a:pt x="1837" y="14920"/>
                  </a:cubicBezTo>
                  <a:cubicBezTo>
                    <a:pt x="1690" y="14880"/>
                    <a:pt x="1592" y="14840"/>
                    <a:pt x="1446" y="14800"/>
                  </a:cubicBezTo>
                  <a:cubicBezTo>
                    <a:pt x="1397" y="14760"/>
                    <a:pt x="1299" y="14720"/>
                    <a:pt x="1250" y="14680"/>
                  </a:cubicBezTo>
                  <a:cubicBezTo>
                    <a:pt x="1250" y="14680"/>
                    <a:pt x="1250" y="14680"/>
                    <a:pt x="1250" y="14640"/>
                  </a:cubicBezTo>
                  <a:cubicBezTo>
                    <a:pt x="1250" y="14640"/>
                    <a:pt x="1250" y="14640"/>
                    <a:pt x="1250" y="14640"/>
                  </a:cubicBezTo>
                  <a:cubicBezTo>
                    <a:pt x="1250" y="14640"/>
                    <a:pt x="1250" y="14640"/>
                    <a:pt x="1250" y="14600"/>
                  </a:cubicBezTo>
                  <a:cubicBezTo>
                    <a:pt x="1250" y="14280"/>
                    <a:pt x="1299" y="14080"/>
                    <a:pt x="1348" y="13880"/>
                  </a:cubicBezTo>
                  <a:close/>
                  <a:moveTo>
                    <a:pt x="1886" y="15640"/>
                  </a:moveTo>
                  <a:cubicBezTo>
                    <a:pt x="2228" y="15680"/>
                    <a:pt x="2521" y="15640"/>
                    <a:pt x="2863" y="15600"/>
                  </a:cubicBezTo>
                  <a:cubicBezTo>
                    <a:pt x="2912" y="15600"/>
                    <a:pt x="2912" y="15600"/>
                    <a:pt x="2961" y="15600"/>
                  </a:cubicBezTo>
                  <a:cubicBezTo>
                    <a:pt x="2912" y="15680"/>
                    <a:pt x="2863" y="15720"/>
                    <a:pt x="2814" y="15800"/>
                  </a:cubicBezTo>
                  <a:cubicBezTo>
                    <a:pt x="2765" y="15880"/>
                    <a:pt x="2667" y="15960"/>
                    <a:pt x="2619" y="16040"/>
                  </a:cubicBezTo>
                  <a:cubicBezTo>
                    <a:pt x="2521" y="16200"/>
                    <a:pt x="2374" y="16320"/>
                    <a:pt x="2277" y="16480"/>
                  </a:cubicBezTo>
                  <a:cubicBezTo>
                    <a:pt x="2130" y="16680"/>
                    <a:pt x="1934" y="16920"/>
                    <a:pt x="1788" y="17120"/>
                  </a:cubicBezTo>
                  <a:cubicBezTo>
                    <a:pt x="1641" y="17320"/>
                    <a:pt x="1495" y="17560"/>
                    <a:pt x="1299" y="17760"/>
                  </a:cubicBezTo>
                  <a:cubicBezTo>
                    <a:pt x="1299" y="17800"/>
                    <a:pt x="1250" y="17800"/>
                    <a:pt x="1250" y="17840"/>
                  </a:cubicBezTo>
                  <a:cubicBezTo>
                    <a:pt x="1250" y="17600"/>
                    <a:pt x="1201" y="17320"/>
                    <a:pt x="1201" y="17080"/>
                  </a:cubicBezTo>
                  <a:cubicBezTo>
                    <a:pt x="1201" y="16880"/>
                    <a:pt x="1153" y="16680"/>
                    <a:pt x="1153" y="16480"/>
                  </a:cubicBezTo>
                  <a:cubicBezTo>
                    <a:pt x="1104" y="16280"/>
                    <a:pt x="1104" y="16040"/>
                    <a:pt x="1055" y="15840"/>
                  </a:cubicBezTo>
                  <a:cubicBezTo>
                    <a:pt x="1006" y="15720"/>
                    <a:pt x="1006" y="15560"/>
                    <a:pt x="957" y="15440"/>
                  </a:cubicBezTo>
                  <a:cubicBezTo>
                    <a:pt x="957" y="15440"/>
                    <a:pt x="957" y="15400"/>
                    <a:pt x="957" y="15400"/>
                  </a:cubicBezTo>
                  <a:cubicBezTo>
                    <a:pt x="1201" y="15520"/>
                    <a:pt x="1544" y="15600"/>
                    <a:pt x="1886" y="1564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5" name="Line">
              <a:extLst>
                <a:ext uri="{FF2B5EF4-FFF2-40B4-BE49-F238E27FC236}">
                  <a16:creationId xmlns:a16="http://schemas.microsoft.com/office/drawing/2014/main" id="{9D1ECC54-0BFC-4CC4-8E5F-9E7F78023A54}"/>
                </a:ext>
              </a:extLst>
            </p:cNvPr>
            <p:cNvSpPr/>
            <p:nvPr/>
          </p:nvSpPr>
          <p:spPr>
            <a:xfrm>
              <a:off x="3910853" y="2722496"/>
              <a:ext cx="27813" cy="27813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6" name="Line">
              <a:extLst>
                <a:ext uri="{FF2B5EF4-FFF2-40B4-BE49-F238E27FC236}">
                  <a16:creationId xmlns:a16="http://schemas.microsoft.com/office/drawing/2014/main" id="{1A2B5295-AB68-4784-B220-36B6E0A97EAE}"/>
                </a:ext>
              </a:extLst>
            </p:cNvPr>
            <p:cNvSpPr/>
            <p:nvPr/>
          </p:nvSpPr>
          <p:spPr>
            <a:xfrm>
              <a:off x="3910853" y="2722496"/>
              <a:ext cx="27813" cy="27813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0F3E4622-80B8-490C-A72F-1C748BE0A766}"/>
                </a:ext>
              </a:extLst>
            </p:cNvPr>
            <p:cNvSpPr/>
            <p:nvPr/>
          </p:nvSpPr>
          <p:spPr>
            <a:xfrm>
              <a:off x="2603619" y="2305292"/>
              <a:ext cx="3427997" cy="3304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21508" y="8400"/>
                  </a:moveTo>
                  <a:cubicBezTo>
                    <a:pt x="21473" y="8291"/>
                    <a:pt x="21438" y="8182"/>
                    <a:pt x="21386" y="8091"/>
                  </a:cubicBezTo>
                  <a:cubicBezTo>
                    <a:pt x="21368" y="8036"/>
                    <a:pt x="21333" y="7982"/>
                    <a:pt x="21298" y="7927"/>
                  </a:cubicBezTo>
                  <a:cubicBezTo>
                    <a:pt x="21246" y="7855"/>
                    <a:pt x="21193" y="7764"/>
                    <a:pt x="21141" y="7691"/>
                  </a:cubicBezTo>
                  <a:cubicBezTo>
                    <a:pt x="21035" y="7564"/>
                    <a:pt x="20913" y="7455"/>
                    <a:pt x="20790" y="7364"/>
                  </a:cubicBezTo>
                  <a:cubicBezTo>
                    <a:pt x="20545" y="7182"/>
                    <a:pt x="20265" y="7073"/>
                    <a:pt x="19984" y="7000"/>
                  </a:cubicBezTo>
                  <a:cubicBezTo>
                    <a:pt x="19687" y="6909"/>
                    <a:pt x="19371" y="6855"/>
                    <a:pt x="19056" y="6855"/>
                  </a:cubicBezTo>
                  <a:cubicBezTo>
                    <a:pt x="19003" y="6855"/>
                    <a:pt x="18951" y="6855"/>
                    <a:pt x="18881" y="6855"/>
                  </a:cubicBezTo>
                  <a:cubicBezTo>
                    <a:pt x="18776" y="6855"/>
                    <a:pt x="18670" y="6855"/>
                    <a:pt x="18565" y="6855"/>
                  </a:cubicBezTo>
                  <a:cubicBezTo>
                    <a:pt x="18408" y="6855"/>
                    <a:pt x="18250" y="6873"/>
                    <a:pt x="18092" y="6891"/>
                  </a:cubicBezTo>
                  <a:cubicBezTo>
                    <a:pt x="18057" y="6891"/>
                    <a:pt x="18022" y="6909"/>
                    <a:pt x="17987" y="6927"/>
                  </a:cubicBezTo>
                  <a:cubicBezTo>
                    <a:pt x="17987" y="6855"/>
                    <a:pt x="17987" y="6782"/>
                    <a:pt x="17987" y="6709"/>
                  </a:cubicBezTo>
                  <a:cubicBezTo>
                    <a:pt x="17987" y="6527"/>
                    <a:pt x="17987" y="6345"/>
                    <a:pt x="18005" y="6145"/>
                  </a:cubicBezTo>
                  <a:cubicBezTo>
                    <a:pt x="18005" y="5964"/>
                    <a:pt x="18022" y="5764"/>
                    <a:pt x="18022" y="5582"/>
                  </a:cubicBezTo>
                  <a:cubicBezTo>
                    <a:pt x="18022" y="5455"/>
                    <a:pt x="18022" y="5345"/>
                    <a:pt x="18022" y="5218"/>
                  </a:cubicBezTo>
                  <a:cubicBezTo>
                    <a:pt x="18022" y="5145"/>
                    <a:pt x="18022" y="5091"/>
                    <a:pt x="18022" y="5018"/>
                  </a:cubicBezTo>
                  <a:cubicBezTo>
                    <a:pt x="18022" y="4909"/>
                    <a:pt x="18022" y="4782"/>
                    <a:pt x="18005" y="4673"/>
                  </a:cubicBezTo>
                  <a:cubicBezTo>
                    <a:pt x="18005" y="4600"/>
                    <a:pt x="18005" y="4527"/>
                    <a:pt x="18005" y="4436"/>
                  </a:cubicBezTo>
                  <a:cubicBezTo>
                    <a:pt x="17987" y="4236"/>
                    <a:pt x="17970" y="4018"/>
                    <a:pt x="17952" y="3818"/>
                  </a:cubicBezTo>
                  <a:cubicBezTo>
                    <a:pt x="17952" y="3745"/>
                    <a:pt x="17935" y="3673"/>
                    <a:pt x="17935" y="3582"/>
                  </a:cubicBezTo>
                  <a:cubicBezTo>
                    <a:pt x="17917" y="3473"/>
                    <a:pt x="17917" y="3345"/>
                    <a:pt x="17900" y="3236"/>
                  </a:cubicBezTo>
                  <a:cubicBezTo>
                    <a:pt x="17900" y="3164"/>
                    <a:pt x="17882" y="3091"/>
                    <a:pt x="17882" y="3018"/>
                  </a:cubicBezTo>
                  <a:cubicBezTo>
                    <a:pt x="17882" y="2909"/>
                    <a:pt x="17865" y="2800"/>
                    <a:pt x="17865" y="2691"/>
                  </a:cubicBezTo>
                  <a:cubicBezTo>
                    <a:pt x="17865" y="2600"/>
                    <a:pt x="17865" y="2509"/>
                    <a:pt x="17865" y="2436"/>
                  </a:cubicBezTo>
                  <a:cubicBezTo>
                    <a:pt x="17865" y="2382"/>
                    <a:pt x="17865" y="2309"/>
                    <a:pt x="17865" y="2255"/>
                  </a:cubicBezTo>
                  <a:cubicBezTo>
                    <a:pt x="17865" y="2236"/>
                    <a:pt x="17882" y="2218"/>
                    <a:pt x="17882" y="2200"/>
                  </a:cubicBezTo>
                  <a:cubicBezTo>
                    <a:pt x="17917" y="2073"/>
                    <a:pt x="17917" y="1945"/>
                    <a:pt x="17917" y="1800"/>
                  </a:cubicBezTo>
                  <a:cubicBezTo>
                    <a:pt x="17917" y="1691"/>
                    <a:pt x="17917" y="1600"/>
                    <a:pt x="17900" y="1491"/>
                  </a:cubicBezTo>
                  <a:cubicBezTo>
                    <a:pt x="17882" y="1418"/>
                    <a:pt x="17882" y="1345"/>
                    <a:pt x="17865" y="1273"/>
                  </a:cubicBezTo>
                  <a:cubicBezTo>
                    <a:pt x="17847" y="1200"/>
                    <a:pt x="17830" y="1145"/>
                    <a:pt x="17795" y="1091"/>
                  </a:cubicBezTo>
                  <a:cubicBezTo>
                    <a:pt x="17742" y="982"/>
                    <a:pt x="17689" y="873"/>
                    <a:pt x="17619" y="782"/>
                  </a:cubicBezTo>
                  <a:cubicBezTo>
                    <a:pt x="17549" y="691"/>
                    <a:pt x="17479" y="618"/>
                    <a:pt x="17392" y="545"/>
                  </a:cubicBezTo>
                  <a:cubicBezTo>
                    <a:pt x="17304" y="473"/>
                    <a:pt x="17216" y="418"/>
                    <a:pt x="17129" y="364"/>
                  </a:cubicBezTo>
                  <a:cubicBezTo>
                    <a:pt x="17041" y="309"/>
                    <a:pt x="16954" y="273"/>
                    <a:pt x="16866" y="236"/>
                  </a:cubicBezTo>
                  <a:cubicBezTo>
                    <a:pt x="16761" y="200"/>
                    <a:pt x="16656" y="164"/>
                    <a:pt x="16533" y="127"/>
                  </a:cubicBezTo>
                  <a:cubicBezTo>
                    <a:pt x="16323" y="73"/>
                    <a:pt x="16113" y="36"/>
                    <a:pt x="15903" y="18"/>
                  </a:cubicBezTo>
                  <a:cubicBezTo>
                    <a:pt x="15797" y="18"/>
                    <a:pt x="15710" y="0"/>
                    <a:pt x="15605" y="0"/>
                  </a:cubicBezTo>
                  <a:cubicBezTo>
                    <a:pt x="15570" y="0"/>
                    <a:pt x="15552" y="0"/>
                    <a:pt x="15517" y="0"/>
                  </a:cubicBezTo>
                  <a:cubicBezTo>
                    <a:pt x="15430" y="0"/>
                    <a:pt x="15359" y="0"/>
                    <a:pt x="15272" y="0"/>
                  </a:cubicBezTo>
                  <a:cubicBezTo>
                    <a:pt x="15167" y="0"/>
                    <a:pt x="15132" y="91"/>
                    <a:pt x="15149" y="182"/>
                  </a:cubicBezTo>
                  <a:cubicBezTo>
                    <a:pt x="15149" y="273"/>
                    <a:pt x="15219" y="400"/>
                    <a:pt x="15324" y="418"/>
                  </a:cubicBezTo>
                  <a:cubicBezTo>
                    <a:pt x="15517" y="436"/>
                    <a:pt x="15710" y="473"/>
                    <a:pt x="15903" y="491"/>
                  </a:cubicBezTo>
                  <a:cubicBezTo>
                    <a:pt x="16078" y="509"/>
                    <a:pt x="16270" y="545"/>
                    <a:pt x="16446" y="600"/>
                  </a:cubicBezTo>
                  <a:cubicBezTo>
                    <a:pt x="16656" y="655"/>
                    <a:pt x="16849" y="727"/>
                    <a:pt x="17041" y="836"/>
                  </a:cubicBezTo>
                  <a:cubicBezTo>
                    <a:pt x="17111" y="891"/>
                    <a:pt x="17199" y="945"/>
                    <a:pt x="17251" y="1018"/>
                  </a:cubicBezTo>
                  <a:cubicBezTo>
                    <a:pt x="17287" y="1055"/>
                    <a:pt x="17304" y="1091"/>
                    <a:pt x="17339" y="1127"/>
                  </a:cubicBezTo>
                  <a:cubicBezTo>
                    <a:pt x="17357" y="1164"/>
                    <a:pt x="17374" y="1200"/>
                    <a:pt x="17392" y="1236"/>
                  </a:cubicBezTo>
                  <a:cubicBezTo>
                    <a:pt x="17409" y="1273"/>
                    <a:pt x="17409" y="1309"/>
                    <a:pt x="17427" y="1327"/>
                  </a:cubicBezTo>
                  <a:cubicBezTo>
                    <a:pt x="17427" y="1400"/>
                    <a:pt x="17444" y="1455"/>
                    <a:pt x="17444" y="1527"/>
                  </a:cubicBezTo>
                  <a:cubicBezTo>
                    <a:pt x="17444" y="1618"/>
                    <a:pt x="17427" y="1691"/>
                    <a:pt x="17409" y="1782"/>
                  </a:cubicBezTo>
                  <a:cubicBezTo>
                    <a:pt x="17357" y="1927"/>
                    <a:pt x="17287" y="2073"/>
                    <a:pt x="17199" y="2200"/>
                  </a:cubicBezTo>
                  <a:cubicBezTo>
                    <a:pt x="17041" y="2400"/>
                    <a:pt x="16866" y="2582"/>
                    <a:pt x="16673" y="2745"/>
                  </a:cubicBezTo>
                  <a:cubicBezTo>
                    <a:pt x="16568" y="2836"/>
                    <a:pt x="16463" y="2909"/>
                    <a:pt x="16358" y="2982"/>
                  </a:cubicBezTo>
                  <a:cubicBezTo>
                    <a:pt x="16305" y="3018"/>
                    <a:pt x="16235" y="3073"/>
                    <a:pt x="16183" y="3109"/>
                  </a:cubicBezTo>
                  <a:cubicBezTo>
                    <a:pt x="16130" y="3145"/>
                    <a:pt x="16078" y="3182"/>
                    <a:pt x="16025" y="3218"/>
                  </a:cubicBezTo>
                  <a:cubicBezTo>
                    <a:pt x="15885" y="3309"/>
                    <a:pt x="15727" y="3400"/>
                    <a:pt x="15587" y="3491"/>
                  </a:cubicBezTo>
                  <a:cubicBezTo>
                    <a:pt x="15412" y="3582"/>
                    <a:pt x="15254" y="3673"/>
                    <a:pt x="15079" y="3764"/>
                  </a:cubicBezTo>
                  <a:cubicBezTo>
                    <a:pt x="14922" y="3855"/>
                    <a:pt x="14764" y="3927"/>
                    <a:pt x="14606" y="4000"/>
                  </a:cubicBezTo>
                  <a:cubicBezTo>
                    <a:pt x="14554" y="4036"/>
                    <a:pt x="14501" y="4055"/>
                    <a:pt x="14431" y="4091"/>
                  </a:cubicBezTo>
                  <a:cubicBezTo>
                    <a:pt x="14343" y="4127"/>
                    <a:pt x="14256" y="4164"/>
                    <a:pt x="14168" y="4200"/>
                  </a:cubicBezTo>
                  <a:cubicBezTo>
                    <a:pt x="14028" y="4273"/>
                    <a:pt x="13870" y="4327"/>
                    <a:pt x="13730" y="4382"/>
                  </a:cubicBezTo>
                  <a:cubicBezTo>
                    <a:pt x="13520" y="4455"/>
                    <a:pt x="13292" y="4527"/>
                    <a:pt x="13082" y="4618"/>
                  </a:cubicBezTo>
                  <a:cubicBezTo>
                    <a:pt x="13047" y="4636"/>
                    <a:pt x="13012" y="4636"/>
                    <a:pt x="12960" y="4655"/>
                  </a:cubicBezTo>
                  <a:cubicBezTo>
                    <a:pt x="12837" y="4691"/>
                    <a:pt x="12732" y="4727"/>
                    <a:pt x="12609" y="4764"/>
                  </a:cubicBezTo>
                  <a:cubicBezTo>
                    <a:pt x="12469" y="4800"/>
                    <a:pt x="12329" y="4855"/>
                    <a:pt x="12171" y="4891"/>
                  </a:cubicBezTo>
                  <a:cubicBezTo>
                    <a:pt x="11943" y="4945"/>
                    <a:pt x="11733" y="5000"/>
                    <a:pt x="11505" y="5073"/>
                  </a:cubicBezTo>
                  <a:cubicBezTo>
                    <a:pt x="11348" y="5109"/>
                    <a:pt x="11208" y="5145"/>
                    <a:pt x="11050" y="5182"/>
                  </a:cubicBezTo>
                  <a:cubicBezTo>
                    <a:pt x="10892" y="5218"/>
                    <a:pt x="10752" y="5255"/>
                    <a:pt x="10595" y="5291"/>
                  </a:cubicBezTo>
                  <a:cubicBezTo>
                    <a:pt x="10367" y="5327"/>
                    <a:pt x="10139" y="5382"/>
                    <a:pt x="9911" y="5418"/>
                  </a:cubicBezTo>
                  <a:cubicBezTo>
                    <a:pt x="9771" y="5436"/>
                    <a:pt x="9631" y="5473"/>
                    <a:pt x="9491" y="5491"/>
                  </a:cubicBezTo>
                  <a:cubicBezTo>
                    <a:pt x="9386" y="5509"/>
                    <a:pt x="9263" y="5527"/>
                    <a:pt x="9158" y="5545"/>
                  </a:cubicBezTo>
                  <a:cubicBezTo>
                    <a:pt x="9105" y="5545"/>
                    <a:pt x="9053" y="5564"/>
                    <a:pt x="9000" y="5564"/>
                  </a:cubicBezTo>
                  <a:cubicBezTo>
                    <a:pt x="9018" y="5564"/>
                    <a:pt x="9035" y="5564"/>
                    <a:pt x="9053" y="5564"/>
                  </a:cubicBezTo>
                  <a:cubicBezTo>
                    <a:pt x="8843" y="5582"/>
                    <a:pt x="8650" y="5600"/>
                    <a:pt x="8440" y="5636"/>
                  </a:cubicBezTo>
                  <a:cubicBezTo>
                    <a:pt x="8370" y="5636"/>
                    <a:pt x="8282" y="5655"/>
                    <a:pt x="8212" y="5655"/>
                  </a:cubicBezTo>
                  <a:cubicBezTo>
                    <a:pt x="8142" y="5655"/>
                    <a:pt x="8089" y="5655"/>
                    <a:pt x="8019" y="5673"/>
                  </a:cubicBezTo>
                  <a:cubicBezTo>
                    <a:pt x="7897" y="5673"/>
                    <a:pt x="7757" y="5691"/>
                    <a:pt x="7634" y="5691"/>
                  </a:cubicBezTo>
                  <a:cubicBezTo>
                    <a:pt x="7581" y="5691"/>
                    <a:pt x="7511" y="5709"/>
                    <a:pt x="7459" y="5709"/>
                  </a:cubicBezTo>
                  <a:cubicBezTo>
                    <a:pt x="7249" y="5709"/>
                    <a:pt x="7038" y="5709"/>
                    <a:pt x="6828" y="5709"/>
                  </a:cubicBezTo>
                  <a:cubicBezTo>
                    <a:pt x="6758" y="5709"/>
                    <a:pt x="6688" y="5709"/>
                    <a:pt x="6635" y="5691"/>
                  </a:cubicBezTo>
                  <a:cubicBezTo>
                    <a:pt x="6478" y="5673"/>
                    <a:pt x="6338" y="5673"/>
                    <a:pt x="6180" y="5655"/>
                  </a:cubicBezTo>
                  <a:cubicBezTo>
                    <a:pt x="5882" y="5618"/>
                    <a:pt x="5602" y="5564"/>
                    <a:pt x="5304" y="5491"/>
                  </a:cubicBezTo>
                  <a:cubicBezTo>
                    <a:pt x="5146" y="5455"/>
                    <a:pt x="4989" y="5400"/>
                    <a:pt x="4831" y="5327"/>
                  </a:cubicBezTo>
                  <a:cubicBezTo>
                    <a:pt x="4691" y="5273"/>
                    <a:pt x="4551" y="5200"/>
                    <a:pt x="4411" y="5127"/>
                  </a:cubicBezTo>
                  <a:cubicBezTo>
                    <a:pt x="4341" y="5073"/>
                    <a:pt x="4270" y="5036"/>
                    <a:pt x="4218" y="4964"/>
                  </a:cubicBezTo>
                  <a:cubicBezTo>
                    <a:pt x="4165" y="4891"/>
                    <a:pt x="4113" y="4836"/>
                    <a:pt x="4060" y="4764"/>
                  </a:cubicBezTo>
                  <a:cubicBezTo>
                    <a:pt x="4025" y="4691"/>
                    <a:pt x="3973" y="4618"/>
                    <a:pt x="3955" y="4545"/>
                  </a:cubicBezTo>
                  <a:cubicBezTo>
                    <a:pt x="3920" y="4455"/>
                    <a:pt x="3903" y="4382"/>
                    <a:pt x="3885" y="4291"/>
                  </a:cubicBezTo>
                  <a:cubicBezTo>
                    <a:pt x="3868" y="4182"/>
                    <a:pt x="3868" y="4091"/>
                    <a:pt x="3868" y="3982"/>
                  </a:cubicBezTo>
                  <a:cubicBezTo>
                    <a:pt x="3868" y="3909"/>
                    <a:pt x="3885" y="3818"/>
                    <a:pt x="3903" y="3745"/>
                  </a:cubicBezTo>
                  <a:cubicBezTo>
                    <a:pt x="3938" y="3655"/>
                    <a:pt x="3973" y="3564"/>
                    <a:pt x="4025" y="3473"/>
                  </a:cubicBezTo>
                  <a:cubicBezTo>
                    <a:pt x="4078" y="3382"/>
                    <a:pt x="4130" y="3291"/>
                    <a:pt x="4183" y="3200"/>
                  </a:cubicBezTo>
                  <a:cubicBezTo>
                    <a:pt x="4305" y="3036"/>
                    <a:pt x="4428" y="2909"/>
                    <a:pt x="4568" y="2782"/>
                  </a:cubicBezTo>
                  <a:cubicBezTo>
                    <a:pt x="4638" y="2727"/>
                    <a:pt x="4708" y="2655"/>
                    <a:pt x="4778" y="2600"/>
                  </a:cubicBezTo>
                  <a:cubicBezTo>
                    <a:pt x="4901" y="2509"/>
                    <a:pt x="5024" y="2400"/>
                    <a:pt x="5129" y="2309"/>
                  </a:cubicBezTo>
                  <a:cubicBezTo>
                    <a:pt x="5234" y="2218"/>
                    <a:pt x="5357" y="2145"/>
                    <a:pt x="5462" y="2055"/>
                  </a:cubicBezTo>
                  <a:cubicBezTo>
                    <a:pt x="5514" y="2018"/>
                    <a:pt x="5567" y="1982"/>
                    <a:pt x="5602" y="1964"/>
                  </a:cubicBezTo>
                  <a:cubicBezTo>
                    <a:pt x="5672" y="1927"/>
                    <a:pt x="5724" y="1891"/>
                    <a:pt x="5795" y="1836"/>
                  </a:cubicBezTo>
                  <a:cubicBezTo>
                    <a:pt x="5970" y="1727"/>
                    <a:pt x="6162" y="1618"/>
                    <a:pt x="6338" y="1527"/>
                  </a:cubicBezTo>
                  <a:cubicBezTo>
                    <a:pt x="6618" y="1364"/>
                    <a:pt x="6898" y="1218"/>
                    <a:pt x="7231" y="1164"/>
                  </a:cubicBezTo>
                  <a:cubicBezTo>
                    <a:pt x="7301" y="1164"/>
                    <a:pt x="7354" y="1164"/>
                    <a:pt x="7424" y="1164"/>
                  </a:cubicBezTo>
                  <a:cubicBezTo>
                    <a:pt x="7424" y="1164"/>
                    <a:pt x="7441" y="1164"/>
                    <a:pt x="7441" y="1164"/>
                  </a:cubicBezTo>
                  <a:cubicBezTo>
                    <a:pt x="7441" y="1164"/>
                    <a:pt x="7441" y="1164"/>
                    <a:pt x="7441" y="1164"/>
                  </a:cubicBezTo>
                  <a:cubicBezTo>
                    <a:pt x="7459" y="1164"/>
                    <a:pt x="7476" y="1145"/>
                    <a:pt x="7459" y="1127"/>
                  </a:cubicBezTo>
                  <a:cubicBezTo>
                    <a:pt x="7459" y="1109"/>
                    <a:pt x="7441" y="1109"/>
                    <a:pt x="7424" y="1109"/>
                  </a:cubicBezTo>
                  <a:cubicBezTo>
                    <a:pt x="7371" y="1109"/>
                    <a:pt x="7319" y="1091"/>
                    <a:pt x="7249" y="1073"/>
                  </a:cubicBezTo>
                  <a:cubicBezTo>
                    <a:pt x="7196" y="1073"/>
                    <a:pt x="7143" y="1055"/>
                    <a:pt x="7091" y="1073"/>
                  </a:cubicBezTo>
                  <a:cubicBezTo>
                    <a:pt x="7021" y="1073"/>
                    <a:pt x="6951" y="1091"/>
                    <a:pt x="6898" y="1109"/>
                  </a:cubicBezTo>
                  <a:cubicBezTo>
                    <a:pt x="6740" y="1164"/>
                    <a:pt x="6600" y="1236"/>
                    <a:pt x="6460" y="1309"/>
                  </a:cubicBezTo>
                  <a:cubicBezTo>
                    <a:pt x="6320" y="1382"/>
                    <a:pt x="6162" y="1455"/>
                    <a:pt x="6022" y="1545"/>
                  </a:cubicBezTo>
                  <a:cubicBezTo>
                    <a:pt x="5935" y="1600"/>
                    <a:pt x="5830" y="1636"/>
                    <a:pt x="5742" y="1691"/>
                  </a:cubicBezTo>
                  <a:cubicBezTo>
                    <a:pt x="5654" y="1727"/>
                    <a:pt x="5584" y="1782"/>
                    <a:pt x="5497" y="1836"/>
                  </a:cubicBezTo>
                  <a:cubicBezTo>
                    <a:pt x="5357" y="1927"/>
                    <a:pt x="5216" y="2018"/>
                    <a:pt x="5076" y="2109"/>
                  </a:cubicBezTo>
                  <a:cubicBezTo>
                    <a:pt x="4919" y="2218"/>
                    <a:pt x="4778" y="2327"/>
                    <a:pt x="4621" y="2436"/>
                  </a:cubicBezTo>
                  <a:cubicBezTo>
                    <a:pt x="4498" y="2527"/>
                    <a:pt x="4358" y="2636"/>
                    <a:pt x="4235" y="2745"/>
                  </a:cubicBezTo>
                  <a:cubicBezTo>
                    <a:pt x="4148" y="2836"/>
                    <a:pt x="4060" y="2927"/>
                    <a:pt x="3990" y="3036"/>
                  </a:cubicBezTo>
                  <a:cubicBezTo>
                    <a:pt x="3920" y="3145"/>
                    <a:pt x="3850" y="3255"/>
                    <a:pt x="3780" y="3382"/>
                  </a:cubicBezTo>
                  <a:cubicBezTo>
                    <a:pt x="3727" y="3491"/>
                    <a:pt x="3692" y="3582"/>
                    <a:pt x="3657" y="3709"/>
                  </a:cubicBezTo>
                  <a:cubicBezTo>
                    <a:pt x="3622" y="3836"/>
                    <a:pt x="3622" y="3964"/>
                    <a:pt x="3640" y="4091"/>
                  </a:cubicBezTo>
                  <a:cubicBezTo>
                    <a:pt x="3622" y="4145"/>
                    <a:pt x="3622" y="4182"/>
                    <a:pt x="3605" y="4236"/>
                  </a:cubicBezTo>
                  <a:cubicBezTo>
                    <a:pt x="3587" y="4327"/>
                    <a:pt x="3570" y="4436"/>
                    <a:pt x="3570" y="4527"/>
                  </a:cubicBezTo>
                  <a:cubicBezTo>
                    <a:pt x="3570" y="4636"/>
                    <a:pt x="3570" y="4764"/>
                    <a:pt x="3552" y="4873"/>
                  </a:cubicBezTo>
                  <a:cubicBezTo>
                    <a:pt x="3552" y="5055"/>
                    <a:pt x="3552" y="5236"/>
                    <a:pt x="3552" y="5418"/>
                  </a:cubicBezTo>
                  <a:cubicBezTo>
                    <a:pt x="3552" y="5491"/>
                    <a:pt x="3552" y="5582"/>
                    <a:pt x="3552" y="5655"/>
                  </a:cubicBezTo>
                  <a:cubicBezTo>
                    <a:pt x="3552" y="5745"/>
                    <a:pt x="3570" y="5836"/>
                    <a:pt x="3570" y="5927"/>
                  </a:cubicBezTo>
                  <a:cubicBezTo>
                    <a:pt x="3570" y="6036"/>
                    <a:pt x="3570" y="6127"/>
                    <a:pt x="3570" y="6236"/>
                  </a:cubicBezTo>
                  <a:cubicBezTo>
                    <a:pt x="3570" y="6309"/>
                    <a:pt x="3570" y="6400"/>
                    <a:pt x="3570" y="6473"/>
                  </a:cubicBezTo>
                  <a:cubicBezTo>
                    <a:pt x="3570" y="6618"/>
                    <a:pt x="3552" y="6782"/>
                    <a:pt x="3552" y="6927"/>
                  </a:cubicBezTo>
                  <a:cubicBezTo>
                    <a:pt x="3535" y="7036"/>
                    <a:pt x="3535" y="7164"/>
                    <a:pt x="3517" y="7273"/>
                  </a:cubicBezTo>
                  <a:cubicBezTo>
                    <a:pt x="3395" y="7255"/>
                    <a:pt x="3272" y="7255"/>
                    <a:pt x="3149" y="7291"/>
                  </a:cubicBezTo>
                  <a:cubicBezTo>
                    <a:pt x="2992" y="7309"/>
                    <a:pt x="2851" y="7364"/>
                    <a:pt x="2711" y="7400"/>
                  </a:cubicBezTo>
                  <a:cubicBezTo>
                    <a:pt x="2554" y="7455"/>
                    <a:pt x="2414" y="7509"/>
                    <a:pt x="2273" y="7582"/>
                  </a:cubicBezTo>
                  <a:cubicBezTo>
                    <a:pt x="1993" y="7727"/>
                    <a:pt x="1730" y="7909"/>
                    <a:pt x="1468" y="8109"/>
                  </a:cubicBezTo>
                  <a:cubicBezTo>
                    <a:pt x="1205" y="8309"/>
                    <a:pt x="977" y="8527"/>
                    <a:pt x="767" y="8782"/>
                  </a:cubicBezTo>
                  <a:cubicBezTo>
                    <a:pt x="662" y="8891"/>
                    <a:pt x="574" y="9018"/>
                    <a:pt x="487" y="9145"/>
                  </a:cubicBezTo>
                  <a:cubicBezTo>
                    <a:pt x="399" y="9273"/>
                    <a:pt x="311" y="9418"/>
                    <a:pt x="241" y="9582"/>
                  </a:cubicBezTo>
                  <a:cubicBezTo>
                    <a:pt x="101" y="9873"/>
                    <a:pt x="31" y="10200"/>
                    <a:pt x="14" y="10527"/>
                  </a:cubicBezTo>
                  <a:cubicBezTo>
                    <a:pt x="-4" y="10691"/>
                    <a:pt x="-4" y="10873"/>
                    <a:pt x="14" y="11036"/>
                  </a:cubicBezTo>
                  <a:cubicBezTo>
                    <a:pt x="31" y="11164"/>
                    <a:pt x="49" y="11309"/>
                    <a:pt x="84" y="11436"/>
                  </a:cubicBezTo>
                  <a:cubicBezTo>
                    <a:pt x="84" y="11564"/>
                    <a:pt x="84" y="11691"/>
                    <a:pt x="84" y="11818"/>
                  </a:cubicBezTo>
                  <a:cubicBezTo>
                    <a:pt x="84" y="12000"/>
                    <a:pt x="84" y="12200"/>
                    <a:pt x="101" y="12382"/>
                  </a:cubicBezTo>
                  <a:cubicBezTo>
                    <a:pt x="119" y="12727"/>
                    <a:pt x="119" y="13073"/>
                    <a:pt x="136" y="13436"/>
                  </a:cubicBezTo>
                  <a:cubicBezTo>
                    <a:pt x="154" y="13800"/>
                    <a:pt x="154" y="14164"/>
                    <a:pt x="171" y="14509"/>
                  </a:cubicBezTo>
                  <a:cubicBezTo>
                    <a:pt x="189" y="14709"/>
                    <a:pt x="189" y="14927"/>
                    <a:pt x="206" y="15127"/>
                  </a:cubicBezTo>
                  <a:cubicBezTo>
                    <a:pt x="206" y="15200"/>
                    <a:pt x="206" y="15273"/>
                    <a:pt x="206" y="15327"/>
                  </a:cubicBezTo>
                  <a:cubicBezTo>
                    <a:pt x="206" y="15455"/>
                    <a:pt x="206" y="15582"/>
                    <a:pt x="206" y="15709"/>
                  </a:cubicBezTo>
                  <a:cubicBezTo>
                    <a:pt x="206" y="15727"/>
                    <a:pt x="206" y="15764"/>
                    <a:pt x="206" y="15782"/>
                  </a:cubicBezTo>
                  <a:cubicBezTo>
                    <a:pt x="206" y="15945"/>
                    <a:pt x="189" y="16109"/>
                    <a:pt x="189" y="16291"/>
                  </a:cubicBezTo>
                  <a:cubicBezTo>
                    <a:pt x="189" y="16364"/>
                    <a:pt x="171" y="16436"/>
                    <a:pt x="171" y="16509"/>
                  </a:cubicBezTo>
                  <a:cubicBezTo>
                    <a:pt x="154" y="16618"/>
                    <a:pt x="154" y="16709"/>
                    <a:pt x="136" y="16818"/>
                  </a:cubicBezTo>
                  <a:cubicBezTo>
                    <a:pt x="119" y="16982"/>
                    <a:pt x="101" y="17145"/>
                    <a:pt x="84" y="17309"/>
                  </a:cubicBezTo>
                  <a:cubicBezTo>
                    <a:pt x="66" y="17509"/>
                    <a:pt x="49" y="17727"/>
                    <a:pt x="49" y="17927"/>
                  </a:cubicBezTo>
                  <a:cubicBezTo>
                    <a:pt x="49" y="18018"/>
                    <a:pt x="31" y="18127"/>
                    <a:pt x="31" y="18218"/>
                  </a:cubicBezTo>
                  <a:cubicBezTo>
                    <a:pt x="31" y="18291"/>
                    <a:pt x="31" y="18382"/>
                    <a:pt x="31" y="18455"/>
                  </a:cubicBezTo>
                  <a:cubicBezTo>
                    <a:pt x="31" y="18509"/>
                    <a:pt x="31" y="18545"/>
                    <a:pt x="49" y="18600"/>
                  </a:cubicBezTo>
                  <a:cubicBezTo>
                    <a:pt x="49" y="18673"/>
                    <a:pt x="66" y="18727"/>
                    <a:pt x="84" y="18800"/>
                  </a:cubicBezTo>
                  <a:cubicBezTo>
                    <a:pt x="84" y="18836"/>
                    <a:pt x="101" y="18873"/>
                    <a:pt x="101" y="18891"/>
                  </a:cubicBezTo>
                  <a:cubicBezTo>
                    <a:pt x="101" y="18909"/>
                    <a:pt x="119" y="18927"/>
                    <a:pt x="119" y="18945"/>
                  </a:cubicBezTo>
                  <a:cubicBezTo>
                    <a:pt x="136" y="19000"/>
                    <a:pt x="154" y="19036"/>
                    <a:pt x="189" y="19091"/>
                  </a:cubicBezTo>
                  <a:cubicBezTo>
                    <a:pt x="206" y="19109"/>
                    <a:pt x="206" y="19109"/>
                    <a:pt x="224" y="19127"/>
                  </a:cubicBezTo>
                  <a:cubicBezTo>
                    <a:pt x="259" y="19164"/>
                    <a:pt x="294" y="19200"/>
                    <a:pt x="364" y="19218"/>
                  </a:cubicBezTo>
                  <a:cubicBezTo>
                    <a:pt x="416" y="19218"/>
                    <a:pt x="469" y="19182"/>
                    <a:pt x="486" y="19127"/>
                  </a:cubicBezTo>
                  <a:cubicBezTo>
                    <a:pt x="486" y="19109"/>
                    <a:pt x="504" y="19109"/>
                    <a:pt x="504" y="19091"/>
                  </a:cubicBezTo>
                  <a:cubicBezTo>
                    <a:pt x="504" y="19091"/>
                    <a:pt x="504" y="19073"/>
                    <a:pt x="522" y="19055"/>
                  </a:cubicBezTo>
                  <a:cubicBezTo>
                    <a:pt x="522" y="19055"/>
                    <a:pt x="522" y="19055"/>
                    <a:pt x="539" y="19073"/>
                  </a:cubicBezTo>
                  <a:cubicBezTo>
                    <a:pt x="574" y="19109"/>
                    <a:pt x="592" y="19145"/>
                    <a:pt x="627" y="19182"/>
                  </a:cubicBezTo>
                  <a:cubicBezTo>
                    <a:pt x="662" y="19218"/>
                    <a:pt x="714" y="19273"/>
                    <a:pt x="749" y="19309"/>
                  </a:cubicBezTo>
                  <a:cubicBezTo>
                    <a:pt x="767" y="19327"/>
                    <a:pt x="802" y="19345"/>
                    <a:pt x="819" y="19382"/>
                  </a:cubicBezTo>
                  <a:cubicBezTo>
                    <a:pt x="802" y="19400"/>
                    <a:pt x="802" y="19418"/>
                    <a:pt x="784" y="19436"/>
                  </a:cubicBezTo>
                  <a:cubicBezTo>
                    <a:pt x="784" y="19455"/>
                    <a:pt x="784" y="19455"/>
                    <a:pt x="784" y="19473"/>
                  </a:cubicBezTo>
                  <a:cubicBezTo>
                    <a:pt x="784" y="19473"/>
                    <a:pt x="802" y="19491"/>
                    <a:pt x="819" y="19473"/>
                  </a:cubicBezTo>
                  <a:cubicBezTo>
                    <a:pt x="819" y="19455"/>
                    <a:pt x="837" y="19436"/>
                    <a:pt x="854" y="19418"/>
                  </a:cubicBezTo>
                  <a:cubicBezTo>
                    <a:pt x="872" y="19436"/>
                    <a:pt x="872" y="19436"/>
                    <a:pt x="889" y="19455"/>
                  </a:cubicBezTo>
                  <a:cubicBezTo>
                    <a:pt x="977" y="19527"/>
                    <a:pt x="1082" y="19600"/>
                    <a:pt x="1170" y="19673"/>
                  </a:cubicBezTo>
                  <a:cubicBezTo>
                    <a:pt x="1310" y="19764"/>
                    <a:pt x="1450" y="19855"/>
                    <a:pt x="1608" y="19927"/>
                  </a:cubicBezTo>
                  <a:cubicBezTo>
                    <a:pt x="1643" y="19945"/>
                    <a:pt x="1660" y="19964"/>
                    <a:pt x="1695" y="19982"/>
                  </a:cubicBezTo>
                  <a:cubicBezTo>
                    <a:pt x="1765" y="20018"/>
                    <a:pt x="1835" y="20055"/>
                    <a:pt x="1905" y="20091"/>
                  </a:cubicBezTo>
                  <a:cubicBezTo>
                    <a:pt x="2011" y="20145"/>
                    <a:pt x="2116" y="20182"/>
                    <a:pt x="2203" y="20218"/>
                  </a:cubicBezTo>
                  <a:cubicBezTo>
                    <a:pt x="2396" y="20291"/>
                    <a:pt x="2571" y="20382"/>
                    <a:pt x="2764" y="20473"/>
                  </a:cubicBezTo>
                  <a:cubicBezTo>
                    <a:pt x="2869" y="20527"/>
                    <a:pt x="2974" y="20564"/>
                    <a:pt x="3062" y="20618"/>
                  </a:cubicBezTo>
                  <a:cubicBezTo>
                    <a:pt x="3149" y="20673"/>
                    <a:pt x="3237" y="20709"/>
                    <a:pt x="3342" y="20745"/>
                  </a:cubicBezTo>
                  <a:cubicBezTo>
                    <a:pt x="3412" y="20782"/>
                    <a:pt x="3465" y="20800"/>
                    <a:pt x="3535" y="20836"/>
                  </a:cubicBezTo>
                  <a:cubicBezTo>
                    <a:pt x="3570" y="20855"/>
                    <a:pt x="3605" y="20873"/>
                    <a:pt x="3640" y="20873"/>
                  </a:cubicBezTo>
                  <a:cubicBezTo>
                    <a:pt x="3710" y="20891"/>
                    <a:pt x="3780" y="20927"/>
                    <a:pt x="3850" y="20945"/>
                  </a:cubicBezTo>
                  <a:cubicBezTo>
                    <a:pt x="3885" y="20964"/>
                    <a:pt x="3920" y="20964"/>
                    <a:pt x="3937" y="20982"/>
                  </a:cubicBezTo>
                  <a:cubicBezTo>
                    <a:pt x="4060" y="21018"/>
                    <a:pt x="4183" y="21055"/>
                    <a:pt x="4305" y="21091"/>
                  </a:cubicBezTo>
                  <a:cubicBezTo>
                    <a:pt x="4340" y="21109"/>
                    <a:pt x="4375" y="21109"/>
                    <a:pt x="4428" y="21127"/>
                  </a:cubicBezTo>
                  <a:cubicBezTo>
                    <a:pt x="4498" y="21145"/>
                    <a:pt x="4586" y="21164"/>
                    <a:pt x="4656" y="21182"/>
                  </a:cubicBezTo>
                  <a:cubicBezTo>
                    <a:pt x="4761" y="21218"/>
                    <a:pt x="4866" y="21236"/>
                    <a:pt x="4971" y="21255"/>
                  </a:cubicBezTo>
                  <a:cubicBezTo>
                    <a:pt x="5024" y="21273"/>
                    <a:pt x="5076" y="21273"/>
                    <a:pt x="5129" y="21291"/>
                  </a:cubicBezTo>
                  <a:cubicBezTo>
                    <a:pt x="5164" y="21309"/>
                    <a:pt x="5216" y="21309"/>
                    <a:pt x="5251" y="21309"/>
                  </a:cubicBezTo>
                  <a:cubicBezTo>
                    <a:pt x="5321" y="21327"/>
                    <a:pt x="5392" y="21345"/>
                    <a:pt x="5462" y="21345"/>
                  </a:cubicBezTo>
                  <a:cubicBezTo>
                    <a:pt x="5497" y="21345"/>
                    <a:pt x="5514" y="21364"/>
                    <a:pt x="5549" y="21364"/>
                  </a:cubicBezTo>
                  <a:cubicBezTo>
                    <a:pt x="5689" y="21382"/>
                    <a:pt x="5829" y="21400"/>
                    <a:pt x="5970" y="21418"/>
                  </a:cubicBezTo>
                  <a:cubicBezTo>
                    <a:pt x="6040" y="21436"/>
                    <a:pt x="6127" y="21436"/>
                    <a:pt x="6197" y="21455"/>
                  </a:cubicBezTo>
                  <a:cubicBezTo>
                    <a:pt x="6338" y="21473"/>
                    <a:pt x="6495" y="21491"/>
                    <a:pt x="6635" y="21509"/>
                  </a:cubicBezTo>
                  <a:cubicBezTo>
                    <a:pt x="6723" y="21527"/>
                    <a:pt x="6810" y="21527"/>
                    <a:pt x="6916" y="21545"/>
                  </a:cubicBezTo>
                  <a:cubicBezTo>
                    <a:pt x="7021" y="21564"/>
                    <a:pt x="7108" y="21564"/>
                    <a:pt x="7213" y="21564"/>
                  </a:cubicBezTo>
                  <a:cubicBezTo>
                    <a:pt x="7319" y="21564"/>
                    <a:pt x="7424" y="21582"/>
                    <a:pt x="7529" y="21582"/>
                  </a:cubicBezTo>
                  <a:cubicBezTo>
                    <a:pt x="7634" y="21582"/>
                    <a:pt x="7756" y="21582"/>
                    <a:pt x="7862" y="21600"/>
                  </a:cubicBezTo>
                  <a:cubicBezTo>
                    <a:pt x="8300" y="21600"/>
                    <a:pt x="8738" y="21600"/>
                    <a:pt x="9158" y="21600"/>
                  </a:cubicBezTo>
                  <a:cubicBezTo>
                    <a:pt x="9263" y="21600"/>
                    <a:pt x="9368" y="21600"/>
                    <a:pt x="9473" y="21582"/>
                  </a:cubicBezTo>
                  <a:cubicBezTo>
                    <a:pt x="9578" y="21582"/>
                    <a:pt x="9701" y="21582"/>
                    <a:pt x="9806" y="21564"/>
                  </a:cubicBezTo>
                  <a:cubicBezTo>
                    <a:pt x="9911" y="21564"/>
                    <a:pt x="10016" y="21545"/>
                    <a:pt x="10121" y="21545"/>
                  </a:cubicBezTo>
                  <a:cubicBezTo>
                    <a:pt x="10227" y="21545"/>
                    <a:pt x="10332" y="21527"/>
                    <a:pt x="10437" y="21527"/>
                  </a:cubicBezTo>
                  <a:cubicBezTo>
                    <a:pt x="10857" y="21491"/>
                    <a:pt x="11295" y="21473"/>
                    <a:pt x="11716" y="21436"/>
                  </a:cubicBezTo>
                  <a:cubicBezTo>
                    <a:pt x="11943" y="21418"/>
                    <a:pt x="12171" y="21382"/>
                    <a:pt x="12381" y="21364"/>
                  </a:cubicBezTo>
                  <a:cubicBezTo>
                    <a:pt x="12486" y="21345"/>
                    <a:pt x="12609" y="21345"/>
                    <a:pt x="12714" y="21327"/>
                  </a:cubicBezTo>
                  <a:cubicBezTo>
                    <a:pt x="12819" y="21309"/>
                    <a:pt x="12942" y="21291"/>
                    <a:pt x="13047" y="21273"/>
                  </a:cubicBezTo>
                  <a:cubicBezTo>
                    <a:pt x="13152" y="21255"/>
                    <a:pt x="13275" y="21236"/>
                    <a:pt x="13380" y="21218"/>
                  </a:cubicBezTo>
                  <a:cubicBezTo>
                    <a:pt x="13485" y="21200"/>
                    <a:pt x="13608" y="21182"/>
                    <a:pt x="13713" y="21164"/>
                  </a:cubicBezTo>
                  <a:cubicBezTo>
                    <a:pt x="13818" y="21145"/>
                    <a:pt x="13923" y="21127"/>
                    <a:pt x="14028" y="21091"/>
                  </a:cubicBezTo>
                  <a:cubicBezTo>
                    <a:pt x="14133" y="21073"/>
                    <a:pt x="14238" y="21036"/>
                    <a:pt x="14343" y="21018"/>
                  </a:cubicBezTo>
                  <a:cubicBezTo>
                    <a:pt x="14554" y="20964"/>
                    <a:pt x="14746" y="20909"/>
                    <a:pt x="14957" y="20836"/>
                  </a:cubicBezTo>
                  <a:cubicBezTo>
                    <a:pt x="15167" y="20782"/>
                    <a:pt x="15377" y="20709"/>
                    <a:pt x="15570" y="20636"/>
                  </a:cubicBezTo>
                  <a:cubicBezTo>
                    <a:pt x="15780" y="20564"/>
                    <a:pt x="15973" y="20509"/>
                    <a:pt x="16183" y="20436"/>
                  </a:cubicBezTo>
                  <a:cubicBezTo>
                    <a:pt x="16288" y="20400"/>
                    <a:pt x="16393" y="20382"/>
                    <a:pt x="16498" y="20345"/>
                  </a:cubicBezTo>
                  <a:cubicBezTo>
                    <a:pt x="16603" y="20309"/>
                    <a:pt x="16708" y="20291"/>
                    <a:pt x="16814" y="20255"/>
                  </a:cubicBezTo>
                  <a:cubicBezTo>
                    <a:pt x="16919" y="20218"/>
                    <a:pt x="17024" y="20200"/>
                    <a:pt x="17129" y="20164"/>
                  </a:cubicBezTo>
                  <a:cubicBezTo>
                    <a:pt x="17199" y="20145"/>
                    <a:pt x="17252" y="20127"/>
                    <a:pt x="17322" y="20109"/>
                  </a:cubicBezTo>
                  <a:cubicBezTo>
                    <a:pt x="17357" y="20091"/>
                    <a:pt x="17409" y="20073"/>
                    <a:pt x="17444" y="20055"/>
                  </a:cubicBezTo>
                  <a:cubicBezTo>
                    <a:pt x="17497" y="20036"/>
                    <a:pt x="17549" y="20018"/>
                    <a:pt x="17602" y="20000"/>
                  </a:cubicBezTo>
                  <a:cubicBezTo>
                    <a:pt x="17654" y="19982"/>
                    <a:pt x="17707" y="19945"/>
                    <a:pt x="17777" y="19927"/>
                  </a:cubicBezTo>
                  <a:cubicBezTo>
                    <a:pt x="17882" y="19891"/>
                    <a:pt x="17970" y="19855"/>
                    <a:pt x="18075" y="19800"/>
                  </a:cubicBezTo>
                  <a:cubicBezTo>
                    <a:pt x="18127" y="19782"/>
                    <a:pt x="18162" y="19764"/>
                    <a:pt x="18197" y="19745"/>
                  </a:cubicBezTo>
                  <a:cubicBezTo>
                    <a:pt x="18233" y="19727"/>
                    <a:pt x="18285" y="19709"/>
                    <a:pt x="18320" y="19691"/>
                  </a:cubicBezTo>
                  <a:cubicBezTo>
                    <a:pt x="18425" y="19636"/>
                    <a:pt x="18530" y="19582"/>
                    <a:pt x="18635" y="19545"/>
                  </a:cubicBezTo>
                  <a:cubicBezTo>
                    <a:pt x="18741" y="19491"/>
                    <a:pt x="18846" y="19436"/>
                    <a:pt x="18951" y="19382"/>
                  </a:cubicBezTo>
                  <a:cubicBezTo>
                    <a:pt x="19003" y="19364"/>
                    <a:pt x="19038" y="19327"/>
                    <a:pt x="19073" y="19309"/>
                  </a:cubicBezTo>
                  <a:cubicBezTo>
                    <a:pt x="19073" y="19309"/>
                    <a:pt x="19091" y="19309"/>
                    <a:pt x="19091" y="19291"/>
                  </a:cubicBezTo>
                  <a:cubicBezTo>
                    <a:pt x="19214" y="19236"/>
                    <a:pt x="19336" y="19182"/>
                    <a:pt x="19459" y="19127"/>
                  </a:cubicBezTo>
                  <a:cubicBezTo>
                    <a:pt x="19511" y="19109"/>
                    <a:pt x="19546" y="19073"/>
                    <a:pt x="19599" y="19055"/>
                  </a:cubicBezTo>
                  <a:cubicBezTo>
                    <a:pt x="19634" y="19036"/>
                    <a:pt x="19687" y="19000"/>
                    <a:pt x="19722" y="18982"/>
                  </a:cubicBezTo>
                  <a:cubicBezTo>
                    <a:pt x="19809" y="18927"/>
                    <a:pt x="19897" y="18873"/>
                    <a:pt x="19984" y="18818"/>
                  </a:cubicBezTo>
                  <a:cubicBezTo>
                    <a:pt x="20107" y="18745"/>
                    <a:pt x="20195" y="18636"/>
                    <a:pt x="20300" y="18527"/>
                  </a:cubicBezTo>
                  <a:cubicBezTo>
                    <a:pt x="20370" y="18455"/>
                    <a:pt x="20440" y="18400"/>
                    <a:pt x="20492" y="18345"/>
                  </a:cubicBezTo>
                  <a:cubicBezTo>
                    <a:pt x="20545" y="18291"/>
                    <a:pt x="20597" y="18236"/>
                    <a:pt x="20633" y="18182"/>
                  </a:cubicBezTo>
                  <a:cubicBezTo>
                    <a:pt x="20668" y="18127"/>
                    <a:pt x="20703" y="18091"/>
                    <a:pt x="20738" y="18036"/>
                  </a:cubicBezTo>
                  <a:cubicBezTo>
                    <a:pt x="20738" y="18055"/>
                    <a:pt x="20738" y="18055"/>
                    <a:pt x="20755" y="18073"/>
                  </a:cubicBezTo>
                  <a:cubicBezTo>
                    <a:pt x="20773" y="18091"/>
                    <a:pt x="20808" y="18109"/>
                    <a:pt x="20825" y="18091"/>
                  </a:cubicBezTo>
                  <a:cubicBezTo>
                    <a:pt x="20843" y="18073"/>
                    <a:pt x="20860" y="18036"/>
                    <a:pt x="20878" y="18000"/>
                  </a:cubicBezTo>
                  <a:cubicBezTo>
                    <a:pt x="20878" y="18036"/>
                    <a:pt x="20878" y="18073"/>
                    <a:pt x="20878" y="18127"/>
                  </a:cubicBezTo>
                  <a:cubicBezTo>
                    <a:pt x="20878" y="18145"/>
                    <a:pt x="20895" y="18182"/>
                    <a:pt x="20913" y="18182"/>
                  </a:cubicBezTo>
                  <a:cubicBezTo>
                    <a:pt x="20930" y="18200"/>
                    <a:pt x="20948" y="18182"/>
                    <a:pt x="20948" y="18145"/>
                  </a:cubicBezTo>
                  <a:cubicBezTo>
                    <a:pt x="20948" y="18127"/>
                    <a:pt x="20948" y="18109"/>
                    <a:pt x="20965" y="18109"/>
                  </a:cubicBezTo>
                  <a:cubicBezTo>
                    <a:pt x="21000" y="17964"/>
                    <a:pt x="21000" y="17836"/>
                    <a:pt x="21035" y="17691"/>
                  </a:cubicBezTo>
                  <a:cubicBezTo>
                    <a:pt x="21053" y="17600"/>
                    <a:pt x="21053" y="17509"/>
                    <a:pt x="21070" y="17418"/>
                  </a:cubicBezTo>
                  <a:cubicBezTo>
                    <a:pt x="21088" y="17327"/>
                    <a:pt x="21088" y="17255"/>
                    <a:pt x="21106" y="17164"/>
                  </a:cubicBezTo>
                  <a:cubicBezTo>
                    <a:pt x="21123" y="17018"/>
                    <a:pt x="21141" y="16873"/>
                    <a:pt x="21158" y="16727"/>
                  </a:cubicBezTo>
                  <a:cubicBezTo>
                    <a:pt x="21176" y="16545"/>
                    <a:pt x="21211" y="16345"/>
                    <a:pt x="21228" y="16164"/>
                  </a:cubicBezTo>
                  <a:cubicBezTo>
                    <a:pt x="21246" y="16018"/>
                    <a:pt x="21263" y="15873"/>
                    <a:pt x="21281" y="15727"/>
                  </a:cubicBezTo>
                  <a:cubicBezTo>
                    <a:pt x="21281" y="15691"/>
                    <a:pt x="21298" y="15655"/>
                    <a:pt x="21298" y="15600"/>
                  </a:cubicBezTo>
                  <a:cubicBezTo>
                    <a:pt x="21298" y="15582"/>
                    <a:pt x="21316" y="15582"/>
                    <a:pt x="21316" y="15564"/>
                  </a:cubicBezTo>
                  <a:cubicBezTo>
                    <a:pt x="21333" y="15491"/>
                    <a:pt x="21351" y="15436"/>
                    <a:pt x="21368" y="15364"/>
                  </a:cubicBezTo>
                  <a:cubicBezTo>
                    <a:pt x="21368" y="15327"/>
                    <a:pt x="21386" y="15291"/>
                    <a:pt x="21386" y="15255"/>
                  </a:cubicBezTo>
                  <a:cubicBezTo>
                    <a:pt x="21403" y="15127"/>
                    <a:pt x="21421" y="15000"/>
                    <a:pt x="21421" y="14873"/>
                  </a:cubicBezTo>
                  <a:cubicBezTo>
                    <a:pt x="21421" y="14764"/>
                    <a:pt x="21421" y="14655"/>
                    <a:pt x="21421" y="14545"/>
                  </a:cubicBezTo>
                  <a:cubicBezTo>
                    <a:pt x="21421" y="14364"/>
                    <a:pt x="21421" y="14182"/>
                    <a:pt x="21421" y="14000"/>
                  </a:cubicBezTo>
                  <a:cubicBezTo>
                    <a:pt x="21421" y="13836"/>
                    <a:pt x="21421" y="13673"/>
                    <a:pt x="21421" y="13527"/>
                  </a:cubicBezTo>
                  <a:cubicBezTo>
                    <a:pt x="21421" y="13527"/>
                    <a:pt x="21421" y="13527"/>
                    <a:pt x="21421" y="13509"/>
                  </a:cubicBezTo>
                  <a:cubicBezTo>
                    <a:pt x="21421" y="13345"/>
                    <a:pt x="21438" y="13182"/>
                    <a:pt x="21456" y="13036"/>
                  </a:cubicBezTo>
                  <a:cubicBezTo>
                    <a:pt x="21473" y="12891"/>
                    <a:pt x="21473" y="12745"/>
                    <a:pt x="21491" y="12618"/>
                  </a:cubicBezTo>
                  <a:cubicBezTo>
                    <a:pt x="21491" y="12509"/>
                    <a:pt x="21508" y="12418"/>
                    <a:pt x="21508" y="12309"/>
                  </a:cubicBezTo>
                  <a:cubicBezTo>
                    <a:pt x="21508" y="12255"/>
                    <a:pt x="21508" y="12218"/>
                    <a:pt x="21508" y="12164"/>
                  </a:cubicBezTo>
                  <a:cubicBezTo>
                    <a:pt x="21508" y="12127"/>
                    <a:pt x="21508" y="12091"/>
                    <a:pt x="21508" y="12073"/>
                  </a:cubicBezTo>
                  <a:cubicBezTo>
                    <a:pt x="21508" y="12000"/>
                    <a:pt x="21508" y="11927"/>
                    <a:pt x="21508" y="11855"/>
                  </a:cubicBezTo>
                  <a:cubicBezTo>
                    <a:pt x="21508" y="11727"/>
                    <a:pt x="21491" y="11582"/>
                    <a:pt x="21491" y="11455"/>
                  </a:cubicBezTo>
                  <a:cubicBezTo>
                    <a:pt x="21491" y="11364"/>
                    <a:pt x="21508" y="11273"/>
                    <a:pt x="21508" y="11164"/>
                  </a:cubicBezTo>
                  <a:cubicBezTo>
                    <a:pt x="21508" y="11091"/>
                    <a:pt x="21526" y="11036"/>
                    <a:pt x="21526" y="10964"/>
                  </a:cubicBezTo>
                  <a:cubicBezTo>
                    <a:pt x="21526" y="10891"/>
                    <a:pt x="21526" y="10800"/>
                    <a:pt x="21526" y="10727"/>
                  </a:cubicBezTo>
                  <a:cubicBezTo>
                    <a:pt x="21526" y="10655"/>
                    <a:pt x="21508" y="10600"/>
                    <a:pt x="21508" y="10527"/>
                  </a:cubicBezTo>
                  <a:cubicBezTo>
                    <a:pt x="21508" y="10455"/>
                    <a:pt x="21508" y="10382"/>
                    <a:pt x="21508" y="10327"/>
                  </a:cubicBezTo>
                  <a:cubicBezTo>
                    <a:pt x="21508" y="10273"/>
                    <a:pt x="21508" y="10200"/>
                    <a:pt x="21508" y="10145"/>
                  </a:cubicBezTo>
                  <a:cubicBezTo>
                    <a:pt x="21508" y="10073"/>
                    <a:pt x="21491" y="10000"/>
                    <a:pt x="21473" y="9927"/>
                  </a:cubicBezTo>
                  <a:cubicBezTo>
                    <a:pt x="21473" y="9909"/>
                    <a:pt x="21456" y="9873"/>
                    <a:pt x="21456" y="9855"/>
                  </a:cubicBezTo>
                  <a:cubicBezTo>
                    <a:pt x="21456" y="9836"/>
                    <a:pt x="21473" y="9818"/>
                    <a:pt x="21473" y="9800"/>
                  </a:cubicBezTo>
                  <a:cubicBezTo>
                    <a:pt x="21526" y="9636"/>
                    <a:pt x="21561" y="9455"/>
                    <a:pt x="21578" y="9273"/>
                  </a:cubicBezTo>
                  <a:cubicBezTo>
                    <a:pt x="21596" y="9073"/>
                    <a:pt x="21596" y="8873"/>
                    <a:pt x="21578" y="8691"/>
                  </a:cubicBezTo>
                  <a:cubicBezTo>
                    <a:pt x="21561" y="8618"/>
                    <a:pt x="21543" y="8509"/>
                    <a:pt x="21508" y="8400"/>
                  </a:cubicBezTo>
                  <a:close/>
                  <a:moveTo>
                    <a:pt x="17462" y="8000"/>
                  </a:moveTo>
                  <a:cubicBezTo>
                    <a:pt x="17462" y="8036"/>
                    <a:pt x="17462" y="8091"/>
                    <a:pt x="17462" y="8127"/>
                  </a:cubicBezTo>
                  <a:cubicBezTo>
                    <a:pt x="17462" y="8164"/>
                    <a:pt x="17462" y="8200"/>
                    <a:pt x="17462" y="8236"/>
                  </a:cubicBezTo>
                  <a:cubicBezTo>
                    <a:pt x="17462" y="8291"/>
                    <a:pt x="17479" y="8345"/>
                    <a:pt x="17479" y="8400"/>
                  </a:cubicBezTo>
                  <a:cubicBezTo>
                    <a:pt x="17479" y="8436"/>
                    <a:pt x="17497" y="8473"/>
                    <a:pt x="17497" y="8509"/>
                  </a:cubicBezTo>
                  <a:cubicBezTo>
                    <a:pt x="17497" y="8509"/>
                    <a:pt x="17497" y="8527"/>
                    <a:pt x="17479" y="8527"/>
                  </a:cubicBezTo>
                  <a:cubicBezTo>
                    <a:pt x="17479" y="8527"/>
                    <a:pt x="17479" y="8545"/>
                    <a:pt x="17462" y="8545"/>
                  </a:cubicBezTo>
                  <a:cubicBezTo>
                    <a:pt x="17462" y="8564"/>
                    <a:pt x="17444" y="8582"/>
                    <a:pt x="17444" y="8600"/>
                  </a:cubicBezTo>
                  <a:cubicBezTo>
                    <a:pt x="17427" y="8636"/>
                    <a:pt x="17427" y="8655"/>
                    <a:pt x="17409" y="8691"/>
                  </a:cubicBezTo>
                  <a:cubicBezTo>
                    <a:pt x="17392" y="8764"/>
                    <a:pt x="17374" y="8818"/>
                    <a:pt x="17339" y="8891"/>
                  </a:cubicBezTo>
                  <a:cubicBezTo>
                    <a:pt x="17322" y="8964"/>
                    <a:pt x="17304" y="9018"/>
                    <a:pt x="17287" y="9091"/>
                  </a:cubicBezTo>
                  <a:cubicBezTo>
                    <a:pt x="17269" y="9109"/>
                    <a:pt x="17251" y="9145"/>
                    <a:pt x="17234" y="9164"/>
                  </a:cubicBezTo>
                  <a:cubicBezTo>
                    <a:pt x="17199" y="9218"/>
                    <a:pt x="17164" y="9273"/>
                    <a:pt x="17111" y="9309"/>
                  </a:cubicBezTo>
                  <a:cubicBezTo>
                    <a:pt x="17076" y="9345"/>
                    <a:pt x="17041" y="9382"/>
                    <a:pt x="17006" y="9418"/>
                  </a:cubicBezTo>
                  <a:cubicBezTo>
                    <a:pt x="16989" y="9436"/>
                    <a:pt x="16954" y="9473"/>
                    <a:pt x="16936" y="9491"/>
                  </a:cubicBezTo>
                  <a:cubicBezTo>
                    <a:pt x="16901" y="9527"/>
                    <a:pt x="16884" y="9545"/>
                    <a:pt x="16849" y="9582"/>
                  </a:cubicBezTo>
                  <a:cubicBezTo>
                    <a:pt x="16831" y="9582"/>
                    <a:pt x="16814" y="9600"/>
                    <a:pt x="16778" y="9600"/>
                  </a:cubicBezTo>
                  <a:cubicBezTo>
                    <a:pt x="16691" y="9636"/>
                    <a:pt x="16621" y="9673"/>
                    <a:pt x="16533" y="9709"/>
                  </a:cubicBezTo>
                  <a:cubicBezTo>
                    <a:pt x="16498" y="9727"/>
                    <a:pt x="16481" y="9745"/>
                    <a:pt x="16446" y="9745"/>
                  </a:cubicBezTo>
                  <a:cubicBezTo>
                    <a:pt x="16446" y="9745"/>
                    <a:pt x="16446" y="9745"/>
                    <a:pt x="16446" y="9727"/>
                  </a:cubicBezTo>
                  <a:cubicBezTo>
                    <a:pt x="16463" y="9691"/>
                    <a:pt x="16481" y="9673"/>
                    <a:pt x="16481" y="9636"/>
                  </a:cubicBezTo>
                  <a:cubicBezTo>
                    <a:pt x="16516" y="9582"/>
                    <a:pt x="16533" y="9509"/>
                    <a:pt x="16568" y="9455"/>
                  </a:cubicBezTo>
                  <a:cubicBezTo>
                    <a:pt x="16586" y="9400"/>
                    <a:pt x="16621" y="9364"/>
                    <a:pt x="16638" y="9309"/>
                  </a:cubicBezTo>
                  <a:cubicBezTo>
                    <a:pt x="16673" y="9236"/>
                    <a:pt x="16708" y="9182"/>
                    <a:pt x="16743" y="9109"/>
                  </a:cubicBezTo>
                  <a:cubicBezTo>
                    <a:pt x="16761" y="9073"/>
                    <a:pt x="16778" y="9055"/>
                    <a:pt x="16796" y="9018"/>
                  </a:cubicBezTo>
                  <a:cubicBezTo>
                    <a:pt x="16831" y="8945"/>
                    <a:pt x="16884" y="8873"/>
                    <a:pt x="16919" y="8800"/>
                  </a:cubicBezTo>
                  <a:cubicBezTo>
                    <a:pt x="16936" y="8764"/>
                    <a:pt x="16954" y="8727"/>
                    <a:pt x="16971" y="8691"/>
                  </a:cubicBezTo>
                  <a:cubicBezTo>
                    <a:pt x="17006" y="8636"/>
                    <a:pt x="17041" y="8564"/>
                    <a:pt x="17076" y="8509"/>
                  </a:cubicBezTo>
                  <a:cubicBezTo>
                    <a:pt x="17111" y="8455"/>
                    <a:pt x="17129" y="8400"/>
                    <a:pt x="17164" y="8364"/>
                  </a:cubicBezTo>
                  <a:cubicBezTo>
                    <a:pt x="17181" y="8345"/>
                    <a:pt x="17181" y="8327"/>
                    <a:pt x="17199" y="8309"/>
                  </a:cubicBezTo>
                  <a:cubicBezTo>
                    <a:pt x="17216" y="8273"/>
                    <a:pt x="17251" y="8236"/>
                    <a:pt x="17269" y="8200"/>
                  </a:cubicBezTo>
                  <a:cubicBezTo>
                    <a:pt x="17304" y="8164"/>
                    <a:pt x="17322" y="8127"/>
                    <a:pt x="17357" y="8073"/>
                  </a:cubicBezTo>
                  <a:cubicBezTo>
                    <a:pt x="17427" y="8055"/>
                    <a:pt x="17444" y="8036"/>
                    <a:pt x="17462" y="8000"/>
                  </a:cubicBezTo>
                  <a:close/>
                  <a:moveTo>
                    <a:pt x="16323" y="4127"/>
                  </a:moveTo>
                  <a:cubicBezTo>
                    <a:pt x="16358" y="4109"/>
                    <a:pt x="16393" y="4073"/>
                    <a:pt x="16428" y="4055"/>
                  </a:cubicBezTo>
                  <a:cubicBezTo>
                    <a:pt x="16498" y="4018"/>
                    <a:pt x="16551" y="3964"/>
                    <a:pt x="16621" y="3909"/>
                  </a:cubicBezTo>
                  <a:cubicBezTo>
                    <a:pt x="16813" y="3745"/>
                    <a:pt x="17024" y="3582"/>
                    <a:pt x="17199" y="3400"/>
                  </a:cubicBezTo>
                  <a:cubicBezTo>
                    <a:pt x="17269" y="3327"/>
                    <a:pt x="17339" y="3255"/>
                    <a:pt x="17392" y="3164"/>
                  </a:cubicBezTo>
                  <a:cubicBezTo>
                    <a:pt x="17462" y="3073"/>
                    <a:pt x="17549" y="2964"/>
                    <a:pt x="17602" y="2855"/>
                  </a:cubicBezTo>
                  <a:cubicBezTo>
                    <a:pt x="17637" y="2800"/>
                    <a:pt x="17672" y="2727"/>
                    <a:pt x="17707" y="2655"/>
                  </a:cubicBezTo>
                  <a:cubicBezTo>
                    <a:pt x="17707" y="2727"/>
                    <a:pt x="17707" y="2800"/>
                    <a:pt x="17707" y="2873"/>
                  </a:cubicBezTo>
                  <a:cubicBezTo>
                    <a:pt x="17707" y="2964"/>
                    <a:pt x="17707" y="3073"/>
                    <a:pt x="17707" y="3164"/>
                  </a:cubicBezTo>
                  <a:cubicBezTo>
                    <a:pt x="17707" y="3255"/>
                    <a:pt x="17707" y="3327"/>
                    <a:pt x="17707" y="3418"/>
                  </a:cubicBezTo>
                  <a:cubicBezTo>
                    <a:pt x="17707" y="3527"/>
                    <a:pt x="17707" y="3636"/>
                    <a:pt x="17724" y="3727"/>
                  </a:cubicBezTo>
                  <a:cubicBezTo>
                    <a:pt x="17724" y="3818"/>
                    <a:pt x="17724" y="3909"/>
                    <a:pt x="17724" y="4018"/>
                  </a:cubicBezTo>
                  <a:cubicBezTo>
                    <a:pt x="17724" y="4127"/>
                    <a:pt x="17724" y="4236"/>
                    <a:pt x="17724" y="4345"/>
                  </a:cubicBezTo>
                  <a:cubicBezTo>
                    <a:pt x="17707" y="4527"/>
                    <a:pt x="17707" y="4709"/>
                    <a:pt x="17689" y="4873"/>
                  </a:cubicBezTo>
                  <a:cubicBezTo>
                    <a:pt x="17689" y="4945"/>
                    <a:pt x="17672" y="5018"/>
                    <a:pt x="17672" y="5091"/>
                  </a:cubicBezTo>
                  <a:cubicBezTo>
                    <a:pt x="17672" y="5091"/>
                    <a:pt x="17672" y="5109"/>
                    <a:pt x="17672" y="5109"/>
                  </a:cubicBezTo>
                  <a:cubicBezTo>
                    <a:pt x="17672" y="5109"/>
                    <a:pt x="17654" y="5127"/>
                    <a:pt x="17654" y="5127"/>
                  </a:cubicBezTo>
                  <a:cubicBezTo>
                    <a:pt x="17637" y="5145"/>
                    <a:pt x="17637" y="5145"/>
                    <a:pt x="17619" y="5164"/>
                  </a:cubicBezTo>
                  <a:cubicBezTo>
                    <a:pt x="17584" y="5200"/>
                    <a:pt x="17567" y="5236"/>
                    <a:pt x="17549" y="5273"/>
                  </a:cubicBezTo>
                  <a:cubicBezTo>
                    <a:pt x="17514" y="5327"/>
                    <a:pt x="17479" y="5382"/>
                    <a:pt x="17444" y="5455"/>
                  </a:cubicBezTo>
                  <a:cubicBezTo>
                    <a:pt x="17392" y="5545"/>
                    <a:pt x="17339" y="5655"/>
                    <a:pt x="17287" y="5745"/>
                  </a:cubicBezTo>
                  <a:cubicBezTo>
                    <a:pt x="17216" y="5855"/>
                    <a:pt x="17164" y="5982"/>
                    <a:pt x="17094" y="6091"/>
                  </a:cubicBezTo>
                  <a:cubicBezTo>
                    <a:pt x="17041" y="6200"/>
                    <a:pt x="16971" y="6309"/>
                    <a:pt x="16919" y="6418"/>
                  </a:cubicBezTo>
                  <a:cubicBezTo>
                    <a:pt x="16866" y="6527"/>
                    <a:pt x="16796" y="6655"/>
                    <a:pt x="16743" y="6764"/>
                  </a:cubicBezTo>
                  <a:cubicBezTo>
                    <a:pt x="16673" y="6909"/>
                    <a:pt x="16603" y="7036"/>
                    <a:pt x="16533" y="7182"/>
                  </a:cubicBezTo>
                  <a:cubicBezTo>
                    <a:pt x="16481" y="7291"/>
                    <a:pt x="16411" y="7418"/>
                    <a:pt x="16358" y="7527"/>
                  </a:cubicBezTo>
                  <a:cubicBezTo>
                    <a:pt x="16341" y="7564"/>
                    <a:pt x="16323" y="7600"/>
                    <a:pt x="16288" y="7655"/>
                  </a:cubicBezTo>
                  <a:cubicBezTo>
                    <a:pt x="16253" y="7709"/>
                    <a:pt x="16218" y="7764"/>
                    <a:pt x="16200" y="7818"/>
                  </a:cubicBezTo>
                  <a:cubicBezTo>
                    <a:pt x="16060" y="8073"/>
                    <a:pt x="15920" y="8309"/>
                    <a:pt x="15780" y="8564"/>
                  </a:cubicBezTo>
                  <a:cubicBezTo>
                    <a:pt x="15762" y="8600"/>
                    <a:pt x="15745" y="8618"/>
                    <a:pt x="15727" y="8655"/>
                  </a:cubicBezTo>
                  <a:cubicBezTo>
                    <a:pt x="15692" y="8727"/>
                    <a:pt x="15640" y="8818"/>
                    <a:pt x="15605" y="8891"/>
                  </a:cubicBezTo>
                  <a:cubicBezTo>
                    <a:pt x="15552" y="9000"/>
                    <a:pt x="15500" y="9091"/>
                    <a:pt x="15465" y="9200"/>
                  </a:cubicBezTo>
                  <a:cubicBezTo>
                    <a:pt x="15412" y="9291"/>
                    <a:pt x="15377" y="9400"/>
                    <a:pt x="15324" y="9491"/>
                  </a:cubicBezTo>
                  <a:cubicBezTo>
                    <a:pt x="15289" y="9564"/>
                    <a:pt x="15254" y="9618"/>
                    <a:pt x="15219" y="9691"/>
                  </a:cubicBezTo>
                  <a:cubicBezTo>
                    <a:pt x="15167" y="9782"/>
                    <a:pt x="15132" y="9873"/>
                    <a:pt x="15079" y="9945"/>
                  </a:cubicBezTo>
                  <a:cubicBezTo>
                    <a:pt x="15062" y="9982"/>
                    <a:pt x="15044" y="10000"/>
                    <a:pt x="15027" y="10036"/>
                  </a:cubicBezTo>
                  <a:cubicBezTo>
                    <a:pt x="15009" y="10073"/>
                    <a:pt x="14992" y="10109"/>
                    <a:pt x="14974" y="10145"/>
                  </a:cubicBezTo>
                  <a:cubicBezTo>
                    <a:pt x="14974" y="10164"/>
                    <a:pt x="14974" y="10164"/>
                    <a:pt x="14974" y="10182"/>
                  </a:cubicBezTo>
                  <a:cubicBezTo>
                    <a:pt x="14974" y="10200"/>
                    <a:pt x="14992" y="10200"/>
                    <a:pt x="15009" y="10182"/>
                  </a:cubicBezTo>
                  <a:cubicBezTo>
                    <a:pt x="15027" y="10164"/>
                    <a:pt x="15027" y="10145"/>
                    <a:pt x="15044" y="10127"/>
                  </a:cubicBezTo>
                  <a:cubicBezTo>
                    <a:pt x="15062" y="10091"/>
                    <a:pt x="15097" y="10055"/>
                    <a:pt x="15114" y="10018"/>
                  </a:cubicBezTo>
                  <a:cubicBezTo>
                    <a:pt x="15132" y="9982"/>
                    <a:pt x="15149" y="9945"/>
                    <a:pt x="15184" y="9909"/>
                  </a:cubicBezTo>
                  <a:cubicBezTo>
                    <a:pt x="15237" y="9836"/>
                    <a:pt x="15272" y="9764"/>
                    <a:pt x="15324" y="9673"/>
                  </a:cubicBezTo>
                  <a:cubicBezTo>
                    <a:pt x="15342" y="9636"/>
                    <a:pt x="15359" y="9600"/>
                    <a:pt x="15394" y="9564"/>
                  </a:cubicBezTo>
                  <a:cubicBezTo>
                    <a:pt x="15535" y="9327"/>
                    <a:pt x="15675" y="9091"/>
                    <a:pt x="15815" y="8855"/>
                  </a:cubicBezTo>
                  <a:cubicBezTo>
                    <a:pt x="15832" y="8818"/>
                    <a:pt x="15868" y="8764"/>
                    <a:pt x="15885" y="8727"/>
                  </a:cubicBezTo>
                  <a:cubicBezTo>
                    <a:pt x="15920" y="8673"/>
                    <a:pt x="15955" y="8636"/>
                    <a:pt x="15973" y="8582"/>
                  </a:cubicBezTo>
                  <a:cubicBezTo>
                    <a:pt x="16043" y="8473"/>
                    <a:pt x="16113" y="8364"/>
                    <a:pt x="16165" y="8273"/>
                  </a:cubicBezTo>
                  <a:cubicBezTo>
                    <a:pt x="16253" y="8145"/>
                    <a:pt x="16340" y="8018"/>
                    <a:pt x="16428" y="7891"/>
                  </a:cubicBezTo>
                  <a:cubicBezTo>
                    <a:pt x="16498" y="7800"/>
                    <a:pt x="16551" y="7691"/>
                    <a:pt x="16603" y="7600"/>
                  </a:cubicBezTo>
                  <a:cubicBezTo>
                    <a:pt x="16638" y="7545"/>
                    <a:pt x="16673" y="7491"/>
                    <a:pt x="16691" y="7436"/>
                  </a:cubicBezTo>
                  <a:cubicBezTo>
                    <a:pt x="16708" y="7400"/>
                    <a:pt x="16743" y="7345"/>
                    <a:pt x="16761" y="7309"/>
                  </a:cubicBezTo>
                  <a:cubicBezTo>
                    <a:pt x="16813" y="7200"/>
                    <a:pt x="16884" y="7091"/>
                    <a:pt x="16936" y="6982"/>
                  </a:cubicBezTo>
                  <a:cubicBezTo>
                    <a:pt x="17006" y="6855"/>
                    <a:pt x="17076" y="6727"/>
                    <a:pt x="17146" y="6618"/>
                  </a:cubicBezTo>
                  <a:cubicBezTo>
                    <a:pt x="17216" y="6509"/>
                    <a:pt x="17286" y="6382"/>
                    <a:pt x="17357" y="6273"/>
                  </a:cubicBezTo>
                  <a:cubicBezTo>
                    <a:pt x="17392" y="6200"/>
                    <a:pt x="17444" y="6127"/>
                    <a:pt x="17479" y="6055"/>
                  </a:cubicBezTo>
                  <a:cubicBezTo>
                    <a:pt x="17497" y="6018"/>
                    <a:pt x="17514" y="5982"/>
                    <a:pt x="17532" y="5945"/>
                  </a:cubicBezTo>
                  <a:cubicBezTo>
                    <a:pt x="17532" y="5964"/>
                    <a:pt x="17532" y="5982"/>
                    <a:pt x="17532" y="6000"/>
                  </a:cubicBezTo>
                  <a:cubicBezTo>
                    <a:pt x="17514" y="6182"/>
                    <a:pt x="17497" y="6364"/>
                    <a:pt x="17479" y="6545"/>
                  </a:cubicBezTo>
                  <a:cubicBezTo>
                    <a:pt x="17479" y="6618"/>
                    <a:pt x="17462" y="6691"/>
                    <a:pt x="17462" y="6764"/>
                  </a:cubicBezTo>
                  <a:cubicBezTo>
                    <a:pt x="17462" y="6855"/>
                    <a:pt x="17444" y="6945"/>
                    <a:pt x="17444" y="7018"/>
                  </a:cubicBezTo>
                  <a:cubicBezTo>
                    <a:pt x="17427" y="7236"/>
                    <a:pt x="17409" y="7455"/>
                    <a:pt x="17409" y="7655"/>
                  </a:cubicBezTo>
                  <a:cubicBezTo>
                    <a:pt x="17409" y="7673"/>
                    <a:pt x="17409" y="7709"/>
                    <a:pt x="17409" y="7727"/>
                  </a:cubicBezTo>
                  <a:cubicBezTo>
                    <a:pt x="17392" y="7764"/>
                    <a:pt x="17374" y="7782"/>
                    <a:pt x="17357" y="7818"/>
                  </a:cubicBezTo>
                  <a:cubicBezTo>
                    <a:pt x="17339" y="7855"/>
                    <a:pt x="17322" y="7891"/>
                    <a:pt x="17286" y="7909"/>
                  </a:cubicBezTo>
                  <a:cubicBezTo>
                    <a:pt x="17269" y="7945"/>
                    <a:pt x="17234" y="7982"/>
                    <a:pt x="17216" y="8036"/>
                  </a:cubicBezTo>
                  <a:cubicBezTo>
                    <a:pt x="17181" y="8109"/>
                    <a:pt x="17129" y="8164"/>
                    <a:pt x="17094" y="8236"/>
                  </a:cubicBezTo>
                  <a:cubicBezTo>
                    <a:pt x="17076" y="8273"/>
                    <a:pt x="17059" y="8309"/>
                    <a:pt x="17041" y="8345"/>
                  </a:cubicBezTo>
                  <a:cubicBezTo>
                    <a:pt x="17006" y="8418"/>
                    <a:pt x="16954" y="8491"/>
                    <a:pt x="16919" y="8564"/>
                  </a:cubicBezTo>
                  <a:cubicBezTo>
                    <a:pt x="16901" y="8600"/>
                    <a:pt x="16884" y="8618"/>
                    <a:pt x="16866" y="8655"/>
                  </a:cubicBezTo>
                  <a:cubicBezTo>
                    <a:pt x="16813" y="8782"/>
                    <a:pt x="16743" y="8909"/>
                    <a:pt x="16691" y="9018"/>
                  </a:cubicBezTo>
                  <a:cubicBezTo>
                    <a:pt x="16691" y="9036"/>
                    <a:pt x="16673" y="9055"/>
                    <a:pt x="16673" y="9055"/>
                  </a:cubicBezTo>
                  <a:cubicBezTo>
                    <a:pt x="16656" y="9091"/>
                    <a:pt x="16638" y="9127"/>
                    <a:pt x="16621" y="9164"/>
                  </a:cubicBezTo>
                  <a:cubicBezTo>
                    <a:pt x="16586" y="9236"/>
                    <a:pt x="16568" y="9309"/>
                    <a:pt x="16533" y="9364"/>
                  </a:cubicBezTo>
                  <a:cubicBezTo>
                    <a:pt x="16516" y="9400"/>
                    <a:pt x="16498" y="9455"/>
                    <a:pt x="16481" y="9491"/>
                  </a:cubicBezTo>
                  <a:cubicBezTo>
                    <a:pt x="16463" y="9527"/>
                    <a:pt x="16446" y="9564"/>
                    <a:pt x="16428" y="9618"/>
                  </a:cubicBezTo>
                  <a:cubicBezTo>
                    <a:pt x="16428" y="9636"/>
                    <a:pt x="16411" y="9655"/>
                    <a:pt x="16411" y="9691"/>
                  </a:cubicBezTo>
                  <a:cubicBezTo>
                    <a:pt x="16411" y="9709"/>
                    <a:pt x="16393" y="9727"/>
                    <a:pt x="16393" y="9745"/>
                  </a:cubicBezTo>
                  <a:cubicBezTo>
                    <a:pt x="16358" y="9764"/>
                    <a:pt x="16323" y="9782"/>
                    <a:pt x="16288" y="9800"/>
                  </a:cubicBezTo>
                  <a:cubicBezTo>
                    <a:pt x="16218" y="9836"/>
                    <a:pt x="16148" y="9873"/>
                    <a:pt x="16078" y="9891"/>
                  </a:cubicBezTo>
                  <a:cubicBezTo>
                    <a:pt x="16008" y="9927"/>
                    <a:pt x="15938" y="9964"/>
                    <a:pt x="15850" y="10000"/>
                  </a:cubicBezTo>
                  <a:cubicBezTo>
                    <a:pt x="15745" y="10036"/>
                    <a:pt x="15640" y="10091"/>
                    <a:pt x="15552" y="10127"/>
                  </a:cubicBezTo>
                  <a:cubicBezTo>
                    <a:pt x="15500" y="10145"/>
                    <a:pt x="15447" y="10182"/>
                    <a:pt x="15377" y="10200"/>
                  </a:cubicBezTo>
                  <a:cubicBezTo>
                    <a:pt x="15272" y="10236"/>
                    <a:pt x="15149" y="10291"/>
                    <a:pt x="15044" y="10327"/>
                  </a:cubicBezTo>
                  <a:cubicBezTo>
                    <a:pt x="14992" y="10345"/>
                    <a:pt x="14921" y="10382"/>
                    <a:pt x="14869" y="10400"/>
                  </a:cubicBezTo>
                  <a:cubicBezTo>
                    <a:pt x="14694" y="10455"/>
                    <a:pt x="14501" y="10527"/>
                    <a:pt x="14326" y="10582"/>
                  </a:cubicBezTo>
                  <a:cubicBezTo>
                    <a:pt x="14133" y="10636"/>
                    <a:pt x="13958" y="10709"/>
                    <a:pt x="13765" y="10764"/>
                  </a:cubicBezTo>
                  <a:cubicBezTo>
                    <a:pt x="13590" y="10818"/>
                    <a:pt x="13415" y="10873"/>
                    <a:pt x="13240" y="10927"/>
                  </a:cubicBezTo>
                  <a:cubicBezTo>
                    <a:pt x="13082" y="10982"/>
                    <a:pt x="12924" y="11018"/>
                    <a:pt x="12767" y="11055"/>
                  </a:cubicBezTo>
                  <a:cubicBezTo>
                    <a:pt x="12679" y="11073"/>
                    <a:pt x="12574" y="11109"/>
                    <a:pt x="12486" y="11127"/>
                  </a:cubicBezTo>
                  <a:cubicBezTo>
                    <a:pt x="12434" y="11145"/>
                    <a:pt x="12364" y="11145"/>
                    <a:pt x="12311" y="11164"/>
                  </a:cubicBezTo>
                  <a:cubicBezTo>
                    <a:pt x="12189" y="11182"/>
                    <a:pt x="12066" y="11218"/>
                    <a:pt x="11943" y="11236"/>
                  </a:cubicBezTo>
                  <a:cubicBezTo>
                    <a:pt x="11891" y="11255"/>
                    <a:pt x="11856" y="11255"/>
                    <a:pt x="11803" y="11255"/>
                  </a:cubicBezTo>
                  <a:cubicBezTo>
                    <a:pt x="11628" y="11273"/>
                    <a:pt x="11470" y="11309"/>
                    <a:pt x="11295" y="11327"/>
                  </a:cubicBezTo>
                  <a:cubicBezTo>
                    <a:pt x="11330" y="11255"/>
                    <a:pt x="11365" y="11182"/>
                    <a:pt x="11400" y="11127"/>
                  </a:cubicBezTo>
                  <a:cubicBezTo>
                    <a:pt x="11453" y="11036"/>
                    <a:pt x="11505" y="10945"/>
                    <a:pt x="11558" y="10855"/>
                  </a:cubicBezTo>
                  <a:cubicBezTo>
                    <a:pt x="11646" y="10691"/>
                    <a:pt x="11751" y="10545"/>
                    <a:pt x="11838" y="10382"/>
                  </a:cubicBezTo>
                  <a:cubicBezTo>
                    <a:pt x="11943" y="10218"/>
                    <a:pt x="12048" y="10073"/>
                    <a:pt x="12136" y="9909"/>
                  </a:cubicBezTo>
                  <a:cubicBezTo>
                    <a:pt x="12224" y="9764"/>
                    <a:pt x="12329" y="9618"/>
                    <a:pt x="12416" y="9473"/>
                  </a:cubicBezTo>
                  <a:cubicBezTo>
                    <a:pt x="12802" y="8873"/>
                    <a:pt x="13205" y="8273"/>
                    <a:pt x="13590" y="7673"/>
                  </a:cubicBezTo>
                  <a:cubicBezTo>
                    <a:pt x="13678" y="7545"/>
                    <a:pt x="13765" y="7400"/>
                    <a:pt x="13853" y="7273"/>
                  </a:cubicBezTo>
                  <a:cubicBezTo>
                    <a:pt x="13958" y="7127"/>
                    <a:pt x="14063" y="6982"/>
                    <a:pt x="14168" y="6836"/>
                  </a:cubicBezTo>
                  <a:cubicBezTo>
                    <a:pt x="14273" y="6691"/>
                    <a:pt x="14378" y="6545"/>
                    <a:pt x="14484" y="6382"/>
                  </a:cubicBezTo>
                  <a:cubicBezTo>
                    <a:pt x="14589" y="6236"/>
                    <a:pt x="14694" y="6073"/>
                    <a:pt x="14799" y="5927"/>
                  </a:cubicBezTo>
                  <a:cubicBezTo>
                    <a:pt x="14869" y="5818"/>
                    <a:pt x="14957" y="5709"/>
                    <a:pt x="15027" y="5600"/>
                  </a:cubicBezTo>
                  <a:cubicBezTo>
                    <a:pt x="15027" y="5600"/>
                    <a:pt x="15027" y="5600"/>
                    <a:pt x="15027" y="5618"/>
                  </a:cubicBezTo>
                  <a:cubicBezTo>
                    <a:pt x="15044" y="5600"/>
                    <a:pt x="15062" y="5564"/>
                    <a:pt x="15079" y="5545"/>
                  </a:cubicBezTo>
                  <a:cubicBezTo>
                    <a:pt x="15079" y="5564"/>
                    <a:pt x="15062" y="5564"/>
                    <a:pt x="15062" y="5582"/>
                  </a:cubicBezTo>
                  <a:cubicBezTo>
                    <a:pt x="15062" y="5582"/>
                    <a:pt x="15062" y="5564"/>
                    <a:pt x="15079" y="5564"/>
                  </a:cubicBezTo>
                  <a:cubicBezTo>
                    <a:pt x="15079" y="5564"/>
                    <a:pt x="15062" y="5582"/>
                    <a:pt x="15062" y="5582"/>
                  </a:cubicBezTo>
                  <a:cubicBezTo>
                    <a:pt x="15097" y="5527"/>
                    <a:pt x="15132" y="5491"/>
                    <a:pt x="15167" y="5436"/>
                  </a:cubicBezTo>
                  <a:cubicBezTo>
                    <a:pt x="15167" y="5436"/>
                    <a:pt x="15149" y="5455"/>
                    <a:pt x="15149" y="5455"/>
                  </a:cubicBezTo>
                  <a:cubicBezTo>
                    <a:pt x="15167" y="5436"/>
                    <a:pt x="15167" y="5436"/>
                    <a:pt x="15184" y="5418"/>
                  </a:cubicBezTo>
                  <a:cubicBezTo>
                    <a:pt x="15184" y="5418"/>
                    <a:pt x="15184" y="5418"/>
                    <a:pt x="15202" y="5400"/>
                  </a:cubicBezTo>
                  <a:cubicBezTo>
                    <a:pt x="15202" y="5400"/>
                    <a:pt x="15202" y="5400"/>
                    <a:pt x="15202" y="5400"/>
                  </a:cubicBezTo>
                  <a:cubicBezTo>
                    <a:pt x="15202" y="5382"/>
                    <a:pt x="15219" y="5382"/>
                    <a:pt x="15219" y="5364"/>
                  </a:cubicBezTo>
                  <a:cubicBezTo>
                    <a:pt x="15219" y="5364"/>
                    <a:pt x="15219" y="5364"/>
                    <a:pt x="15219" y="5345"/>
                  </a:cubicBezTo>
                  <a:cubicBezTo>
                    <a:pt x="15219" y="5345"/>
                    <a:pt x="15219" y="5345"/>
                    <a:pt x="15219" y="5345"/>
                  </a:cubicBezTo>
                  <a:cubicBezTo>
                    <a:pt x="15219" y="5345"/>
                    <a:pt x="15219" y="5345"/>
                    <a:pt x="15219" y="5345"/>
                  </a:cubicBezTo>
                  <a:cubicBezTo>
                    <a:pt x="15219" y="5345"/>
                    <a:pt x="15219" y="5327"/>
                    <a:pt x="15237" y="5327"/>
                  </a:cubicBezTo>
                  <a:cubicBezTo>
                    <a:pt x="15237" y="5327"/>
                    <a:pt x="15237" y="5327"/>
                    <a:pt x="15237" y="5327"/>
                  </a:cubicBezTo>
                  <a:cubicBezTo>
                    <a:pt x="15272" y="5273"/>
                    <a:pt x="15324" y="5200"/>
                    <a:pt x="15359" y="5145"/>
                  </a:cubicBezTo>
                  <a:cubicBezTo>
                    <a:pt x="15394" y="5091"/>
                    <a:pt x="15430" y="5055"/>
                    <a:pt x="15447" y="5000"/>
                  </a:cubicBezTo>
                  <a:cubicBezTo>
                    <a:pt x="15465" y="4964"/>
                    <a:pt x="15482" y="4927"/>
                    <a:pt x="15500" y="4891"/>
                  </a:cubicBezTo>
                  <a:cubicBezTo>
                    <a:pt x="15517" y="4855"/>
                    <a:pt x="15517" y="4836"/>
                    <a:pt x="15535" y="4800"/>
                  </a:cubicBezTo>
                  <a:cubicBezTo>
                    <a:pt x="15552" y="4764"/>
                    <a:pt x="15570" y="4709"/>
                    <a:pt x="15570" y="4673"/>
                  </a:cubicBezTo>
                  <a:cubicBezTo>
                    <a:pt x="15570" y="4655"/>
                    <a:pt x="15570" y="4636"/>
                    <a:pt x="15587" y="4618"/>
                  </a:cubicBezTo>
                  <a:cubicBezTo>
                    <a:pt x="15587" y="4582"/>
                    <a:pt x="15587" y="4564"/>
                    <a:pt x="15587" y="4527"/>
                  </a:cubicBezTo>
                  <a:cubicBezTo>
                    <a:pt x="15640" y="4491"/>
                    <a:pt x="15692" y="4473"/>
                    <a:pt x="15745" y="4436"/>
                  </a:cubicBezTo>
                  <a:cubicBezTo>
                    <a:pt x="15973" y="4364"/>
                    <a:pt x="16148" y="4236"/>
                    <a:pt x="16323" y="4127"/>
                  </a:cubicBezTo>
                  <a:close/>
                  <a:moveTo>
                    <a:pt x="15097" y="5600"/>
                  </a:moveTo>
                  <a:cubicBezTo>
                    <a:pt x="15097" y="5600"/>
                    <a:pt x="15097" y="5600"/>
                    <a:pt x="15097" y="5600"/>
                  </a:cubicBezTo>
                  <a:cubicBezTo>
                    <a:pt x="15097" y="5618"/>
                    <a:pt x="15079" y="5618"/>
                    <a:pt x="15079" y="5618"/>
                  </a:cubicBezTo>
                  <a:cubicBezTo>
                    <a:pt x="15097" y="5618"/>
                    <a:pt x="15097" y="5600"/>
                    <a:pt x="15097" y="5600"/>
                  </a:cubicBezTo>
                  <a:close/>
                  <a:moveTo>
                    <a:pt x="13818" y="5364"/>
                  </a:moveTo>
                  <a:cubicBezTo>
                    <a:pt x="13888" y="5345"/>
                    <a:pt x="13958" y="5327"/>
                    <a:pt x="14028" y="5291"/>
                  </a:cubicBezTo>
                  <a:cubicBezTo>
                    <a:pt x="14046" y="5291"/>
                    <a:pt x="14063" y="5273"/>
                    <a:pt x="14081" y="5273"/>
                  </a:cubicBezTo>
                  <a:cubicBezTo>
                    <a:pt x="14133" y="5255"/>
                    <a:pt x="14186" y="5236"/>
                    <a:pt x="14238" y="5218"/>
                  </a:cubicBezTo>
                  <a:cubicBezTo>
                    <a:pt x="14361" y="5164"/>
                    <a:pt x="14466" y="5127"/>
                    <a:pt x="14589" y="5073"/>
                  </a:cubicBezTo>
                  <a:cubicBezTo>
                    <a:pt x="14641" y="5055"/>
                    <a:pt x="14676" y="5036"/>
                    <a:pt x="14729" y="5018"/>
                  </a:cubicBezTo>
                  <a:cubicBezTo>
                    <a:pt x="14781" y="5000"/>
                    <a:pt x="14834" y="4964"/>
                    <a:pt x="14869" y="4945"/>
                  </a:cubicBezTo>
                  <a:cubicBezTo>
                    <a:pt x="14851" y="4964"/>
                    <a:pt x="14851" y="4964"/>
                    <a:pt x="14834" y="4982"/>
                  </a:cubicBezTo>
                  <a:cubicBezTo>
                    <a:pt x="14799" y="5036"/>
                    <a:pt x="14746" y="5091"/>
                    <a:pt x="14711" y="5145"/>
                  </a:cubicBezTo>
                  <a:cubicBezTo>
                    <a:pt x="14606" y="5291"/>
                    <a:pt x="14501" y="5436"/>
                    <a:pt x="14414" y="5600"/>
                  </a:cubicBezTo>
                  <a:cubicBezTo>
                    <a:pt x="14308" y="5764"/>
                    <a:pt x="14203" y="5909"/>
                    <a:pt x="14116" y="6073"/>
                  </a:cubicBezTo>
                  <a:cubicBezTo>
                    <a:pt x="14028" y="6218"/>
                    <a:pt x="13923" y="6382"/>
                    <a:pt x="13835" y="6527"/>
                  </a:cubicBezTo>
                  <a:cubicBezTo>
                    <a:pt x="13765" y="6636"/>
                    <a:pt x="13713" y="6745"/>
                    <a:pt x="13643" y="6873"/>
                  </a:cubicBezTo>
                  <a:cubicBezTo>
                    <a:pt x="13608" y="6927"/>
                    <a:pt x="13590" y="6982"/>
                    <a:pt x="13555" y="7018"/>
                  </a:cubicBezTo>
                  <a:cubicBezTo>
                    <a:pt x="13362" y="7364"/>
                    <a:pt x="13187" y="7709"/>
                    <a:pt x="12995" y="8055"/>
                  </a:cubicBezTo>
                  <a:cubicBezTo>
                    <a:pt x="12627" y="8709"/>
                    <a:pt x="12276" y="9364"/>
                    <a:pt x="11908" y="10036"/>
                  </a:cubicBezTo>
                  <a:cubicBezTo>
                    <a:pt x="11856" y="10127"/>
                    <a:pt x="11803" y="10218"/>
                    <a:pt x="11751" y="10309"/>
                  </a:cubicBezTo>
                  <a:cubicBezTo>
                    <a:pt x="11681" y="10436"/>
                    <a:pt x="11611" y="10582"/>
                    <a:pt x="11541" y="10709"/>
                  </a:cubicBezTo>
                  <a:cubicBezTo>
                    <a:pt x="11523" y="10745"/>
                    <a:pt x="11506" y="10782"/>
                    <a:pt x="11488" y="10800"/>
                  </a:cubicBezTo>
                  <a:cubicBezTo>
                    <a:pt x="11453" y="10873"/>
                    <a:pt x="11418" y="10964"/>
                    <a:pt x="11383" y="11036"/>
                  </a:cubicBezTo>
                  <a:cubicBezTo>
                    <a:pt x="11330" y="11145"/>
                    <a:pt x="11295" y="11255"/>
                    <a:pt x="11243" y="11364"/>
                  </a:cubicBezTo>
                  <a:cubicBezTo>
                    <a:pt x="11208" y="11364"/>
                    <a:pt x="11173" y="11382"/>
                    <a:pt x="11138" y="11382"/>
                  </a:cubicBezTo>
                  <a:cubicBezTo>
                    <a:pt x="11138" y="11382"/>
                    <a:pt x="11138" y="11382"/>
                    <a:pt x="11138" y="11382"/>
                  </a:cubicBezTo>
                  <a:cubicBezTo>
                    <a:pt x="10945" y="11400"/>
                    <a:pt x="10770" y="11418"/>
                    <a:pt x="10577" y="11436"/>
                  </a:cubicBezTo>
                  <a:cubicBezTo>
                    <a:pt x="10524" y="11436"/>
                    <a:pt x="10472" y="11455"/>
                    <a:pt x="10437" y="11455"/>
                  </a:cubicBezTo>
                  <a:cubicBezTo>
                    <a:pt x="10332" y="11455"/>
                    <a:pt x="10227" y="11455"/>
                    <a:pt x="10122" y="11473"/>
                  </a:cubicBezTo>
                  <a:cubicBezTo>
                    <a:pt x="9964" y="11473"/>
                    <a:pt x="9806" y="11491"/>
                    <a:pt x="9649" y="11491"/>
                  </a:cubicBezTo>
                  <a:cubicBezTo>
                    <a:pt x="9631" y="11491"/>
                    <a:pt x="9614" y="11491"/>
                    <a:pt x="9596" y="11491"/>
                  </a:cubicBezTo>
                  <a:cubicBezTo>
                    <a:pt x="9614" y="11455"/>
                    <a:pt x="9631" y="11418"/>
                    <a:pt x="9649" y="11382"/>
                  </a:cubicBezTo>
                  <a:cubicBezTo>
                    <a:pt x="9666" y="11327"/>
                    <a:pt x="9701" y="11291"/>
                    <a:pt x="9719" y="11236"/>
                  </a:cubicBezTo>
                  <a:cubicBezTo>
                    <a:pt x="9754" y="11182"/>
                    <a:pt x="9771" y="11127"/>
                    <a:pt x="9806" y="11091"/>
                  </a:cubicBezTo>
                  <a:cubicBezTo>
                    <a:pt x="9876" y="10964"/>
                    <a:pt x="9964" y="10836"/>
                    <a:pt x="10034" y="10709"/>
                  </a:cubicBezTo>
                  <a:cubicBezTo>
                    <a:pt x="10209" y="10436"/>
                    <a:pt x="10384" y="10164"/>
                    <a:pt x="10542" y="9873"/>
                  </a:cubicBezTo>
                  <a:cubicBezTo>
                    <a:pt x="10560" y="9836"/>
                    <a:pt x="10577" y="9818"/>
                    <a:pt x="10612" y="9782"/>
                  </a:cubicBezTo>
                  <a:cubicBezTo>
                    <a:pt x="10665" y="9691"/>
                    <a:pt x="10735" y="9618"/>
                    <a:pt x="10787" y="9527"/>
                  </a:cubicBezTo>
                  <a:cubicBezTo>
                    <a:pt x="10857" y="9418"/>
                    <a:pt x="10927" y="9327"/>
                    <a:pt x="10980" y="9236"/>
                  </a:cubicBezTo>
                  <a:cubicBezTo>
                    <a:pt x="11155" y="8964"/>
                    <a:pt x="11348" y="8709"/>
                    <a:pt x="11523" y="8436"/>
                  </a:cubicBezTo>
                  <a:cubicBezTo>
                    <a:pt x="11576" y="8364"/>
                    <a:pt x="11628" y="8273"/>
                    <a:pt x="11698" y="8200"/>
                  </a:cubicBezTo>
                  <a:cubicBezTo>
                    <a:pt x="11873" y="7964"/>
                    <a:pt x="12049" y="7745"/>
                    <a:pt x="12224" y="7509"/>
                  </a:cubicBezTo>
                  <a:cubicBezTo>
                    <a:pt x="12416" y="7255"/>
                    <a:pt x="12592" y="7018"/>
                    <a:pt x="12784" y="6764"/>
                  </a:cubicBezTo>
                  <a:cubicBezTo>
                    <a:pt x="12872" y="6655"/>
                    <a:pt x="12942" y="6545"/>
                    <a:pt x="13030" y="6436"/>
                  </a:cubicBezTo>
                  <a:cubicBezTo>
                    <a:pt x="13100" y="6327"/>
                    <a:pt x="13187" y="6236"/>
                    <a:pt x="13257" y="6127"/>
                  </a:cubicBezTo>
                  <a:cubicBezTo>
                    <a:pt x="13292" y="6073"/>
                    <a:pt x="13327" y="6018"/>
                    <a:pt x="13362" y="5964"/>
                  </a:cubicBezTo>
                  <a:cubicBezTo>
                    <a:pt x="13398" y="5909"/>
                    <a:pt x="13433" y="5855"/>
                    <a:pt x="13468" y="5800"/>
                  </a:cubicBezTo>
                  <a:cubicBezTo>
                    <a:pt x="13485" y="5764"/>
                    <a:pt x="13520" y="5727"/>
                    <a:pt x="13538" y="5673"/>
                  </a:cubicBezTo>
                  <a:cubicBezTo>
                    <a:pt x="13555" y="5655"/>
                    <a:pt x="13555" y="5618"/>
                    <a:pt x="13573" y="5600"/>
                  </a:cubicBezTo>
                  <a:cubicBezTo>
                    <a:pt x="13590" y="5564"/>
                    <a:pt x="13608" y="5509"/>
                    <a:pt x="13625" y="5473"/>
                  </a:cubicBezTo>
                  <a:cubicBezTo>
                    <a:pt x="13625" y="5473"/>
                    <a:pt x="13625" y="5455"/>
                    <a:pt x="13625" y="5455"/>
                  </a:cubicBezTo>
                  <a:cubicBezTo>
                    <a:pt x="13713" y="5400"/>
                    <a:pt x="13765" y="5382"/>
                    <a:pt x="13818" y="5364"/>
                  </a:cubicBezTo>
                  <a:close/>
                  <a:moveTo>
                    <a:pt x="12662" y="5691"/>
                  </a:moveTo>
                  <a:cubicBezTo>
                    <a:pt x="12819" y="5655"/>
                    <a:pt x="12977" y="5618"/>
                    <a:pt x="13117" y="5582"/>
                  </a:cubicBezTo>
                  <a:cubicBezTo>
                    <a:pt x="13047" y="5673"/>
                    <a:pt x="12977" y="5764"/>
                    <a:pt x="12924" y="5855"/>
                  </a:cubicBezTo>
                  <a:cubicBezTo>
                    <a:pt x="12837" y="5982"/>
                    <a:pt x="12749" y="6109"/>
                    <a:pt x="12662" y="6236"/>
                  </a:cubicBezTo>
                  <a:cubicBezTo>
                    <a:pt x="12574" y="6345"/>
                    <a:pt x="12504" y="6473"/>
                    <a:pt x="12434" y="6582"/>
                  </a:cubicBezTo>
                  <a:cubicBezTo>
                    <a:pt x="12259" y="6855"/>
                    <a:pt x="12101" y="7109"/>
                    <a:pt x="11926" y="7382"/>
                  </a:cubicBezTo>
                  <a:cubicBezTo>
                    <a:pt x="11838" y="7527"/>
                    <a:pt x="11751" y="7655"/>
                    <a:pt x="11663" y="7800"/>
                  </a:cubicBezTo>
                  <a:cubicBezTo>
                    <a:pt x="11628" y="7855"/>
                    <a:pt x="11593" y="7891"/>
                    <a:pt x="11576" y="7945"/>
                  </a:cubicBezTo>
                  <a:cubicBezTo>
                    <a:pt x="11540" y="8000"/>
                    <a:pt x="11505" y="8055"/>
                    <a:pt x="11488" y="8109"/>
                  </a:cubicBezTo>
                  <a:cubicBezTo>
                    <a:pt x="11313" y="8400"/>
                    <a:pt x="11155" y="8691"/>
                    <a:pt x="10980" y="8982"/>
                  </a:cubicBezTo>
                  <a:cubicBezTo>
                    <a:pt x="10822" y="9236"/>
                    <a:pt x="10682" y="9509"/>
                    <a:pt x="10524" y="9764"/>
                  </a:cubicBezTo>
                  <a:cubicBezTo>
                    <a:pt x="10454" y="9891"/>
                    <a:pt x="10367" y="10036"/>
                    <a:pt x="10297" y="10182"/>
                  </a:cubicBezTo>
                  <a:cubicBezTo>
                    <a:pt x="10227" y="10291"/>
                    <a:pt x="10174" y="10418"/>
                    <a:pt x="10104" y="10527"/>
                  </a:cubicBezTo>
                  <a:cubicBezTo>
                    <a:pt x="10034" y="10655"/>
                    <a:pt x="9964" y="10800"/>
                    <a:pt x="9876" y="10927"/>
                  </a:cubicBezTo>
                  <a:cubicBezTo>
                    <a:pt x="9841" y="11000"/>
                    <a:pt x="9789" y="11073"/>
                    <a:pt x="9754" y="11145"/>
                  </a:cubicBezTo>
                  <a:cubicBezTo>
                    <a:pt x="9719" y="11218"/>
                    <a:pt x="9684" y="11291"/>
                    <a:pt x="9631" y="11364"/>
                  </a:cubicBezTo>
                  <a:cubicBezTo>
                    <a:pt x="9631" y="11382"/>
                    <a:pt x="9613" y="11382"/>
                    <a:pt x="9613" y="11400"/>
                  </a:cubicBezTo>
                  <a:cubicBezTo>
                    <a:pt x="9596" y="11436"/>
                    <a:pt x="9578" y="11455"/>
                    <a:pt x="9578" y="11491"/>
                  </a:cubicBezTo>
                  <a:cubicBezTo>
                    <a:pt x="9578" y="11491"/>
                    <a:pt x="9578" y="11491"/>
                    <a:pt x="9578" y="11509"/>
                  </a:cubicBezTo>
                  <a:cubicBezTo>
                    <a:pt x="9386" y="11509"/>
                    <a:pt x="9193" y="11509"/>
                    <a:pt x="9000" y="11509"/>
                  </a:cubicBezTo>
                  <a:cubicBezTo>
                    <a:pt x="8825" y="11509"/>
                    <a:pt x="8650" y="11491"/>
                    <a:pt x="8475" y="11491"/>
                  </a:cubicBezTo>
                  <a:cubicBezTo>
                    <a:pt x="8335" y="11491"/>
                    <a:pt x="8212" y="11473"/>
                    <a:pt x="8072" y="11473"/>
                  </a:cubicBezTo>
                  <a:cubicBezTo>
                    <a:pt x="8072" y="11455"/>
                    <a:pt x="8089" y="11455"/>
                    <a:pt x="8089" y="11436"/>
                  </a:cubicBezTo>
                  <a:cubicBezTo>
                    <a:pt x="8124" y="11382"/>
                    <a:pt x="8159" y="11327"/>
                    <a:pt x="8177" y="11273"/>
                  </a:cubicBezTo>
                  <a:cubicBezTo>
                    <a:pt x="8230" y="11182"/>
                    <a:pt x="8300" y="11091"/>
                    <a:pt x="8352" y="11000"/>
                  </a:cubicBezTo>
                  <a:cubicBezTo>
                    <a:pt x="8457" y="10836"/>
                    <a:pt x="8562" y="10691"/>
                    <a:pt x="8667" y="10527"/>
                  </a:cubicBezTo>
                  <a:cubicBezTo>
                    <a:pt x="8860" y="10255"/>
                    <a:pt x="9070" y="9964"/>
                    <a:pt x="9263" y="9691"/>
                  </a:cubicBezTo>
                  <a:cubicBezTo>
                    <a:pt x="9351" y="9564"/>
                    <a:pt x="9438" y="9436"/>
                    <a:pt x="9543" y="9309"/>
                  </a:cubicBezTo>
                  <a:cubicBezTo>
                    <a:pt x="9666" y="9127"/>
                    <a:pt x="9806" y="8964"/>
                    <a:pt x="9929" y="8782"/>
                  </a:cubicBezTo>
                  <a:cubicBezTo>
                    <a:pt x="10104" y="8545"/>
                    <a:pt x="10297" y="8291"/>
                    <a:pt x="10472" y="8055"/>
                  </a:cubicBezTo>
                  <a:cubicBezTo>
                    <a:pt x="10700" y="7745"/>
                    <a:pt x="10927" y="7455"/>
                    <a:pt x="11155" y="7145"/>
                  </a:cubicBezTo>
                  <a:cubicBezTo>
                    <a:pt x="11243" y="7018"/>
                    <a:pt x="11348" y="6891"/>
                    <a:pt x="11435" y="6745"/>
                  </a:cubicBezTo>
                  <a:cubicBezTo>
                    <a:pt x="11540" y="6618"/>
                    <a:pt x="11628" y="6473"/>
                    <a:pt x="11733" y="6345"/>
                  </a:cubicBezTo>
                  <a:cubicBezTo>
                    <a:pt x="11838" y="6200"/>
                    <a:pt x="11961" y="6055"/>
                    <a:pt x="12066" y="5891"/>
                  </a:cubicBezTo>
                  <a:cubicBezTo>
                    <a:pt x="12084" y="5873"/>
                    <a:pt x="12101" y="5836"/>
                    <a:pt x="12119" y="5818"/>
                  </a:cubicBezTo>
                  <a:cubicBezTo>
                    <a:pt x="12154" y="5818"/>
                    <a:pt x="12189" y="5800"/>
                    <a:pt x="12224" y="5800"/>
                  </a:cubicBezTo>
                  <a:cubicBezTo>
                    <a:pt x="12294" y="5782"/>
                    <a:pt x="12381" y="5764"/>
                    <a:pt x="12451" y="5764"/>
                  </a:cubicBezTo>
                  <a:cubicBezTo>
                    <a:pt x="12539" y="5709"/>
                    <a:pt x="12609" y="5691"/>
                    <a:pt x="12662" y="5691"/>
                  </a:cubicBezTo>
                  <a:close/>
                  <a:moveTo>
                    <a:pt x="3867" y="4855"/>
                  </a:moveTo>
                  <a:cubicBezTo>
                    <a:pt x="3920" y="4964"/>
                    <a:pt x="3990" y="5055"/>
                    <a:pt x="4078" y="5145"/>
                  </a:cubicBezTo>
                  <a:cubicBezTo>
                    <a:pt x="4165" y="5236"/>
                    <a:pt x="4253" y="5327"/>
                    <a:pt x="4358" y="5400"/>
                  </a:cubicBezTo>
                  <a:cubicBezTo>
                    <a:pt x="4463" y="5455"/>
                    <a:pt x="4551" y="5509"/>
                    <a:pt x="4656" y="5564"/>
                  </a:cubicBezTo>
                  <a:cubicBezTo>
                    <a:pt x="4778" y="5618"/>
                    <a:pt x="4884" y="5673"/>
                    <a:pt x="5006" y="5709"/>
                  </a:cubicBezTo>
                  <a:cubicBezTo>
                    <a:pt x="5251" y="5800"/>
                    <a:pt x="5497" y="5873"/>
                    <a:pt x="5759" y="5927"/>
                  </a:cubicBezTo>
                  <a:cubicBezTo>
                    <a:pt x="5794" y="5927"/>
                    <a:pt x="5830" y="5945"/>
                    <a:pt x="5865" y="5945"/>
                  </a:cubicBezTo>
                  <a:cubicBezTo>
                    <a:pt x="5847" y="5964"/>
                    <a:pt x="5830" y="5964"/>
                    <a:pt x="5812" y="5982"/>
                  </a:cubicBezTo>
                  <a:cubicBezTo>
                    <a:pt x="5794" y="5982"/>
                    <a:pt x="5794" y="6000"/>
                    <a:pt x="5777" y="6000"/>
                  </a:cubicBezTo>
                  <a:cubicBezTo>
                    <a:pt x="5759" y="6018"/>
                    <a:pt x="5742" y="6018"/>
                    <a:pt x="5724" y="6036"/>
                  </a:cubicBezTo>
                  <a:cubicBezTo>
                    <a:pt x="5707" y="6055"/>
                    <a:pt x="5672" y="6073"/>
                    <a:pt x="5654" y="6091"/>
                  </a:cubicBezTo>
                  <a:cubicBezTo>
                    <a:pt x="5619" y="6127"/>
                    <a:pt x="5602" y="6145"/>
                    <a:pt x="5567" y="6182"/>
                  </a:cubicBezTo>
                  <a:cubicBezTo>
                    <a:pt x="5549" y="6200"/>
                    <a:pt x="5532" y="6218"/>
                    <a:pt x="5497" y="6236"/>
                  </a:cubicBezTo>
                  <a:cubicBezTo>
                    <a:pt x="5444" y="6291"/>
                    <a:pt x="5392" y="6345"/>
                    <a:pt x="5339" y="6400"/>
                  </a:cubicBezTo>
                  <a:cubicBezTo>
                    <a:pt x="5304" y="6436"/>
                    <a:pt x="5269" y="6473"/>
                    <a:pt x="5251" y="6491"/>
                  </a:cubicBezTo>
                  <a:cubicBezTo>
                    <a:pt x="5199" y="6564"/>
                    <a:pt x="5129" y="6618"/>
                    <a:pt x="5076" y="6691"/>
                  </a:cubicBezTo>
                  <a:cubicBezTo>
                    <a:pt x="5041" y="6727"/>
                    <a:pt x="5006" y="6782"/>
                    <a:pt x="4971" y="6818"/>
                  </a:cubicBezTo>
                  <a:cubicBezTo>
                    <a:pt x="4866" y="6945"/>
                    <a:pt x="4778" y="7055"/>
                    <a:pt x="4673" y="7182"/>
                  </a:cubicBezTo>
                  <a:cubicBezTo>
                    <a:pt x="4603" y="7273"/>
                    <a:pt x="4516" y="7364"/>
                    <a:pt x="4446" y="7473"/>
                  </a:cubicBezTo>
                  <a:cubicBezTo>
                    <a:pt x="4411" y="7527"/>
                    <a:pt x="4358" y="7582"/>
                    <a:pt x="4323" y="7636"/>
                  </a:cubicBezTo>
                  <a:cubicBezTo>
                    <a:pt x="4305" y="7655"/>
                    <a:pt x="4288" y="7673"/>
                    <a:pt x="4270" y="7709"/>
                  </a:cubicBezTo>
                  <a:cubicBezTo>
                    <a:pt x="4235" y="7745"/>
                    <a:pt x="4218" y="7782"/>
                    <a:pt x="4183" y="7836"/>
                  </a:cubicBezTo>
                  <a:cubicBezTo>
                    <a:pt x="4130" y="7909"/>
                    <a:pt x="4078" y="8000"/>
                    <a:pt x="4025" y="8073"/>
                  </a:cubicBezTo>
                  <a:cubicBezTo>
                    <a:pt x="3973" y="8145"/>
                    <a:pt x="3938" y="8236"/>
                    <a:pt x="3902" y="8309"/>
                  </a:cubicBezTo>
                  <a:cubicBezTo>
                    <a:pt x="3885" y="8327"/>
                    <a:pt x="3885" y="8345"/>
                    <a:pt x="3867" y="8364"/>
                  </a:cubicBezTo>
                  <a:cubicBezTo>
                    <a:pt x="3867" y="8255"/>
                    <a:pt x="3867" y="8145"/>
                    <a:pt x="3867" y="8036"/>
                  </a:cubicBezTo>
                  <a:cubicBezTo>
                    <a:pt x="3867" y="7855"/>
                    <a:pt x="3867" y="7691"/>
                    <a:pt x="3867" y="7509"/>
                  </a:cubicBezTo>
                  <a:cubicBezTo>
                    <a:pt x="3867" y="7327"/>
                    <a:pt x="3867" y="7127"/>
                    <a:pt x="3867" y="6945"/>
                  </a:cubicBezTo>
                  <a:cubicBezTo>
                    <a:pt x="3867" y="6818"/>
                    <a:pt x="3850" y="6691"/>
                    <a:pt x="3850" y="6564"/>
                  </a:cubicBezTo>
                  <a:cubicBezTo>
                    <a:pt x="3850" y="6545"/>
                    <a:pt x="3850" y="6545"/>
                    <a:pt x="3850" y="6527"/>
                  </a:cubicBezTo>
                  <a:cubicBezTo>
                    <a:pt x="3885" y="6491"/>
                    <a:pt x="3903" y="6455"/>
                    <a:pt x="3938" y="6418"/>
                  </a:cubicBezTo>
                  <a:cubicBezTo>
                    <a:pt x="3973" y="6382"/>
                    <a:pt x="4008" y="6327"/>
                    <a:pt x="4043" y="6291"/>
                  </a:cubicBezTo>
                  <a:cubicBezTo>
                    <a:pt x="4060" y="6273"/>
                    <a:pt x="4078" y="6236"/>
                    <a:pt x="4113" y="6218"/>
                  </a:cubicBezTo>
                  <a:cubicBezTo>
                    <a:pt x="4148" y="6182"/>
                    <a:pt x="4200" y="6145"/>
                    <a:pt x="4235" y="6091"/>
                  </a:cubicBezTo>
                  <a:cubicBezTo>
                    <a:pt x="4253" y="6073"/>
                    <a:pt x="4288" y="6055"/>
                    <a:pt x="4305" y="6018"/>
                  </a:cubicBezTo>
                  <a:cubicBezTo>
                    <a:pt x="4358" y="5982"/>
                    <a:pt x="4393" y="5927"/>
                    <a:pt x="4446" y="5891"/>
                  </a:cubicBezTo>
                  <a:cubicBezTo>
                    <a:pt x="4463" y="5873"/>
                    <a:pt x="4463" y="5836"/>
                    <a:pt x="4446" y="5818"/>
                  </a:cubicBezTo>
                  <a:cubicBezTo>
                    <a:pt x="4446" y="5800"/>
                    <a:pt x="4428" y="5800"/>
                    <a:pt x="4411" y="5800"/>
                  </a:cubicBezTo>
                  <a:cubicBezTo>
                    <a:pt x="4411" y="5800"/>
                    <a:pt x="4393" y="5800"/>
                    <a:pt x="4393" y="5800"/>
                  </a:cubicBezTo>
                  <a:cubicBezTo>
                    <a:pt x="4358" y="5818"/>
                    <a:pt x="4323" y="5855"/>
                    <a:pt x="4305" y="5873"/>
                  </a:cubicBezTo>
                  <a:cubicBezTo>
                    <a:pt x="4288" y="5891"/>
                    <a:pt x="4270" y="5909"/>
                    <a:pt x="4235" y="5927"/>
                  </a:cubicBezTo>
                  <a:cubicBezTo>
                    <a:pt x="4218" y="5945"/>
                    <a:pt x="4218" y="5945"/>
                    <a:pt x="4200" y="5964"/>
                  </a:cubicBezTo>
                  <a:cubicBezTo>
                    <a:pt x="4183" y="5982"/>
                    <a:pt x="4165" y="6000"/>
                    <a:pt x="4165" y="6000"/>
                  </a:cubicBezTo>
                  <a:cubicBezTo>
                    <a:pt x="4130" y="6036"/>
                    <a:pt x="4095" y="6073"/>
                    <a:pt x="4060" y="6109"/>
                  </a:cubicBezTo>
                  <a:cubicBezTo>
                    <a:pt x="4060" y="6127"/>
                    <a:pt x="4043" y="6127"/>
                    <a:pt x="4043" y="6145"/>
                  </a:cubicBezTo>
                  <a:cubicBezTo>
                    <a:pt x="4025" y="6164"/>
                    <a:pt x="4008" y="6200"/>
                    <a:pt x="3990" y="6218"/>
                  </a:cubicBezTo>
                  <a:cubicBezTo>
                    <a:pt x="3955" y="6255"/>
                    <a:pt x="3938" y="6291"/>
                    <a:pt x="3903" y="6309"/>
                  </a:cubicBezTo>
                  <a:cubicBezTo>
                    <a:pt x="3885" y="6327"/>
                    <a:pt x="3867" y="6345"/>
                    <a:pt x="3850" y="6364"/>
                  </a:cubicBezTo>
                  <a:cubicBezTo>
                    <a:pt x="3850" y="6364"/>
                    <a:pt x="3850" y="6364"/>
                    <a:pt x="3850" y="6364"/>
                  </a:cubicBezTo>
                  <a:cubicBezTo>
                    <a:pt x="3850" y="6345"/>
                    <a:pt x="3850" y="6327"/>
                    <a:pt x="3850" y="6309"/>
                  </a:cubicBezTo>
                  <a:cubicBezTo>
                    <a:pt x="3832" y="6109"/>
                    <a:pt x="3815" y="5927"/>
                    <a:pt x="3797" y="5727"/>
                  </a:cubicBezTo>
                  <a:cubicBezTo>
                    <a:pt x="3780" y="5618"/>
                    <a:pt x="3780" y="5527"/>
                    <a:pt x="3762" y="5418"/>
                  </a:cubicBezTo>
                  <a:cubicBezTo>
                    <a:pt x="3745" y="5291"/>
                    <a:pt x="3745" y="5145"/>
                    <a:pt x="3727" y="5018"/>
                  </a:cubicBezTo>
                  <a:cubicBezTo>
                    <a:pt x="3727" y="4927"/>
                    <a:pt x="3727" y="4836"/>
                    <a:pt x="3710" y="4745"/>
                  </a:cubicBezTo>
                  <a:cubicBezTo>
                    <a:pt x="3710" y="4636"/>
                    <a:pt x="3710" y="4545"/>
                    <a:pt x="3710" y="4436"/>
                  </a:cubicBezTo>
                  <a:cubicBezTo>
                    <a:pt x="3710" y="4455"/>
                    <a:pt x="3710" y="4455"/>
                    <a:pt x="3710" y="4473"/>
                  </a:cubicBezTo>
                  <a:cubicBezTo>
                    <a:pt x="3745" y="4618"/>
                    <a:pt x="3797" y="4727"/>
                    <a:pt x="3867" y="4855"/>
                  </a:cubicBezTo>
                  <a:close/>
                  <a:moveTo>
                    <a:pt x="3762" y="10091"/>
                  </a:moveTo>
                  <a:cubicBezTo>
                    <a:pt x="3745" y="10091"/>
                    <a:pt x="3745" y="10091"/>
                    <a:pt x="3762" y="10091"/>
                  </a:cubicBezTo>
                  <a:cubicBezTo>
                    <a:pt x="3762" y="10073"/>
                    <a:pt x="3762" y="10073"/>
                    <a:pt x="3762" y="10073"/>
                  </a:cubicBezTo>
                  <a:cubicBezTo>
                    <a:pt x="3745" y="10091"/>
                    <a:pt x="3745" y="10091"/>
                    <a:pt x="3762" y="10091"/>
                  </a:cubicBezTo>
                  <a:close/>
                  <a:moveTo>
                    <a:pt x="451" y="9927"/>
                  </a:moveTo>
                  <a:cubicBezTo>
                    <a:pt x="504" y="9782"/>
                    <a:pt x="557" y="9636"/>
                    <a:pt x="627" y="9509"/>
                  </a:cubicBezTo>
                  <a:cubicBezTo>
                    <a:pt x="697" y="9364"/>
                    <a:pt x="784" y="9236"/>
                    <a:pt x="889" y="9091"/>
                  </a:cubicBezTo>
                  <a:cubicBezTo>
                    <a:pt x="1082" y="8818"/>
                    <a:pt x="1292" y="8582"/>
                    <a:pt x="1538" y="8364"/>
                  </a:cubicBezTo>
                  <a:cubicBezTo>
                    <a:pt x="1783" y="8145"/>
                    <a:pt x="2046" y="7945"/>
                    <a:pt x="2308" y="7764"/>
                  </a:cubicBezTo>
                  <a:cubicBezTo>
                    <a:pt x="2641" y="7564"/>
                    <a:pt x="3009" y="7436"/>
                    <a:pt x="3377" y="7382"/>
                  </a:cubicBezTo>
                  <a:cubicBezTo>
                    <a:pt x="3430" y="7382"/>
                    <a:pt x="3500" y="7382"/>
                    <a:pt x="3552" y="7382"/>
                  </a:cubicBezTo>
                  <a:cubicBezTo>
                    <a:pt x="3552" y="7382"/>
                    <a:pt x="3552" y="7400"/>
                    <a:pt x="3552" y="7400"/>
                  </a:cubicBezTo>
                  <a:cubicBezTo>
                    <a:pt x="3535" y="7582"/>
                    <a:pt x="3517" y="7764"/>
                    <a:pt x="3517" y="7945"/>
                  </a:cubicBezTo>
                  <a:cubicBezTo>
                    <a:pt x="3500" y="8182"/>
                    <a:pt x="3500" y="8400"/>
                    <a:pt x="3482" y="8636"/>
                  </a:cubicBezTo>
                  <a:cubicBezTo>
                    <a:pt x="3482" y="8800"/>
                    <a:pt x="3465" y="8982"/>
                    <a:pt x="3465" y="9145"/>
                  </a:cubicBezTo>
                  <a:cubicBezTo>
                    <a:pt x="3465" y="9182"/>
                    <a:pt x="3465" y="9236"/>
                    <a:pt x="3465" y="9273"/>
                  </a:cubicBezTo>
                  <a:cubicBezTo>
                    <a:pt x="3465" y="9400"/>
                    <a:pt x="3447" y="9527"/>
                    <a:pt x="3447" y="9655"/>
                  </a:cubicBezTo>
                  <a:cubicBezTo>
                    <a:pt x="3447" y="9691"/>
                    <a:pt x="3447" y="9745"/>
                    <a:pt x="3447" y="9782"/>
                  </a:cubicBezTo>
                  <a:cubicBezTo>
                    <a:pt x="3447" y="9818"/>
                    <a:pt x="3447" y="9855"/>
                    <a:pt x="3447" y="9891"/>
                  </a:cubicBezTo>
                  <a:cubicBezTo>
                    <a:pt x="3447" y="9909"/>
                    <a:pt x="3447" y="9927"/>
                    <a:pt x="3447" y="9945"/>
                  </a:cubicBezTo>
                  <a:cubicBezTo>
                    <a:pt x="3447" y="9982"/>
                    <a:pt x="3447" y="10018"/>
                    <a:pt x="3465" y="10055"/>
                  </a:cubicBezTo>
                  <a:cubicBezTo>
                    <a:pt x="3465" y="10073"/>
                    <a:pt x="3465" y="10073"/>
                    <a:pt x="3465" y="10091"/>
                  </a:cubicBezTo>
                  <a:cubicBezTo>
                    <a:pt x="3465" y="10109"/>
                    <a:pt x="3482" y="10145"/>
                    <a:pt x="3482" y="10164"/>
                  </a:cubicBezTo>
                  <a:cubicBezTo>
                    <a:pt x="3500" y="10200"/>
                    <a:pt x="3517" y="10236"/>
                    <a:pt x="3535" y="10255"/>
                  </a:cubicBezTo>
                  <a:cubicBezTo>
                    <a:pt x="3552" y="10273"/>
                    <a:pt x="3570" y="10273"/>
                    <a:pt x="3587" y="10273"/>
                  </a:cubicBezTo>
                  <a:cubicBezTo>
                    <a:pt x="3605" y="10273"/>
                    <a:pt x="3622" y="10273"/>
                    <a:pt x="3640" y="10255"/>
                  </a:cubicBezTo>
                  <a:cubicBezTo>
                    <a:pt x="3657" y="10255"/>
                    <a:pt x="3657" y="10236"/>
                    <a:pt x="3675" y="10236"/>
                  </a:cubicBezTo>
                  <a:cubicBezTo>
                    <a:pt x="3675" y="10236"/>
                    <a:pt x="3692" y="10218"/>
                    <a:pt x="3692" y="10218"/>
                  </a:cubicBezTo>
                  <a:cubicBezTo>
                    <a:pt x="3710" y="10200"/>
                    <a:pt x="3727" y="10182"/>
                    <a:pt x="3745" y="10145"/>
                  </a:cubicBezTo>
                  <a:cubicBezTo>
                    <a:pt x="3745" y="10145"/>
                    <a:pt x="3745" y="10127"/>
                    <a:pt x="3762" y="10127"/>
                  </a:cubicBezTo>
                  <a:cubicBezTo>
                    <a:pt x="3780" y="10145"/>
                    <a:pt x="3780" y="10164"/>
                    <a:pt x="3797" y="10164"/>
                  </a:cubicBezTo>
                  <a:cubicBezTo>
                    <a:pt x="3815" y="10200"/>
                    <a:pt x="3832" y="10218"/>
                    <a:pt x="3867" y="10255"/>
                  </a:cubicBezTo>
                  <a:cubicBezTo>
                    <a:pt x="3885" y="10273"/>
                    <a:pt x="3885" y="10291"/>
                    <a:pt x="3903" y="10309"/>
                  </a:cubicBezTo>
                  <a:cubicBezTo>
                    <a:pt x="3903" y="10327"/>
                    <a:pt x="3920" y="10327"/>
                    <a:pt x="3920" y="10345"/>
                  </a:cubicBezTo>
                  <a:cubicBezTo>
                    <a:pt x="3938" y="10382"/>
                    <a:pt x="3973" y="10436"/>
                    <a:pt x="3990" y="10473"/>
                  </a:cubicBezTo>
                  <a:cubicBezTo>
                    <a:pt x="3990" y="10491"/>
                    <a:pt x="4008" y="10491"/>
                    <a:pt x="4008" y="10509"/>
                  </a:cubicBezTo>
                  <a:cubicBezTo>
                    <a:pt x="4008" y="10509"/>
                    <a:pt x="4008" y="10509"/>
                    <a:pt x="4008" y="10509"/>
                  </a:cubicBezTo>
                  <a:cubicBezTo>
                    <a:pt x="4008" y="10509"/>
                    <a:pt x="4008" y="10527"/>
                    <a:pt x="4025" y="10527"/>
                  </a:cubicBezTo>
                  <a:cubicBezTo>
                    <a:pt x="4025" y="10545"/>
                    <a:pt x="4043" y="10545"/>
                    <a:pt x="4043" y="10545"/>
                  </a:cubicBezTo>
                  <a:cubicBezTo>
                    <a:pt x="4043" y="10545"/>
                    <a:pt x="4060" y="10564"/>
                    <a:pt x="4060" y="10564"/>
                  </a:cubicBezTo>
                  <a:cubicBezTo>
                    <a:pt x="4060" y="10564"/>
                    <a:pt x="4078" y="10564"/>
                    <a:pt x="4078" y="10564"/>
                  </a:cubicBezTo>
                  <a:cubicBezTo>
                    <a:pt x="4095" y="10545"/>
                    <a:pt x="4095" y="10545"/>
                    <a:pt x="4078" y="10527"/>
                  </a:cubicBezTo>
                  <a:cubicBezTo>
                    <a:pt x="4078" y="10509"/>
                    <a:pt x="4060" y="10491"/>
                    <a:pt x="4060" y="10473"/>
                  </a:cubicBezTo>
                  <a:cubicBezTo>
                    <a:pt x="4060" y="10473"/>
                    <a:pt x="4060" y="10455"/>
                    <a:pt x="4043" y="10455"/>
                  </a:cubicBezTo>
                  <a:cubicBezTo>
                    <a:pt x="4043" y="10436"/>
                    <a:pt x="4025" y="10436"/>
                    <a:pt x="4025" y="10418"/>
                  </a:cubicBezTo>
                  <a:cubicBezTo>
                    <a:pt x="4008" y="10400"/>
                    <a:pt x="4008" y="10382"/>
                    <a:pt x="3990" y="10345"/>
                  </a:cubicBezTo>
                  <a:cubicBezTo>
                    <a:pt x="3973" y="10309"/>
                    <a:pt x="3955" y="10273"/>
                    <a:pt x="3938" y="10236"/>
                  </a:cubicBezTo>
                  <a:cubicBezTo>
                    <a:pt x="3885" y="10145"/>
                    <a:pt x="3850" y="10055"/>
                    <a:pt x="3797" y="9945"/>
                  </a:cubicBezTo>
                  <a:cubicBezTo>
                    <a:pt x="3815" y="9909"/>
                    <a:pt x="3815" y="9873"/>
                    <a:pt x="3832" y="9836"/>
                  </a:cubicBezTo>
                  <a:cubicBezTo>
                    <a:pt x="3850" y="9800"/>
                    <a:pt x="3850" y="9745"/>
                    <a:pt x="3867" y="9709"/>
                  </a:cubicBezTo>
                  <a:cubicBezTo>
                    <a:pt x="3885" y="9618"/>
                    <a:pt x="3885" y="9545"/>
                    <a:pt x="3902" y="9455"/>
                  </a:cubicBezTo>
                  <a:cubicBezTo>
                    <a:pt x="3902" y="9327"/>
                    <a:pt x="3920" y="9218"/>
                    <a:pt x="3920" y="9091"/>
                  </a:cubicBezTo>
                  <a:cubicBezTo>
                    <a:pt x="3920" y="8982"/>
                    <a:pt x="3920" y="8873"/>
                    <a:pt x="3920" y="8764"/>
                  </a:cubicBezTo>
                  <a:cubicBezTo>
                    <a:pt x="3920" y="8673"/>
                    <a:pt x="3920" y="8564"/>
                    <a:pt x="3920" y="8473"/>
                  </a:cubicBezTo>
                  <a:cubicBezTo>
                    <a:pt x="3920" y="8436"/>
                    <a:pt x="3920" y="8400"/>
                    <a:pt x="3920" y="8364"/>
                  </a:cubicBezTo>
                  <a:cubicBezTo>
                    <a:pt x="3920" y="8364"/>
                    <a:pt x="3920" y="8364"/>
                    <a:pt x="3920" y="8364"/>
                  </a:cubicBezTo>
                  <a:cubicBezTo>
                    <a:pt x="3920" y="8345"/>
                    <a:pt x="3938" y="8345"/>
                    <a:pt x="3938" y="8327"/>
                  </a:cubicBezTo>
                  <a:cubicBezTo>
                    <a:pt x="3955" y="8291"/>
                    <a:pt x="3973" y="8255"/>
                    <a:pt x="3990" y="8218"/>
                  </a:cubicBezTo>
                  <a:cubicBezTo>
                    <a:pt x="4043" y="8109"/>
                    <a:pt x="4113" y="8000"/>
                    <a:pt x="4183" y="7909"/>
                  </a:cubicBezTo>
                  <a:cubicBezTo>
                    <a:pt x="4235" y="7836"/>
                    <a:pt x="4288" y="7764"/>
                    <a:pt x="4340" y="7691"/>
                  </a:cubicBezTo>
                  <a:cubicBezTo>
                    <a:pt x="4358" y="7655"/>
                    <a:pt x="4393" y="7636"/>
                    <a:pt x="4411" y="7600"/>
                  </a:cubicBezTo>
                  <a:cubicBezTo>
                    <a:pt x="4463" y="7545"/>
                    <a:pt x="4516" y="7473"/>
                    <a:pt x="4568" y="7418"/>
                  </a:cubicBezTo>
                  <a:cubicBezTo>
                    <a:pt x="4638" y="7327"/>
                    <a:pt x="4726" y="7236"/>
                    <a:pt x="4796" y="7164"/>
                  </a:cubicBezTo>
                  <a:cubicBezTo>
                    <a:pt x="4866" y="7091"/>
                    <a:pt x="4919" y="7018"/>
                    <a:pt x="4989" y="6945"/>
                  </a:cubicBezTo>
                  <a:cubicBezTo>
                    <a:pt x="5024" y="6909"/>
                    <a:pt x="5041" y="6891"/>
                    <a:pt x="5076" y="6855"/>
                  </a:cubicBezTo>
                  <a:cubicBezTo>
                    <a:pt x="5181" y="6745"/>
                    <a:pt x="5286" y="6636"/>
                    <a:pt x="5392" y="6527"/>
                  </a:cubicBezTo>
                  <a:cubicBezTo>
                    <a:pt x="5392" y="6527"/>
                    <a:pt x="5409" y="6509"/>
                    <a:pt x="5427" y="6509"/>
                  </a:cubicBezTo>
                  <a:cubicBezTo>
                    <a:pt x="5462" y="6473"/>
                    <a:pt x="5479" y="6455"/>
                    <a:pt x="5514" y="6418"/>
                  </a:cubicBezTo>
                  <a:cubicBezTo>
                    <a:pt x="5549" y="6382"/>
                    <a:pt x="5567" y="6364"/>
                    <a:pt x="5602" y="6327"/>
                  </a:cubicBezTo>
                  <a:cubicBezTo>
                    <a:pt x="5619" y="6309"/>
                    <a:pt x="5619" y="6309"/>
                    <a:pt x="5637" y="6291"/>
                  </a:cubicBezTo>
                  <a:cubicBezTo>
                    <a:pt x="5689" y="6255"/>
                    <a:pt x="5742" y="6200"/>
                    <a:pt x="5794" y="6164"/>
                  </a:cubicBezTo>
                  <a:cubicBezTo>
                    <a:pt x="5812" y="6145"/>
                    <a:pt x="5847" y="6127"/>
                    <a:pt x="5865" y="6109"/>
                  </a:cubicBezTo>
                  <a:cubicBezTo>
                    <a:pt x="5882" y="6091"/>
                    <a:pt x="5882" y="6091"/>
                    <a:pt x="5900" y="6073"/>
                  </a:cubicBezTo>
                  <a:cubicBezTo>
                    <a:pt x="5917" y="6073"/>
                    <a:pt x="5917" y="6055"/>
                    <a:pt x="5917" y="6055"/>
                  </a:cubicBezTo>
                  <a:cubicBezTo>
                    <a:pt x="5935" y="6036"/>
                    <a:pt x="5952" y="6018"/>
                    <a:pt x="5970" y="6000"/>
                  </a:cubicBezTo>
                  <a:cubicBezTo>
                    <a:pt x="6005" y="5982"/>
                    <a:pt x="5987" y="5927"/>
                    <a:pt x="5970" y="5891"/>
                  </a:cubicBezTo>
                  <a:cubicBezTo>
                    <a:pt x="5970" y="5891"/>
                    <a:pt x="5970" y="5891"/>
                    <a:pt x="5970" y="5873"/>
                  </a:cubicBezTo>
                  <a:cubicBezTo>
                    <a:pt x="6180" y="5909"/>
                    <a:pt x="6373" y="5964"/>
                    <a:pt x="6583" y="5982"/>
                  </a:cubicBezTo>
                  <a:cubicBezTo>
                    <a:pt x="6846" y="6018"/>
                    <a:pt x="7091" y="6036"/>
                    <a:pt x="7354" y="6055"/>
                  </a:cubicBezTo>
                  <a:cubicBezTo>
                    <a:pt x="7406" y="6055"/>
                    <a:pt x="7476" y="6073"/>
                    <a:pt x="7529" y="6073"/>
                  </a:cubicBezTo>
                  <a:cubicBezTo>
                    <a:pt x="7634" y="6073"/>
                    <a:pt x="7721" y="6073"/>
                    <a:pt x="7827" y="6073"/>
                  </a:cubicBezTo>
                  <a:cubicBezTo>
                    <a:pt x="8002" y="6073"/>
                    <a:pt x="8159" y="6091"/>
                    <a:pt x="8335" y="6073"/>
                  </a:cubicBezTo>
                  <a:cubicBezTo>
                    <a:pt x="8562" y="6073"/>
                    <a:pt x="8790" y="6055"/>
                    <a:pt x="9035" y="6055"/>
                  </a:cubicBezTo>
                  <a:cubicBezTo>
                    <a:pt x="9176" y="6055"/>
                    <a:pt x="9316" y="6036"/>
                    <a:pt x="9473" y="6036"/>
                  </a:cubicBezTo>
                  <a:cubicBezTo>
                    <a:pt x="9596" y="6036"/>
                    <a:pt x="9719" y="6018"/>
                    <a:pt x="9859" y="6018"/>
                  </a:cubicBezTo>
                  <a:cubicBezTo>
                    <a:pt x="9911" y="6018"/>
                    <a:pt x="9946" y="6018"/>
                    <a:pt x="9999" y="6018"/>
                  </a:cubicBezTo>
                  <a:cubicBezTo>
                    <a:pt x="10051" y="6018"/>
                    <a:pt x="10104" y="6000"/>
                    <a:pt x="10157" y="6000"/>
                  </a:cubicBezTo>
                  <a:cubicBezTo>
                    <a:pt x="10104" y="6073"/>
                    <a:pt x="10051" y="6127"/>
                    <a:pt x="9999" y="6200"/>
                  </a:cubicBezTo>
                  <a:cubicBezTo>
                    <a:pt x="9911" y="6309"/>
                    <a:pt x="9841" y="6418"/>
                    <a:pt x="9754" y="6527"/>
                  </a:cubicBezTo>
                  <a:cubicBezTo>
                    <a:pt x="9666" y="6655"/>
                    <a:pt x="9596" y="6764"/>
                    <a:pt x="9508" y="6891"/>
                  </a:cubicBezTo>
                  <a:cubicBezTo>
                    <a:pt x="9491" y="6909"/>
                    <a:pt x="9473" y="6945"/>
                    <a:pt x="9456" y="6982"/>
                  </a:cubicBezTo>
                  <a:cubicBezTo>
                    <a:pt x="9403" y="7055"/>
                    <a:pt x="9368" y="7127"/>
                    <a:pt x="9316" y="7200"/>
                  </a:cubicBezTo>
                  <a:cubicBezTo>
                    <a:pt x="9263" y="7291"/>
                    <a:pt x="9211" y="7382"/>
                    <a:pt x="9158" y="7455"/>
                  </a:cubicBezTo>
                  <a:cubicBezTo>
                    <a:pt x="9088" y="7564"/>
                    <a:pt x="9035" y="7673"/>
                    <a:pt x="8965" y="7782"/>
                  </a:cubicBezTo>
                  <a:cubicBezTo>
                    <a:pt x="8878" y="7909"/>
                    <a:pt x="8808" y="8036"/>
                    <a:pt x="8720" y="8164"/>
                  </a:cubicBezTo>
                  <a:cubicBezTo>
                    <a:pt x="8457" y="8582"/>
                    <a:pt x="8194" y="9000"/>
                    <a:pt x="7914" y="9418"/>
                  </a:cubicBezTo>
                  <a:cubicBezTo>
                    <a:pt x="7914" y="9418"/>
                    <a:pt x="7914" y="9418"/>
                    <a:pt x="7914" y="9436"/>
                  </a:cubicBezTo>
                  <a:cubicBezTo>
                    <a:pt x="7914" y="9436"/>
                    <a:pt x="7914" y="9436"/>
                    <a:pt x="7914" y="9436"/>
                  </a:cubicBezTo>
                  <a:cubicBezTo>
                    <a:pt x="7862" y="9527"/>
                    <a:pt x="7809" y="9600"/>
                    <a:pt x="7756" y="9691"/>
                  </a:cubicBezTo>
                  <a:cubicBezTo>
                    <a:pt x="7704" y="9764"/>
                    <a:pt x="7669" y="9836"/>
                    <a:pt x="7616" y="9909"/>
                  </a:cubicBezTo>
                  <a:cubicBezTo>
                    <a:pt x="7599" y="9927"/>
                    <a:pt x="7581" y="9964"/>
                    <a:pt x="7564" y="9982"/>
                  </a:cubicBezTo>
                  <a:cubicBezTo>
                    <a:pt x="7494" y="10109"/>
                    <a:pt x="7406" y="10236"/>
                    <a:pt x="7336" y="10364"/>
                  </a:cubicBezTo>
                  <a:cubicBezTo>
                    <a:pt x="7301" y="10418"/>
                    <a:pt x="7283" y="10455"/>
                    <a:pt x="7248" y="10509"/>
                  </a:cubicBezTo>
                  <a:cubicBezTo>
                    <a:pt x="7231" y="10545"/>
                    <a:pt x="7196" y="10600"/>
                    <a:pt x="7178" y="10636"/>
                  </a:cubicBezTo>
                  <a:cubicBezTo>
                    <a:pt x="7073" y="10818"/>
                    <a:pt x="6986" y="11018"/>
                    <a:pt x="6881" y="11200"/>
                  </a:cubicBezTo>
                  <a:cubicBezTo>
                    <a:pt x="6881" y="11200"/>
                    <a:pt x="6881" y="11200"/>
                    <a:pt x="6881" y="11200"/>
                  </a:cubicBezTo>
                  <a:cubicBezTo>
                    <a:pt x="6863" y="11218"/>
                    <a:pt x="6898" y="11255"/>
                    <a:pt x="6916" y="11236"/>
                  </a:cubicBezTo>
                  <a:cubicBezTo>
                    <a:pt x="6951" y="11182"/>
                    <a:pt x="6986" y="11109"/>
                    <a:pt x="7021" y="11055"/>
                  </a:cubicBezTo>
                  <a:cubicBezTo>
                    <a:pt x="7056" y="11000"/>
                    <a:pt x="7091" y="10964"/>
                    <a:pt x="7108" y="10909"/>
                  </a:cubicBezTo>
                  <a:cubicBezTo>
                    <a:pt x="7178" y="10800"/>
                    <a:pt x="7231" y="10691"/>
                    <a:pt x="7301" y="10582"/>
                  </a:cubicBezTo>
                  <a:cubicBezTo>
                    <a:pt x="7318" y="10564"/>
                    <a:pt x="7318" y="10545"/>
                    <a:pt x="7336" y="10527"/>
                  </a:cubicBezTo>
                  <a:cubicBezTo>
                    <a:pt x="7371" y="10473"/>
                    <a:pt x="7406" y="10400"/>
                    <a:pt x="7459" y="10345"/>
                  </a:cubicBezTo>
                  <a:cubicBezTo>
                    <a:pt x="7494" y="10273"/>
                    <a:pt x="7546" y="10218"/>
                    <a:pt x="7581" y="10145"/>
                  </a:cubicBezTo>
                  <a:cubicBezTo>
                    <a:pt x="7599" y="10109"/>
                    <a:pt x="7616" y="10091"/>
                    <a:pt x="7634" y="10055"/>
                  </a:cubicBezTo>
                  <a:cubicBezTo>
                    <a:pt x="7634" y="10055"/>
                    <a:pt x="7634" y="10055"/>
                    <a:pt x="7634" y="10055"/>
                  </a:cubicBezTo>
                  <a:cubicBezTo>
                    <a:pt x="7634" y="10055"/>
                    <a:pt x="7634" y="10055"/>
                    <a:pt x="7634" y="10055"/>
                  </a:cubicBezTo>
                  <a:cubicBezTo>
                    <a:pt x="7651" y="10055"/>
                    <a:pt x="7651" y="10036"/>
                    <a:pt x="7651" y="10018"/>
                  </a:cubicBezTo>
                  <a:cubicBezTo>
                    <a:pt x="7651" y="10018"/>
                    <a:pt x="7651" y="10018"/>
                    <a:pt x="7651" y="10036"/>
                  </a:cubicBezTo>
                  <a:cubicBezTo>
                    <a:pt x="7669" y="10018"/>
                    <a:pt x="7686" y="9982"/>
                    <a:pt x="7704" y="9964"/>
                  </a:cubicBezTo>
                  <a:cubicBezTo>
                    <a:pt x="7704" y="9964"/>
                    <a:pt x="7704" y="9964"/>
                    <a:pt x="7704" y="9964"/>
                  </a:cubicBezTo>
                  <a:cubicBezTo>
                    <a:pt x="7791" y="9855"/>
                    <a:pt x="7862" y="9727"/>
                    <a:pt x="7949" y="9618"/>
                  </a:cubicBezTo>
                  <a:cubicBezTo>
                    <a:pt x="7949" y="9618"/>
                    <a:pt x="7949" y="9618"/>
                    <a:pt x="7949" y="9636"/>
                  </a:cubicBezTo>
                  <a:cubicBezTo>
                    <a:pt x="7967" y="9618"/>
                    <a:pt x="7984" y="9600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19" y="9545"/>
                  </a:cubicBezTo>
                  <a:cubicBezTo>
                    <a:pt x="8019" y="9545"/>
                    <a:pt x="8019" y="9545"/>
                    <a:pt x="8019" y="9545"/>
                  </a:cubicBezTo>
                  <a:cubicBezTo>
                    <a:pt x="8019" y="9545"/>
                    <a:pt x="8019" y="9545"/>
                    <a:pt x="8019" y="9545"/>
                  </a:cubicBezTo>
                  <a:cubicBezTo>
                    <a:pt x="8142" y="9364"/>
                    <a:pt x="8282" y="9182"/>
                    <a:pt x="8405" y="9000"/>
                  </a:cubicBezTo>
                  <a:cubicBezTo>
                    <a:pt x="8545" y="8800"/>
                    <a:pt x="8685" y="8600"/>
                    <a:pt x="8843" y="8400"/>
                  </a:cubicBezTo>
                  <a:cubicBezTo>
                    <a:pt x="9000" y="8182"/>
                    <a:pt x="9158" y="7982"/>
                    <a:pt x="9316" y="7764"/>
                  </a:cubicBezTo>
                  <a:cubicBezTo>
                    <a:pt x="9368" y="7691"/>
                    <a:pt x="9438" y="7600"/>
                    <a:pt x="9491" y="7527"/>
                  </a:cubicBezTo>
                  <a:cubicBezTo>
                    <a:pt x="9543" y="7455"/>
                    <a:pt x="9596" y="7382"/>
                    <a:pt x="9648" y="7309"/>
                  </a:cubicBezTo>
                  <a:cubicBezTo>
                    <a:pt x="9683" y="7273"/>
                    <a:pt x="9701" y="7236"/>
                    <a:pt x="9736" y="7200"/>
                  </a:cubicBezTo>
                  <a:cubicBezTo>
                    <a:pt x="9824" y="7091"/>
                    <a:pt x="9911" y="6982"/>
                    <a:pt x="9999" y="6873"/>
                  </a:cubicBezTo>
                  <a:cubicBezTo>
                    <a:pt x="10069" y="6782"/>
                    <a:pt x="10139" y="6691"/>
                    <a:pt x="10227" y="6600"/>
                  </a:cubicBezTo>
                  <a:cubicBezTo>
                    <a:pt x="10262" y="6564"/>
                    <a:pt x="10279" y="6527"/>
                    <a:pt x="10314" y="6473"/>
                  </a:cubicBezTo>
                  <a:cubicBezTo>
                    <a:pt x="10349" y="6418"/>
                    <a:pt x="10402" y="6364"/>
                    <a:pt x="10437" y="6309"/>
                  </a:cubicBezTo>
                  <a:cubicBezTo>
                    <a:pt x="10454" y="6273"/>
                    <a:pt x="10472" y="6236"/>
                    <a:pt x="10507" y="6200"/>
                  </a:cubicBezTo>
                  <a:cubicBezTo>
                    <a:pt x="10524" y="6182"/>
                    <a:pt x="10524" y="6164"/>
                    <a:pt x="10542" y="6127"/>
                  </a:cubicBezTo>
                  <a:cubicBezTo>
                    <a:pt x="10559" y="6109"/>
                    <a:pt x="10559" y="6073"/>
                    <a:pt x="10577" y="6055"/>
                  </a:cubicBezTo>
                  <a:cubicBezTo>
                    <a:pt x="10577" y="6036"/>
                    <a:pt x="10594" y="6018"/>
                    <a:pt x="10594" y="6000"/>
                  </a:cubicBezTo>
                  <a:cubicBezTo>
                    <a:pt x="10629" y="6000"/>
                    <a:pt x="10682" y="6000"/>
                    <a:pt x="10717" y="5982"/>
                  </a:cubicBezTo>
                  <a:cubicBezTo>
                    <a:pt x="10787" y="5982"/>
                    <a:pt x="10857" y="5964"/>
                    <a:pt x="10945" y="5964"/>
                  </a:cubicBezTo>
                  <a:cubicBezTo>
                    <a:pt x="11032" y="5945"/>
                    <a:pt x="11102" y="5945"/>
                    <a:pt x="11190" y="5927"/>
                  </a:cubicBezTo>
                  <a:cubicBezTo>
                    <a:pt x="11295" y="5909"/>
                    <a:pt x="11400" y="5891"/>
                    <a:pt x="11523" y="5873"/>
                  </a:cubicBezTo>
                  <a:cubicBezTo>
                    <a:pt x="11505" y="5891"/>
                    <a:pt x="11505" y="5891"/>
                    <a:pt x="11488" y="5909"/>
                  </a:cubicBezTo>
                  <a:cubicBezTo>
                    <a:pt x="11435" y="6000"/>
                    <a:pt x="11365" y="6091"/>
                    <a:pt x="11313" y="6164"/>
                  </a:cubicBezTo>
                  <a:cubicBezTo>
                    <a:pt x="11225" y="6309"/>
                    <a:pt x="11137" y="6455"/>
                    <a:pt x="11032" y="6600"/>
                  </a:cubicBezTo>
                  <a:cubicBezTo>
                    <a:pt x="10840" y="6909"/>
                    <a:pt x="10647" y="7236"/>
                    <a:pt x="10472" y="7545"/>
                  </a:cubicBezTo>
                  <a:cubicBezTo>
                    <a:pt x="10402" y="7673"/>
                    <a:pt x="10314" y="7800"/>
                    <a:pt x="10227" y="7945"/>
                  </a:cubicBezTo>
                  <a:cubicBezTo>
                    <a:pt x="10139" y="8091"/>
                    <a:pt x="10051" y="8218"/>
                    <a:pt x="9981" y="8364"/>
                  </a:cubicBezTo>
                  <a:cubicBezTo>
                    <a:pt x="9578" y="9000"/>
                    <a:pt x="9175" y="9655"/>
                    <a:pt x="8772" y="10291"/>
                  </a:cubicBezTo>
                  <a:cubicBezTo>
                    <a:pt x="8737" y="10364"/>
                    <a:pt x="8685" y="10436"/>
                    <a:pt x="8650" y="10491"/>
                  </a:cubicBezTo>
                  <a:cubicBezTo>
                    <a:pt x="8615" y="10564"/>
                    <a:pt x="8562" y="10636"/>
                    <a:pt x="8527" y="10691"/>
                  </a:cubicBezTo>
                  <a:cubicBezTo>
                    <a:pt x="8510" y="10727"/>
                    <a:pt x="8492" y="10745"/>
                    <a:pt x="8475" y="10782"/>
                  </a:cubicBezTo>
                  <a:cubicBezTo>
                    <a:pt x="8370" y="10964"/>
                    <a:pt x="8264" y="11164"/>
                    <a:pt x="8177" y="11345"/>
                  </a:cubicBezTo>
                  <a:cubicBezTo>
                    <a:pt x="8054" y="11345"/>
                    <a:pt x="7932" y="11327"/>
                    <a:pt x="7809" y="11327"/>
                  </a:cubicBezTo>
                  <a:cubicBezTo>
                    <a:pt x="7756" y="11327"/>
                    <a:pt x="7704" y="11327"/>
                    <a:pt x="7651" y="11309"/>
                  </a:cubicBezTo>
                  <a:cubicBezTo>
                    <a:pt x="7441" y="11291"/>
                    <a:pt x="7231" y="11273"/>
                    <a:pt x="7038" y="11255"/>
                  </a:cubicBezTo>
                  <a:cubicBezTo>
                    <a:pt x="6898" y="11236"/>
                    <a:pt x="6775" y="11218"/>
                    <a:pt x="6635" y="11200"/>
                  </a:cubicBezTo>
                  <a:cubicBezTo>
                    <a:pt x="6460" y="11164"/>
                    <a:pt x="6285" y="11127"/>
                    <a:pt x="6110" y="11091"/>
                  </a:cubicBezTo>
                  <a:cubicBezTo>
                    <a:pt x="6005" y="11073"/>
                    <a:pt x="5917" y="11036"/>
                    <a:pt x="5812" y="11000"/>
                  </a:cubicBezTo>
                  <a:cubicBezTo>
                    <a:pt x="5759" y="10982"/>
                    <a:pt x="5707" y="10964"/>
                    <a:pt x="5672" y="10945"/>
                  </a:cubicBezTo>
                  <a:cubicBezTo>
                    <a:pt x="5567" y="10909"/>
                    <a:pt x="5462" y="10873"/>
                    <a:pt x="5356" y="10836"/>
                  </a:cubicBezTo>
                  <a:cubicBezTo>
                    <a:pt x="5321" y="10818"/>
                    <a:pt x="5286" y="10818"/>
                    <a:pt x="5251" y="10800"/>
                  </a:cubicBezTo>
                  <a:cubicBezTo>
                    <a:pt x="5181" y="10764"/>
                    <a:pt x="5111" y="10745"/>
                    <a:pt x="5041" y="10709"/>
                  </a:cubicBezTo>
                  <a:cubicBezTo>
                    <a:pt x="4883" y="10636"/>
                    <a:pt x="4708" y="10564"/>
                    <a:pt x="4551" y="10473"/>
                  </a:cubicBezTo>
                  <a:cubicBezTo>
                    <a:pt x="4463" y="10418"/>
                    <a:pt x="4375" y="10345"/>
                    <a:pt x="4288" y="10273"/>
                  </a:cubicBezTo>
                  <a:cubicBezTo>
                    <a:pt x="4235" y="10218"/>
                    <a:pt x="4183" y="10164"/>
                    <a:pt x="4148" y="10091"/>
                  </a:cubicBezTo>
                  <a:cubicBezTo>
                    <a:pt x="4113" y="10018"/>
                    <a:pt x="4060" y="9945"/>
                    <a:pt x="4043" y="9873"/>
                  </a:cubicBezTo>
                  <a:cubicBezTo>
                    <a:pt x="4043" y="9855"/>
                    <a:pt x="4025" y="9836"/>
                    <a:pt x="4025" y="9818"/>
                  </a:cubicBezTo>
                  <a:cubicBezTo>
                    <a:pt x="4025" y="9818"/>
                    <a:pt x="4025" y="9818"/>
                    <a:pt x="4025" y="9818"/>
                  </a:cubicBezTo>
                  <a:cubicBezTo>
                    <a:pt x="4025" y="9818"/>
                    <a:pt x="4025" y="9818"/>
                    <a:pt x="4025" y="9800"/>
                  </a:cubicBezTo>
                  <a:cubicBezTo>
                    <a:pt x="4025" y="9800"/>
                    <a:pt x="4025" y="9800"/>
                    <a:pt x="4025" y="9800"/>
                  </a:cubicBezTo>
                  <a:cubicBezTo>
                    <a:pt x="4008" y="9782"/>
                    <a:pt x="3990" y="9800"/>
                    <a:pt x="3990" y="9818"/>
                  </a:cubicBezTo>
                  <a:cubicBezTo>
                    <a:pt x="4008" y="9873"/>
                    <a:pt x="4025" y="9927"/>
                    <a:pt x="4025" y="9982"/>
                  </a:cubicBezTo>
                  <a:cubicBezTo>
                    <a:pt x="4043" y="10036"/>
                    <a:pt x="4060" y="10091"/>
                    <a:pt x="4078" y="10127"/>
                  </a:cubicBezTo>
                  <a:cubicBezTo>
                    <a:pt x="4130" y="10236"/>
                    <a:pt x="4200" y="10327"/>
                    <a:pt x="4270" y="10418"/>
                  </a:cubicBezTo>
                  <a:cubicBezTo>
                    <a:pt x="4358" y="10509"/>
                    <a:pt x="4445" y="10564"/>
                    <a:pt x="4533" y="10636"/>
                  </a:cubicBezTo>
                  <a:cubicBezTo>
                    <a:pt x="4638" y="10709"/>
                    <a:pt x="4761" y="10764"/>
                    <a:pt x="4866" y="10818"/>
                  </a:cubicBezTo>
                  <a:cubicBezTo>
                    <a:pt x="4954" y="10855"/>
                    <a:pt x="5041" y="10909"/>
                    <a:pt x="5129" y="10945"/>
                  </a:cubicBezTo>
                  <a:cubicBezTo>
                    <a:pt x="5199" y="10982"/>
                    <a:pt x="5251" y="11000"/>
                    <a:pt x="5321" y="11036"/>
                  </a:cubicBezTo>
                  <a:cubicBezTo>
                    <a:pt x="5427" y="11091"/>
                    <a:pt x="5549" y="11127"/>
                    <a:pt x="5654" y="11182"/>
                  </a:cubicBezTo>
                  <a:cubicBezTo>
                    <a:pt x="5794" y="11236"/>
                    <a:pt x="5935" y="11291"/>
                    <a:pt x="6075" y="11345"/>
                  </a:cubicBezTo>
                  <a:cubicBezTo>
                    <a:pt x="6425" y="11473"/>
                    <a:pt x="6793" y="11564"/>
                    <a:pt x="7161" y="11636"/>
                  </a:cubicBezTo>
                  <a:cubicBezTo>
                    <a:pt x="7283" y="11655"/>
                    <a:pt x="7406" y="11691"/>
                    <a:pt x="7546" y="11709"/>
                  </a:cubicBezTo>
                  <a:cubicBezTo>
                    <a:pt x="7599" y="11727"/>
                    <a:pt x="7651" y="11727"/>
                    <a:pt x="7704" y="11745"/>
                  </a:cubicBezTo>
                  <a:cubicBezTo>
                    <a:pt x="7914" y="11782"/>
                    <a:pt x="8142" y="11818"/>
                    <a:pt x="8352" y="11855"/>
                  </a:cubicBezTo>
                  <a:cubicBezTo>
                    <a:pt x="8527" y="11891"/>
                    <a:pt x="8702" y="11909"/>
                    <a:pt x="8878" y="11927"/>
                  </a:cubicBezTo>
                  <a:cubicBezTo>
                    <a:pt x="9018" y="11945"/>
                    <a:pt x="9175" y="11964"/>
                    <a:pt x="9316" y="11982"/>
                  </a:cubicBezTo>
                  <a:cubicBezTo>
                    <a:pt x="9526" y="12000"/>
                    <a:pt x="9718" y="12018"/>
                    <a:pt x="9929" y="12036"/>
                  </a:cubicBezTo>
                  <a:cubicBezTo>
                    <a:pt x="9999" y="12036"/>
                    <a:pt x="10086" y="12036"/>
                    <a:pt x="10156" y="12055"/>
                  </a:cubicBezTo>
                  <a:cubicBezTo>
                    <a:pt x="10279" y="12055"/>
                    <a:pt x="10419" y="12073"/>
                    <a:pt x="10542" y="12073"/>
                  </a:cubicBezTo>
                  <a:cubicBezTo>
                    <a:pt x="10594" y="12073"/>
                    <a:pt x="10647" y="12073"/>
                    <a:pt x="10682" y="12073"/>
                  </a:cubicBezTo>
                  <a:cubicBezTo>
                    <a:pt x="10787" y="12073"/>
                    <a:pt x="10892" y="12073"/>
                    <a:pt x="10997" y="12073"/>
                  </a:cubicBezTo>
                  <a:cubicBezTo>
                    <a:pt x="11155" y="12073"/>
                    <a:pt x="11313" y="12073"/>
                    <a:pt x="11470" y="12055"/>
                  </a:cubicBezTo>
                  <a:cubicBezTo>
                    <a:pt x="11681" y="12036"/>
                    <a:pt x="11891" y="12018"/>
                    <a:pt x="12101" y="12000"/>
                  </a:cubicBezTo>
                  <a:cubicBezTo>
                    <a:pt x="12189" y="12000"/>
                    <a:pt x="12276" y="11982"/>
                    <a:pt x="12364" y="11964"/>
                  </a:cubicBezTo>
                  <a:cubicBezTo>
                    <a:pt x="12486" y="11945"/>
                    <a:pt x="12609" y="11927"/>
                    <a:pt x="12732" y="11909"/>
                  </a:cubicBezTo>
                  <a:cubicBezTo>
                    <a:pt x="12889" y="11891"/>
                    <a:pt x="13064" y="11836"/>
                    <a:pt x="13222" y="11800"/>
                  </a:cubicBezTo>
                  <a:cubicBezTo>
                    <a:pt x="13310" y="11782"/>
                    <a:pt x="13380" y="11764"/>
                    <a:pt x="13467" y="11745"/>
                  </a:cubicBezTo>
                  <a:cubicBezTo>
                    <a:pt x="13537" y="11727"/>
                    <a:pt x="13608" y="11709"/>
                    <a:pt x="13678" y="11691"/>
                  </a:cubicBezTo>
                  <a:cubicBezTo>
                    <a:pt x="13835" y="11636"/>
                    <a:pt x="14010" y="11600"/>
                    <a:pt x="14168" y="11545"/>
                  </a:cubicBezTo>
                  <a:cubicBezTo>
                    <a:pt x="14343" y="11491"/>
                    <a:pt x="14519" y="11436"/>
                    <a:pt x="14694" y="11364"/>
                  </a:cubicBezTo>
                  <a:cubicBezTo>
                    <a:pt x="14886" y="11291"/>
                    <a:pt x="15062" y="11236"/>
                    <a:pt x="15254" y="11164"/>
                  </a:cubicBezTo>
                  <a:cubicBezTo>
                    <a:pt x="15342" y="11127"/>
                    <a:pt x="15412" y="11091"/>
                    <a:pt x="15500" y="11073"/>
                  </a:cubicBezTo>
                  <a:cubicBezTo>
                    <a:pt x="15587" y="11036"/>
                    <a:pt x="15692" y="11000"/>
                    <a:pt x="15780" y="10964"/>
                  </a:cubicBezTo>
                  <a:cubicBezTo>
                    <a:pt x="15797" y="10964"/>
                    <a:pt x="15815" y="10945"/>
                    <a:pt x="15832" y="10945"/>
                  </a:cubicBezTo>
                  <a:cubicBezTo>
                    <a:pt x="15885" y="10927"/>
                    <a:pt x="15937" y="10891"/>
                    <a:pt x="15990" y="10873"/>
                  </a:cubicBezTo>
                  <a:cubicBezTo>
                    <a:pt x="16043" y="10855"/>
                    <a:pt x="16095" y="10818"/>
                    <a:pt x="16148" y="10800"/>
                  </a:cubicBezTo>
                  <a:cubicBezTo>
                    <a:pt x="16165" y="10782"/>
                    <a:pt x="16200" y="10782"/>
                    <a:pt x="16218" y="10764"/>
                  </a:cubicBezTo>
                  <a:cubicBezTo>
                    <a:pt x="16305" y="10709"/>
                    <a:pt x="16410" y="10655"/>
                    <a:pt x="16498" y="10600"/>
                  </a:cubicBezTo>
                  <a:cubicBezTo>
                    <a:pt x="16586" y="10545"/>
                    <a:pt x="16673" y="10491"/>
                    <a:pt x="16761" y="10436"/>
                  </a:cubicBezTo>
                  <a:cubicBezTo>
                    <a:pt x="16831" y="10382"/>
                    <a:pt x="16919" y="10345"/>
                    <a:pt x="16989" y="10291"/>
                  </a:cubicBezTo>
                  <a:cubicBezTo>
                    <a:pt x="17024" y="10255"/>
                    <a:pt x="17076" y="10218"/>
                    <a:pt x="17111" y="10200"/>
                  </a:cubicBezTo>
                  <a:cubicBezTo>
                    <a:pt x="17146" y="10182"/>
                    <a:pt x="17181" y="10145"/>
                    <a:pt x="17216" y="10109"/>
                  </a:cubicBezTo>
                  <a:cubicBezTo>
                    <a:pt x="17286" y="10036"/>
                    <a:pt x="17356" y="9945"/>
                    <a:pt x="17409" y="9855"/>
                  </a:cubicBezTo>
                  <a:cubicBezTo>
                    <a:pt x="17427" y="9818"/>
                    <a:pt x="17444" y="9782"/>
                    <a:pt x="17462" y="9745"/>
                  </a:cubicBezTo>
                  <a:cubicBezTo>
                    <a:pt x="17497" y="9673"/>
                    <a:pt x="17532" y="9582"/>
                    <a:pt x="17479" y="9509"/>
                  </a:cubicBezTo>
                  <a:cubicBezTo>
                    <a:pt x="17462" y="9491"/>
                    <a:pt x="17462" y="9473"/>
                    <a:pt x="17444" y="9473"/>
                  </a:cubicBezTo>
                  <a:cubicBezTo>
                    <a:pt x="17444" y="9473"/>
                    <a:pt x="17444" y="9473"/>
                    <a:pt x="17444" y="9455"/>
                  </a:cubicBezTo>
                  <a:cubicBezTo>
                    <a:pt x="17462" y="9418"/>
                    <a:pt x="17479" y="9382"/>
                    <a:pt x="17497" y="9327"/>
                  </a:cubicBezTo>
                  <a:cubicBezTo>
                    <a:pt x="17514" y="9291"/>
                    <a:pt x="17514" y="9273"/>
                    <a:pt x="17532" y="9236"/>
                  </a:cubicBezTo>
                  <a:cubicBezTo>
                    <a:pt x="17549" y="9200"/>
                    <a:pt x="17584" y="9164"/>
                    <a:pt x="17602" y="9127"/>
                  </a:cubicBezTo>
                  <a:cubicBezTo>
                    <a:pt x="17654" y="9055"/>
                    <a:pt x="17689" y="8964"/>
                    <a:pt x="17724" y="8873"/>
                  </a:cubicBezTo>
                  <a:cubicBezTo>
                    <a:pt x="17724" y="8855"/>
                    <a:pt x="17742" y="8836"/>
                    <a:pt x="17742" y="8800"/>
                  </a:cubicBezTo>
                  <a:cubicBezTo>
                    <a:pt x="17759" y="8818"/>
                    <a:pt x="17777" y="8855"/>
                    <a:pt x="17812" y="8873"/>
                  </a:cubicBezTo>
                  <a:cubicBezTo>
                    <a:pt x="17829" y="8891"/>
                    <a:pt x="17847" y="8891"/>
                    <a:pt x="17865" y="8891"/>
                  </a:cubicBezTo>
                  <a:cubicBezTo>
                    <a:pt x="17900" y="8891"/>
                    <a:pt x="17935" y="8873"/>
                    <a:pt x="17952" y="8836"/>
                  </a:cubicBezTo>
                  <a:cubicBezTo>
                    <a:pt x="18005" y="8727"/>
                    <a:pt x="18022" y="8600"/>
                    <a:pt x="18022" y="8491"/>
                  </a:cubicBezTo>
                  <a:cubicBezTo>
                    <a:pt x="18022" y="8400"/>
                    <a:pt x="18022" y="8291"/>
                    <a:pt x="18022" y="8200"/>
                  </a:cubicBezTo>
                  <a:cubicBezTo>
                    <a:pt x="18022" y="8018"/>
                    <a:pt x="18022" y="7818"/>
                    <a:pt x="18022" y="7636"/>
                  </a:cubicBezTo>
                  <a:cubicBezTo>
                    <a:pt x="18022" y="7509"/>
                    <a:pt x="18022" y="7400"/>
                    <a:pt x="18022" y="7273"/>
                  </a:cubicBezTo>
                  <a:cubicBezTo>
                    <a:pt x="18022" y="7273"/>
                    <a:pt x="18022" y="7291"/>
                    <a:pt x="18040" y="7291"/>
                  </a:cubicBezTo>
                  <a:cubicBezTo>
                    <a:pt x="18075" y="7345"/>
                    <a:pt x="18145" y="7382"/>
                    <a:pt x="18197" y="7382"/>
                  </a:cubicBezTo>
                  <a:cubicBezTo>
                    <a:pt x="18478" y="7382"/>
                    <a:pt x="18758" y="7382"/>
                    <a:pt x="19038" y="7382"/>
                  </a:cubicBezTo>
                  <a:cubicBezTo>
                    <a:pt x="19319" y="7382"/>
                    <a:pt x="19581" y="7418"/>
                    <a:pt x="19844" y="7491"/>
                  </a:cubicBezTo>
                  <a:cubicBezTo>
                    <a:pt x="20072" y="7545"/>
                    <a:pt x="20282" y="7636"/>
                    <a:pt x="20492" y="7764"/>
                  </a:cubicBezTo>
                  <a:cubicBezTo>
                    <a:pt x="20580" y="7818"/>
                    <a:pt x="20667" y="7891"/>
                    <a:pt x="20755" y="7964"/>
                  </a:cubicBezTo>
                  <a:cubicBezTo>
                    <a:pt x="20808" y="8018"/>
                    <a:pt x="20843" y="8073"/>
                    <a:pt x="20878" y="8127"/>
                  </a:cubicBezTo>
                  <a:cubicBezTo>
                    <a:pt x="20895" y="8164"/>
                    <a:pt x="20930" y="8218"/>
                    <a:pt x="20948" y="8255"/>
                  </a:cubicBezTo>
                  <a:cubicBezTo>
                    <a:pt x="20965" y="8309"/>
                    <a:pt x="20983" y="8364"/>
                    <a:pt x="21000" y="8418"/>
                  </a:cubicBezTo>
                  <a:cubicBezTo>
                    <a:pt x="21000" y="8473"/>
                    <a:pt x="21018" y="8527"/>
                    <a:pt x="21018" y="8582"/>
                  </a:cubicBezTo>
                  <a:cubicBezTo>
                    <a:pt x="21000" y="8709"/>
                    <a:pt x="20983" y="8836"/>
                    <a:pt x="20948" y="8945"/>
                  </a:cubicBezTo>
                  <a:cubicBezTo>
                    <a:pt x="20895" y="9073"/>
                    <a:pt x="20860" y="9218"/>
                    <a:pt x="20790" y="9345"/>
                  </a:cubicBezTo>
                  <a:cubicBezTo>
                    <a:pt x="20720" y="9473"/>
                    <a:pt x="20650" y="9600"/>
                    <a:pt x="20580" y="9727"/>
                  </a:cubicBezTo>
                  <a:cubicBezTo>
                    <a:pt x="20370" y="10018"/>
                    <a:pt x="20124" y="10255"/>
                    <a:pt x="19844" y="10491"/>
                  </a:cubicBezTo>
                  <a:cubicBezTo>
                    <a:pt x="19564" y="10727"/>
                    <a:pt x="19266" y="10945"/>
                    <a:pt x="18951" y="11127"/>
                  </a:cubicBezTo>
                  <a:cubicBezTo>
                    <a:pt x="18793" y="11218"/>
                    <a:pt x="18635" y="11309"/>
                    <a:pt x="18478" y="11382"/>
                  </a:cubicBezTo>
                  <a:cubicBezTo>
                    <a:pt x="18338" y="11455"/>
                    <a:pt x="18197" y="11527"/>
                    <a:pt x="18057" y="11600"/>
                  </a:cubicBezTo>
                  <a:cubicBezTo>
                    <a:pt x="17865" y="11691"/>
                    <a:pt x="17689" y="11782"/>
                    <a:pt x="17497" y="11873"/>
                  </a:cubicBezTo>
                  <a:cubicBezTo>
                    <a:pt x="17304" y="11964"/>
                    <a:pt x="17111" y="12055"/>
                    <a:pt x="16919" y="12145"/>
                  </a:cubicBezTo>
                  <a:cubicBezTo>
                    <a:pt x="16673" y="12255"/>
                    <a:pt x="16428" y="12345"/>
                    <a:pt x="16183" y="12455"/>
                  </a:cubicBezTo>
                  <a:cubicBezTo>
                    <a:pt x="16095" y="12491"/>
                    <a:pt x="16025" y="12509"/>
                    <a:pt x="15938" y="12545"/>
                  </a:cubicBezTo>
                  <a:cubicBezTo>
                    <a:pt x="15780" y="12600"/>
                    <a:pt x="15622" y="12655"/>
                    <a:pt x="15465" y="12727"/>
                  </a:cubicBezTo>
                  <a:cubicBezTo>
                    <a:pt x="15289" y="12800"/>
                    <a:pt x="15114" y="12855"/>
                    <a:pt x="14939" y="12909"/>
                  </a:cubicBezTo>
                  <a:cubicBezTo>
                    <a:pt x="14781" y="12964"/>
                    <a:pt x="14624" y="13018"/>
                    <a:pt x="14466" y="13073"/>
                  </a:cubicBezTo>
                  <a:cubicBezTo>
                    <a:pt x="14396" y="13091"/>
                    <a:pt x="14308" y="13127"/>
                    <a:pt x="14238" y="13145"/>
                  </a:cubicBezTo>
                  <a:cubicBezTo>
                    <a:pt x="13975" y="13218"/>
                    <a:pt x="13713" y="13291"/>
                    <a:pt x="13450" y="13364"/>
                  </a:cubicBezTo>
                  <a:cubicBezTo>
                    <a:pt x="13380" y="13382"/>
                    <a:pt x="13310" y="13400"/>
                    <a:pt x="13240" y="13418"/>
                  </a:cubicBezTo>
                  <a:cubicBezTo>
                    <a:pt x="13135" y="13436"/>
                    <a:pt x="13030" y="13473"/>
                    <a:pt x="12942" y="13491"/>
                  </a:cubicBezTo>
                  <a:cubicBezTo>
                    <a:pt x="12679" y="13545"/>
                    <a:pt x="12434" y="13600"/>
                    <a:pt x="12171" y="13655"/>
                  </a:cubicBezTo>
                  <a:cubicBezTo>
                    <a:pt x="12101" y="13673"/>
                    <a:pt x="12013" y="13691"/>
                    <a:pt x="11943" y="13709"/>
                  </a:cubicBezTo>
                  <a:cubicBezTo>
                    <a:pt x="11786" y="13745"/>
                    <a:pt x="11611" y="13782"/>
                    <a:pt x="11453" y="13800"/>
                  </a:cubicBezTo>
                  <a:cubicBezTo>
                    <a:pt x="11278" y="13836"/>
                    <a:pt x="11102" y="13873"/>
                    <a:pt x="10927" y="13909"/>
                  </a:cubicBezTo>
                  <a:cubicBezTo>
                    <a:pt x="10700" y="13945"/>
                    <a:pt x="10472" y="13982"/>
                    <a:pt x="10244" y="14018"/>
                  </a:cubicBezTo>
                  <a:cubicBezTo>
                    <a:pt x="10139" y="14036"/>
                    <a:pt x="10034" y="14055"/>
                    <a:pt x="9911" y="14073"/>
                  </a:cubicBezTo>
                  <a:cubicBezTo>
                    <a:pt x="9561" y="14127"/>
                    <a:pt x="9210" y="14164"/>
                    <a:pt x="8860" y="14218"/>
                  </a:cubicBezTo>
                  <a:cubicBezTo>
                    <a:pt x="8632" y="14236"/>
                    <a:pt x="8387" y="14255"/>
                    <a:pt x="8159" y="14291"/>
                  </a:cubicBezTo>
                  <a:cubicBezTo>
                    <a:pt x="7984" y="14309"/>
                    <a:pt x="7809" y="14327"/>
                    <a:pt x="7616" y="14327"/>
                  </a:cubicBezTo>
                  <a:cubicBezTo>
                    <a:pt x="7319" y="14345"/>
                    <a:pt x="7021" y="14364"/>
                    <a:pt x="6723" y="14364"/>
                  </a:cubicBezTo>
                  <a:cubicBezTo>
                    <a:pt x="6513" y="14382"/>
                    <a:pt x="6302" y="14364"/>
                    <a:pt x="6092" y="14364"/>
                  </a:cubicBezTo>
                  <a:cubicBezTo>
                    <a:pt x="5794" y="14364"/>
                    <a:pt x="5497" y="14345"/>
                    <a:pt x="5199" y="14309"/>
                  </a:cubicBezTo>
                  <a:cubicBezTo>
                    <a:pt x="5199" y="14309"/>
                    <a:pt x="5199" y="14291"/>
                    <a:pt x="5199" y="14291"/>
                  </a:cubicBezTo>
                  <a:cubicBezTo>
                    <a:pt x="5199" y="14255"/>
                    <a:pt x="5199" y="14236"/>
                    <a:pt x="5181" y="14218"/>
                  </a:cubicBezTo>
                  <a:cubicBezTo>
                    <a:pt x="5164" y="14200"/>
                    <a:pt x="5146" y="14164"/>
                    <a:pt x="5129" y="14164"/>
                  </a:cubicBezTo>
                  <a:cubicBezTo>
                    <a:pt x="5129" y="14164"/>
                    <a:pt x="5129" y="14164"/>
                    <a:pt x="5129" y="14164"/>
                  </a:cubicBezTo>
                  <a:cubicBezTo>
                    <a:pt x="5111" y="14164"/>
                    <a:pt x="5076" y="14164"/>
                    <a:pt x="5059" y="14182"/>
                  </a:cubicBezTo>
                  <a:cubicBezTo>
                    <a:pt x="5041" y="14182"/>
                    <a:pt x="5041" y="14182"/>
                    <a:pt x="5041" y="14182"/>
                  </a:cubicBezTo>
                  <a:cubicBezTo>
                    <a:pt x="5024" y="14182"/>
                    <a:pt x="5024" y="14182"/>
                    <a:pt x="5006" y="14200"/>
                  </a:cubicBezTo>
                  <a:cubicBezTo>
                    <a:pt x="4989" y="14200"/>
                    <a:pt x="4989" y="14218"/>
                    <a:pt x="4971" y="14218"/>
                  </a:cubicBezTo>
                  <a:cubicBezTo>
                    <a:pt x="4954" y="14218"/>
                    <a:pt x="4954" y="14236"/>
                    <a:pt x="4936" y="14236"/>
                  </a:cubicBezTo>
                  <a:cubicBezTo>
                    <a:pt x="4919" y="14236"/>
                    <a:pt x="4919" y="14255"/>
                    <a:pt x="4901" y="14255"/>
                  </a:cubicBezTo>
                  <a:cubicBezTo>
                    <a:pt x="4551" y="14200"/>
                    <a:pt x="4218" y="14127"/>
                    <a:pt x="3867" y="14055"/>
                  </a:cubicBezTo>
                  <a:cubicBezTo>
                    <a:pt x="3307" y="13891"/>
                    <a:pt x="2729" y="13709"/>
                    <a:pt x="2221" y="13382"/>
                  </a:cubicBezTo>
                  <a:cubicBezTo>
                    <a:pt x="1923" y="13200"/>
                    <a:pt x="1660" y="12964"/>
                    <a:pt x="1397" y="12709"/>
                  </a:cubicBezTo>
                  <a:cubicBezTo>
                    <a:pt x="1205" y="12491"/>
                    <a:pt x="1012" y="12273"/>
                    <a:pt x="854" y="12018"/>
                  </a:cubicBezTo>
                  <a:cubicBezTo>
                    <a:pt x="749" y="11836"/>
                    <a:pt x="644" y="11655"/>
                    <a:pt x="557" y="11473"/>
                  </a:cubicBezTo>
                  <a:cubicBezTo>
                    <a:pt x="504" y="11327"/>
                    <a:pt x="451" y="11182"/>
                    <a:pt x="434" y="11018"/>
                  </a:cubicBezTo>
                  <a:cubicBezTo>
                    <a:pt x="399" y="10836"/>
                    <a:pt x="399" y="10636"/>
                    <a:pt x="399" y="10436"/>
                  </a:cubicBezTo>
                  <a:cubicBezTo>
                    <a:pt x="346" y="10364"/>
                    <a:pt x="381" y="10145"/>
                    <a:pt x="451" y="9927"/>
                  </a:cubicBezTo>
                  <a:close/>
                  <a:moveTo>
                    <a:pt x="7564" y="10127"/>
                  </a:moveTo>
                  <a:cubicBezTo>
                    <a:pt x="7564" y="10127"/>
                    <a:pt x="7564" y="10109"/>
                    <a:pt x="7564" y="10127"/>
                  </a:cubicBezTo>
                  <a:cubicBezTo>
                    <a:pt x="7564" y="10109"/>
                    <a:pt x="7564" y="10109"/>
                    <a:pt x="7564" y="10127"/>
                  </a:cubicBezTo>
                  <a:cubicBezTo>
                    <a:pt x="7564" y="10127"/>
                    <a:pt x="7564" y="10127"/>
                    <a:pt x="7564" y="10127"/>
                  </a:cubicBezTo>
                  <a:close/>
                  <a:moveTo>
                    <a:pt x="276" y="11945"/>
                  </a:moveTo>
                  <a:cubicBezTo>
                    <a:pt x="364" y="12127"/>
                    <a:pt x="451" y="12327"/>
                    <a:pt x="557" y="12491"/>
                  </a:cubicBezTo>
                  <a:cubicBezTo>
                    <a:pt x="732" y="12800"/>
                    <a:pt x="942" y="13073"/>
                    <a:pt x="1187" y="13327"/>
                  </a:cubicBezTo>
                  <a:cubicBezTo>
                    <a:pt x="1187" y="13327"/>
                    <a:pt x="1170" y="13345"/>
                    <a:pt x="1170" y="13345"/>
                  </a:cubicBezTo>
                  <a:cubicBezTo>
                    <a:pt x="1152" y="13345"/>
                    <a:pt x="1152" y="13364"/>
                    <a:pt x="1135" y="13364"/>
                  </a:cubicBezTo>
                  <a:cubicBezTo>
                    <a:pt x="1117" y="13382"/>
                    <a:pt x="1100" y="13400"/>
                    <a:pt x="1082" y="13418"/>
                  </a:cubicBezTo>
                  <a:cubicBezTo>
                    <a:pt x="1082" y="13418"/>
                    <a:pt x="1065" y="13436"/>
                    <a:pt x="1065" y="13436"/>
                  </a:cubicBezTo>
                  <a:cubicBezTo>
                    <a:pt x="1047" y="13455"/>
                    <a:pt x="1030" y="13473"/>
                    <a:pt x="1030" y="13491"/>
                  </a:cubicBezTo>
                  <a:cubicBezTo>
                    <a:pt x="1012" y="13509"/>
                    <a:pt x="994" y="13527"/>
                    <a:pt x="977" y="13564"/>
                  </a:cubicBezTo>
                  <a:cubicBezTo>
                    <a:pt x="959" y="13582"/>
                    <a:pt x="959" y="13582"/>
                    <a:pt x="942" y="13600"/>
                  </a:cubicBezTo>
                  <a:cubicBezTo>
                    <a:pt x="907" y="13636"/>
                    <a:pt x="889" y="13673"/>
                    <a:pt x="854" y="13709"/>
                  </a:cubicBezTo>
                  <a:cubicBezTo>
                    <a:pt x="837" y="13745"/>
                    <a:pt x="802" y="13764"/>
                    <a:pt x="784" y="13800"/>
                  </a:cubicBezTo>
                  <a:cubicBezTo>
                    <a:pt x="732" y="13873"/>
                    <a:pt x="697" y="13927"/>
                    <a:pt x="644" y="14000"/>
                  </a:cubicBezTo>
                  <a:cubicBezTo>
                    <a:pt x="592" y="14073"/>
                    <a:pt x="557" y="14127"/>
                    <a:pt x="504" y="14200"/>
                  </a:cubicBezTo>
                  <a:cubicBezTo>
                    <a:pt x="486" y="14109"/>
                    <a:pt x="469" y="14000"/>
                    <a:pt x="469" y="13909"/>
                  </a:cubicBezTo>
                  <a:cubicBezTo>
                    <a:pt x="469" y="13855"/>
                    <a:pt x="451" y="13800"/>
                    <a:pt x="451" y="13745"/>
                  </a:cubicBezTo>
                  <a:cubicBezTo>
                    <a:pt x="434" y="13618"/>
                    <a:pt x="416" y="13491"/>
                    <a:pt x="416" y="13345"/>
                  </a:cubicBezTo>
                  <a:cubicBezTo>
                    <a:pt x="381" y="13000"/>
                    <a:pt x="346" y="12636"/>
                    <a:pt x="311" y="12291"/>
                  </a:cubicBezTo>
                  <a:cubicBezTo>
                    <a:pt x="294" y="12182"/>
                    <a:pt x="294" y="12073"/>
                    <a:pt x="276" y="11945"/>
                  </a:cubicBezTo>
                  <a:close/>
                  <a:moveTo>
                    <a:pt x="732" y="19127"/>
                  </a:moveTo>
                  <a:cubicBezTo>
                    <a:pt x="679" y="19091"/>
                    <a:pt x="627" y="19036"/>
                    <a:pt x="574" y="19000"/>
                  </a:cubicBezTo>
                  <a:cubicBezTo>
                    <a:pt x="574" y="18982"/>
                    <a:pt x="592" y="18964"/>
                    <a:pt x="592" y="18964"/>
                  </a:cubicBezTo>
                  <a:cubicBezTo>
                    <a:pt x="609" y="18927"/>
                    <a:pt x="609" y="18891"/>
                    <a:pt x="609" y="18836"/>
                  </a:cubicBezTo>
                  <a:cubicBezTo>
                    <a:pt x="609" y="18800"/>
                    <a:pt x="627" y="18745"/>
                    <a:pt x="627" y="18709"/>
                  </a:cubicBezTo>
                  <a:cubicBezTo>
                    <a:pt x="627" y="18673"/>
                    <a:pt x="627" y="18636"/>
                    <a:pt x="644" y="18600"/>
                  </a:cubicBezTo>
                  <a:cubicBezTo>
                    <a:pt x="662" y="18418"/>
                    <a:pt x="679" y="18218"/>
                    <a:pt x="697" y="18036"/>
                  </a:cubicBezTo>
                  <a:cubicBezTo>
                    <a:pt x="714" y="17618"/>
                    <a:pt x="732" y="17218"/>
                    <a:pt x="749" y="16800"/>
                  </a:cubicBezTo>
                  <a:cubicBezTo>
                    <a:pt x="749" y="16709"/>
                    <a:pt x="749" y="16600"/>
                    <a:pt x="749" y="16509"/>
                  </a:cubicBezTo>
                  <a:cubicBezTo>
                    <a:pt x="749" y="16491"/>
                    <a:pt x="749" y="16455"/>
                    <a:pt x="749" y="16436"/>
                  </a:cubicBezTo>
                  <a:cubicBezTo>
                    <a:pt x="749" y="16364"/>
                    <a:pt x="749" y="16309"/>
                    <a:pt x="749" y="16236"/>
                  </a:cubicBezTo>
                  <a:cubicBezTo>
                    <a:pt x="749" y="16145"/>
                    <a:pt x="749" y="16073"/>
                    <a:pt x="732" y="15982"/>
                  </a:cubicBezTo>
                  <a:cubicBezTo>
                    <a:pt x="749" y="15945"/>
                    <a:pt x="767" y="15927"/>
                    <a:pt x="784" y="15891"/>
                  </a:cubicBezTo>
                  <a:cubicBezTo>
                    <a:pt x="802" y="15873"/>
                    <a:pt x="802" y="15855"/>
                    <a:pt x="819" y="15836"/>
                  </a:cubicBezTo>
                  <a:cubicBezTo>
                    <a:pt x="837" y="15800"/>
                    <a:pt x="854" y="15782"/>
                    <a:pt x="889" y="15745"/>
                  </a:cubicBezTo>
                  <a:cubicBezTo>
                    <a:pt x="942" y="15673"/>
                    <a:pt x="977" y="15618"/>
                    <a:pt x="1030" y="15545"/>
                  </a:cubicBezTo>
                  <a:cubicBezTo>
                    <a:pt x="1082" y="15491"/>
                    <a:pt x="1135" y="15418"/>
                    <a:pt x="1170" y="15364"/>
                  </a:cubicBezTo>
                  <a:cubicBezTo>
                    <a:pt x="1205" y="15327"/>
                    <a:pt x="1240" y="15291"/>
                    <a:pt x="1257" y="15236"/>
                  </a:cubicBezTo>
                  <a:cubicBezTo>
                    <a:pt x="1275" y="15218"/>
                    <a:pt x="1275" y="15200"/>
                    <a:pt x="1292" y="15200"/>
                  </a:cubicBezTo>
                  <a:cubicBezTo>
                    <a:pt x="1362" y="15127"/>
                    <a:pt x="1415" y="15055"/>
                    <a:pt x="1485" y="14982"/>
                  </a:cubicBezTo>
                  <a:cubicBezTo>
                    <a:pt x="1503" y="14964"/>
                    <a:pt x="1538" y="14927"/>
                    <a:pt x="1555" y="14909"/>
                  </a:cubicBezTo>
                  <a:cubicBezTo>
                    <a:pt x="1573" y="14891"/>
                    <a:pt x="1590" y="14873"/>
                    <a:pt x="1608" y="14855"/>
                  </a:cubicBezTo>
                  <a:cubicBezTo>
                    <a:pt x="1660" y="14800"/>
                    <a:pt x="1713" y="14745"/>
                    <a:pt x="1765" y="14709"/>
                  </a:cubicBezTo>
                  <a:cubicBezTo>
                    <a:pt x="1800" y="14673"/>
                    <a:pt x="1835" y="14636"/>
                    <a:pt x="1870" y="14600"/>
                  </a:cubicBezTo>
                  <a:cubicBezTo>
                    <a:pt x="1905" y="14564"/>
                    <a:pt x="1940" y="14527"/>
                    <a:pt x="1993" y="14491"/>
                  </a:cubicBezTo>
                  <a:cubicBezTo>
                    <a:pt x="2011" y="14473"/>
                    <a:pt x="2028" y="14455"/>
                    <a:pt x="2046" y="14436"/>
                  </a:cubicBezTo>
                  <a:cubicBezTo>
                    <a:pt x="2063" y="14418"/>
                    <a:pt x="2063" y="14400"/>
                    <a:pt x="2081" y="14400"/>
                  </a:cubicBezTo>
                  <a:cubicBezTo>
                    <a:pt x="2098" y="14382"/>
                    <a:pt x="2116" y="14345"/>
                    <a:pt x="2133" y="14309"/>
                  </a:cubicBezTo>
                  <a:cubicBezTo>
                    <a:pt x="2133" y="14291"/>
                    <a:pt x="2133" y="14273"/>
                    <a:pt x="2133" y="14273"/>
                  </a:cubicBezTo>
                  <a:cubicBezTo>
                    <a:pt x="2133" y="14255"/>
                    <a:pt x="2133" y="14236"/>
                    <a:pt x="2116" y="14236"/>
                  </a:cubicBezTo>
                  <a:cubicBezTo>
                    <a:pt x="2116" y="14218"/>
                    <a:pt x="2098" y="14218"/>
                    <a:pt x="2098" y="14200"/>
                  </a:cubicBezTo>
                  <a:cubicBezTo>
                    <a:pt x="2098" y="14200"/>
                    <a:pt x="2081" y="14182"/>
                    <a:pt x="2063" y="14182"/>
                  </a:cubicBezTo>
                  <a:cubicBezTo>
                    <a:pt x="2063" y="14182"/>
                    <a:pt x="2063" y="14182"/>
                    <a:pt x="2046" y="14182"/>
                  </a:cubicBezTo>
                  <a:cubicBezTo>
                    <a:pt x="2011" y="14200"/>
                    <a:pt x="1993" y="14218"/>
                    <a:pt x="1958" y="14236"/>
                  </a:cubicBezTo>
                  <a:cubicBezTo>
                    <a:pt x="1941" y="14255"/>
                    <a:pt x="1923" y="14273"/>
                    <a:pt x="1905" y="14291"/>
                  </a:cubicBezTo>
                  <a:cubicBezTo>
                    <a:pt x="1888" y="14291"/>
                    <a:pt x="1888" y="14309"/>
                    <a:pt x="1870" y="14309"/>
                  </a:cubicBezTo>
                  <a:cubicBezTo>
                    <a:pt x="1853" y="14327"/>
                    <a:pt x="1835" y="14345"/>
                    <a:pt x="1818" y="14364"/>
                  </a:cubicBezTo>
                  <a:cubicBezTo>
                    <a:pt x="1765" y="14418"/>
                    <a:pt x="1713" y="14473"/>
                    <a:pt x="1678" y="14527"/>
                  </a:cubicBezTo>
                  <a:cubicBezTo>
                    <a:pt x="1660" y="14545"/>
                    <a:pt x="1625" y="14582"/>
                    <a:pt x="1608" y="14600"/>
                  </a:cubicBezTo>
                  <a:cubicBezTo>
                    <a:pt x="1573" y="14636"/>
                    <a:pt x="1538" y="14691"/>
                    <a:pt x="1503" y="14727"/>
                  </a:cubicBezTo>
                  <a:cubicBezTo>
                    <a:pt x="1467" y="14782"/>
                    <a:pt x="1415" y="14818"/>
                    <a:pt x="1380" y="14873"/>
                  </a:cubicBezTo>
                  <a:cubicBezTo>
                    <a:pt x="1327" y="14945"/>
                    <a:pt x="1275" y="15000"/>
                    <a:pt x="1222" y="15073"/>
                  </a:cubicBezTo>
                  <a:cubicBezTo>
                    <a:pt x="1205" y="15091"/>
                    <a:pt x="1187" y="15109"/>
                    <a:pt x="1170" y="15127"/>
                  </a:cubicBezTo>
                  <a:cubicBezTo>
                    <a:pt x="1135" y="15164"/>
                    <a:pt x="1100" y="15218"/>
                    <a:pt x="1065" y="15255"/>
                  </a:cubicBezTo>
                  <a:cubicBezTo>
                    <a:pt x="1030" y="15291"/>
                    <a:pt x="1012" y="15345"/>
                    <a:pt x="977" y="15382"/>
                  </a:cubicBezTo>
                  <a:cubicBezTo>
                    <a:pt x="959" y="15400"/>
                    <a:pt x="942" y="15418"/>
                    <a:pt x="942" y="15436"/>
                  </a:cubicBezTo>
                  <a:cubicBezTo>
                    <a:pt x="889" y="15509"/>
                    <a:pt x="837" y="15600"/>
                    <a:pt x="784" y="15673"/>
                  </a:cubicBezTo>
                  <a:cubicBezTo>
                    <a:pt x="767" y="15709"/>
                    <a:pt x="749" y="15727"/>
                    <a:pt x="732" y="15764"/>
                  </a:cubicBezTo>
                  <a:cubicBezTo>
                    <a:pt x="732" y="15764"/>
                    <a:pt x="732" y="15782"/>
                    <a:pt x="714" y="15782"/>
                  </a:cubicBezTo>
                  <a:cubicBezTo>
                    <a:pt x="714" y="15745"/>
                    <a:pt x="714" y="15709"/>
                    <a:pt x="697" y="15691"/>
                  </a:cubicBezTo>
                  <a:cubicBezTo>
                    <a:pt x="679" y="15564"/>
                    <a:pt x="679" y="15436"/>
                    <a:pt x="662" y="15291"/>
                  </a:cubicBezTo>
                  <a:cubicBezTo>
                    <a:pt x="662" y="15236"/>
                    <a:pt x="644" y="15182"/>
                    <a:pt x="644" y="15127"/>
                  </a:cubicBezTo>
                  <a:cubicBezTo>
                    <a:pt x="609" y="14927"/>
                    <a:pt x="574" y="14727"/>
                    <a:pt x="557" y="14509"/>
                  </a:cubicBezTo>
                  <a:cubicBezTo>
                    <a:pt x="539" y="14418"/>
                    <a:pt x="539" y="14327"/>
                    <a:pt x="522" y="14236"/>
                  </a:cubicBezTo>
                  <a:cubicBezTo>
                    <a:pt x="522" y="14236"/>
                    <a:pt x="522" y="14218"/>
                    <a:pt x="539" y="14218"/>
                  </a:cubicBezTo>
                  <a:cubicBezTo>
                    <a:pt x="644" y="14091"/>
                    <a:pt x="749" y="13964"/>
                    <a:pt x="837" y="13836"/>
                  </a:cubicBezTo>
                  <a:cubicBezTo>
                    <a:pt x="854" y="13818"/>
                    <a:pt x="872" y="13782"/>
                    <a:pt x="907" y="13764"/>
                  </a:cubicBezTo>
                  <a:cubicBezTo>
                    <a:pt x="924" y="13745"/>
                    <a:pt x="942" y="13727"/>
                    <a:pt x="959" y="13691"/>
                  </a:cubicBezTo>
                  <a:cubicBezTo>
                    <a:pt x="959" y="13673"/>
                    <a:pt x="977" y="13673"/>
                    <a:pt x="977" y="13655"/>
                  </a:cubicBezTo>
                  <a:cubicBezTo>
                    <a:pt x="1012" y="13618"/>
                    <a:pt x="1030" y="13582"/>
                    <a:pt x="1065" y="13545"/>
                  </a:cubicBezTo>
                  <a:cubicBezTo>
                    <a:pt x="1082" y="13527"/>
                    <a:pt x="1082" y="13527"/>
                    <a:pt x="1100" y="13509"/>
                  </a:cubicBezTo>
                  <a:cubicBezTo>
                    <a:pt x="1117" y="13491"/>
                    <a:pt x="1117" y="13491"/>
                    <a:pt x="1135" y="13473"/>
                  </a:cubicBezTo>
                  <a:cubicBezTo>
                    <a:pt x="1170" y="13436"/>
                    <a:pt x="1222" y="13400"/>
                    <a:pt x="1257" y="13345"/>
                  </a:cubicBezTo>
                  <a:cubicBezTo>
                    <a:pt x="1450" y="13545"/>
                    <a:pt x="1660" y="13745"/>
                    <a:pt x="1888" y="13909"/>
                  </a:cubicBezTo>
                  <a:cubicBezTo>
                    <a:pt x="2203" y="14145"/>
                    <a:pt x="2536" y="14327"/>
                    <a:pt x="2886" y="14491"/>
                  </a:cubicBezTo>
                  <a:cubicBezTo>
                    <a:pt x="2869" y="14509"/>
                    <a:pt x="2869" y="14527"/>
                    <a:pt x="2851" y="14545"/>
                  </a:cubicBezTo>
                  <a:cubicBezTo>
                    <a:pt x="2799" y="14618"/>
                    <a:pt x="2729" y="14709"/>
                    <a:pt x="2676" y="14782"/>
                  </a:cubicBezTo>
                  <a:cubicBezTo>
                    <a:pt x="2571" y="14927"/>
                    <a:pt x="2448" y="15073"/>
                    <a:pt x="2343" y="15218"/>
                  </a:cubicBezTo>
                  <a:cubicBezTo>
                    <a:pt x="2273" y="15327"/>
                    <a:pt x="2186" y="15436"/>
                    <a:pt x="2116" y="15545"/>
                  </a:cubicBezTo>
                  <a:cubicBezTo>
                    <a:pt x="2081" y="15600"/>
                    <a:pt x="2028" y="15673"/>
                    <a:pt x="1993" y="15727"/>
                  </a:cubicBezTo>
                  <a:cubicBezTo>
                    <a:pt x="1888" y="15891"/>
                    <a:pt x="1765" y="16055"/>
                    <a:pt x="1678" y="16218"/>
                  </a:cubicBezTo>
                  <a:cubicBezTo>
                    <a:pt x="1608" y="16327"/>
                    <a:pt x="1538" y="16455"/>
                    <a:pt x="1450" y="16564"/>
                  </a:cubicBezTo>
                  <a:cubicBezTo>
                    <a:pt x="1415" y="16618"/>
                    <a:pt x="1380" y="16673"/>
                    <a:pt x="1345" y="16727"/>
                  </a:cubicBezTo>
                  <a:cubicBezTo>
                    <a:pt x="1327" y="16745"/>
                    <a:pt x="1327" y="16764"/>
                    <a:pt x="1310" y="16782"/>
                  </a:cubicBezTo>
                  <a:cubicBezTo>
                    <a:pt x="1187" y="16982"/>
                    <a:pt x="1082" y="17182"/>
                    <a:pt x="959" y="17382"/>
                  </a:cubicBezTo>
                  <a:cubicBezTo>
                    <a:pt x="924" y="17436"/>
                    <a:pt x="907" y="17473"/>
                    <a:pt x="872" y="17527"/>
                  </a:cubicBezTo>
                  <a:cubicBezTo>
                    <a:pt x="837" y="17582"/>
                    <a:pt x="802" y="17636"/>
                    <a:pt x="767" y="17691"/>
                  </a:cubicBezTo>
                  <a:cubicBezTo>
                    <a:pt x="749" y="17709"/>
                    <a:pt x="749" y="17727"/>
                    <a:pt x="732" y="17764"/>
                  </a:cubicBezTo>
                  <a:cubicBezTo>
                    <a:pt x="732" y="17782"/>
                    <a:pt x="714" y="17782"/>
                    <a:pt x="714" y="17800"/>
                  </a:cubicBezTo>
                  <a:cubicBezTo>
                    <a:pt x="714" y="17818"/>
                    <a:pt x="714" y="17836"/>
                    <a:pt x="714" y="17836"/>
                  </a:cubicBezTo>
                  <a:cubicBezTo>
                    <a:pt x="714" y="17836"/>
                    <a:pt x="732" y="17855"/>
                    <a:pt x="732" y="17836"/>
                  </a:cubicBezTo>
                  <a:cubicBezTo>
                    <a:pt x="732" y="17818"/>
                    <a:pt x="749" y="17818"/>
                    <a:pt x="749" y="17800"/>
                  </a:cubicBezTo>
                  <a:cubicBezTo>
                    <a:pt x="767" y="17782"/>
                    <a:pt x="784" y="17745"/>
                    <a:pt x="802" y="17727"/>
                  </a:cubicBezTo>
                  <a:cubicBezTo>
                    <a:pt x="837" y="17673"/>
                    <a:pt x="872" y="17600"/>
                    <a:pt x="907" y="17545"/>
                  </a:cubicBezTo>
                  <a:cubicBezTo>
                    <a:pt x="942" y="17491"/>
                    <a:pt x="977" y="17436"/>
                    <a:pt x="1012" y="17382"/>
                  </a:cubicBezTo>
                  <a:cubicBezTo>
                    <a:pt x="1082" y="17255"/>
                    <a:pt x="1170" y="17145"/>
                    <a:pt x="1240" y="17018"/>
                  </a:cubicBezTo>
                  <a:cubicBezTo>
                    <a:pt x="1275" y="16964"/>
                    <a:pt x="1292" y="16927"/>
                    <a:pt x="1327" y="16873"/>
                  </a:cubicBezTo>
                  <a:cubicBezTo>
                    <a:pt x="1345" y="16855"/>
                    <a:pt x="1345" y="16836"/>
                    <a:pt x="1362" y="16818"/>
                  </a:cubicBezTo>
                  <a:cubicBezTo>
                    <a:pt x="1503" y="16618"/>
                    <a:pt x="1643" y="16418"/>
                    <a:pt x="1765" y="16236"/>
                  </a:cubicBezTo>
                  <a:cubicBezTo>
                    <a:pt x="1888" y="16073"/>
                    <a:pt x="2028" y="15891"/>
                    <a:pt x="2151" y="15727"/>
                  </a:cubicBezTo>
                  <a:cubicBezTo>
                    <a:pt x="2168" y="15709"/>
                    <a:pt x="2168" y="15709"/>
                    <a:pt x="2186" y="15691"/>
                  </a:cubicBezTo>
                  <a:cubicBezTo>
                    <a:pt x="2221" y="15655"/>
                    <a:pt x="2256" y="15600"/>
                    <a:pt x="2308" y="15564"/>
                  </a:cubicBezTo>
                  <a:cubicBezTo>
                    <a:pt x="2378" y="15473"/>
                    <a:pt x="2448" y="15400"/>
                    <a:pt x="2519" y="15309"/>
                  </a:cubicBezTo>
                  <a:cubicBezTo>
                    <a:pt x="2571" y="15236"/>
                    <a:pt x="2624" y="15182"/>
                    <a:pt x="2694" y="15127"/>
                  </a:cubicBezTo>
                  <a:cubicBezTo>
                    <a:pt x="2746" y="15073"/>
                    <a:pt x="2799" y="15018"/>
                    <a:pt x="2834" y="14964"/>
                  </a:cubicBezTo>
                  <a:cubicBezTo>
                    <a:pt x="2886" y="14891"/>
                    <a:pt x="2957" y="14836"/>
                    <a:pt x="3009" y="14764"/>
                  </a:cubicBezTo>
                  <a:cubicBezTo>
                    <a:pt x="3044" y="14727"/>
                    <a:pt x="3079" y="14691"/>
                    <a:pt x="3097" y="14636"/>
                  </a:cubicBezTo>
                  <a:cubicBezTo>
                    <a:pt x="3097" y="14618"/>
                    <a:pt x="3114" y="14618"/>
                    <a:pt x="3114" y="14600"/>
                  </a:cubicBezTo>
                  <a:cubicBezTo>
                    <a:pt x="3289" y="14673"/>
                    <a:pt x="3465" y="14727"/>
                    <a:pt x="3640" y="14800"/>
                  </a:cubicBezTo>
                  <a:cubicBezTo>
                    <a:pt x="3850" y="14873"/>
                    <a:pt x="4043" y="14927"/>
                    <a:pt x="4253" y="14982"/>
                  </a:cubicBezTo>
                  <a:cubicBezTo>
                    <a:pt x="4218" y="15018"/>
                    <a:pt x="4200" y="15055"/>
                    <a:pt x="4165" y="15091"/>
                  </a:cubicBezTo>
                  <a:cubicBezTo>
                    <a:pt x="4078" y="15200"/>
                    <a:pt x="3973" y="15327"/>
                    <a:pt x="3885" y="15436"/>
                  </a:cubicBezTo>
                  <a:cubicBezTo>
                    <a:pt x="3797" y="15545"/>
                    <a:pt x="3710" y="15655"/>
                    <a:pt x="3622" y="15764"/>
                  </a:cubicBezTo>
                  <a:cubicBezTo>
                    <a:pt x="3552" y="15855"/>
                    <a:pt x="3482" y="15945"/>
                    <a:pt x="3412" y="16036"/>
                  </a:cubicBezTo>
                  <a:cubicBezTo>
                    <a:pt x="3219" y="16273"/>
                    <a:pt x="3044" y="16509"/>
                    <a:pt x="2851" y="16745"/>
                  </a:cubicBezTo>
                  <a:cubicBezTo>
                    <a:pt x="2519" y="17164"/>
                    <a:pt x="2168" y="17600"/>
                    <a:pt x="1835" y="18018"/>
                  </a:cubicBezTo>
                  <a:cubicBezTo>
                    <a:pt x="1748" y="18127"/>
                    <a:pt x="1678" y="18218"/>
                    <a:pt x="1590" y="18327"/>
                  </a:cubicBezTo>
                  <a:cubicBezTo>
                    <a:pt x="1520" y="18418"/>
                    <a:pt x="1450" y="18509"/>
                    <a:pt x="1380" y="18600"/>
                  </a:cubicBezTo>
                  <a:cubicBezTo>
                    <a:pt x="1327" y="18673"/>
                    <a:pt x="1257" y="18764"/>
                    <a:pt x="1205" y="18836"/>
                  </a:cubicBezTo>
                  <a:cubicBezTo>
                    <a:pt x="1170" y="18873"/>
                    <a:pt x="1152" y="18909"/>
                    <a:pt x="1117" y="18964"/>
                  </a:cubicBezTo>
                  <a:cubicBezTo>
                    <a:pt x="1047" y="19073"/>
                    <a:pt x="959" y="19182"/>
                    <a:pt x="889" y="19291"/>
                  </a:cubicBezTo>
                  <a:cubicBezTo>
                    <a:pt x="889" y="19291"/>
                    <a:pt x="889" y="19291"/>
                    <a:pt x="872" y="19291"/>
                  </a:cubicBezTo>
                  <a:cubicBezTo>
                    <a:pt x="854" y="19236"/>
                    <a:pt x="784" y="19182"/>
                    <a:pt x="732" y="19127"/>
                  </a:cubicBezTo>
                  <a:close/>
                  <a:moveTo>
                    <a:pt x="7844" y="21236"/>
                  </a:moveTo>
                  <a:cubicBezTo>
                    <a:pt x="7722" y="21236"/>
                    <a:pt x="7599" y="21236"/>
                    <a:pt x="7476" y="21218"/>
                  </a:cubicBezTo>
                  <a:cubicBezTo>
                    <a:pt x="7441" y="21218"/>
                    <a:pt x="7406" y="21218"/>
                    <a:pt x="7371" y="21218"/>
                  </a:cubicBezTo>
                  <a:cubicBezTo>
                    <a:pt x="7301" y="21218"/>
                    <a:pt x="7213" y="21200"/>
                    <a:pt x="7143" y="21200"/>
                  </a:cubicBezTo>
                  <a:cubicBezTo>
                    <a:pt x="7038" y="21200"/>
                    <a:pt x="6933" y="21182"/>
                    <a:pt x="6828" y="21182"/>
                  </a:cubicBezTo>
                  <a:cubicBezTo>
                    <a:pt x="6740" y="21182"/>
                    <a:pt x="6653" y="21164"/>
                    <a:pt x="6565" y="21164"/>
                  </a:cubicBezTo>
                  <a:cubicBezTo>
                    <a:pt x="6390" y="21145"/>
                    <a:pt x="6215" y="21127"/>
                    <a:pt x="6022" y="21109"/>
                  </a:cubicBezTo>
                  <a:cubicBezTo>
                    <a:pt x="5900" y="21091"/>
                    <a:pt x="5759" y="21073"/>
                    <a:pt x="5637" y="21055"/>
                  </a:cubicBezTo>
                  <a:cubicBezTo>
                    <a:pt x="5567" y="21055"/>
                    <a:pt x="5514" y="21036"/>
                    <a:pt x="5462" y="21018"/>
                  </a:cubicBezTo>
                  <a:cubicBezTo>
                    <a:pt x="5357" y="21000"/>
                    <a:pt x="5251" y="20982"/>
                    <a:pt x="5146" y="20964"/>
                  </a:cubicBezTo>
                  <a:cubicBezTo>
                    <a:pt x="5111" y="20964"/>
                    <a:pt x="5094" y="20945"/>
                    <a:pt x="5059" y="20945"/>
                  </a:cubicBezTo>
                  <a:cubicBezTo>
                    <a:pt x="4989" y="20927"/>
                    <a:pt x="4919" y="20909"/>
                    <a:pt x="4848" y="20909"/>
                  </a:cubicBezTo>
                  <a:cubicBezTo>
                    <a:pt x="4673" y="20873"/>
                    <a:pt x="4516" y="20836"/>
                    <a:pt x="4340" y="20782"/>
                  </a:cubicBezTo>
                  <a:cubicBezTo>
                    <a:pt x="4235" y="20745"/>
                    <a:pt x="4113" y="20727"/>
                    <a:pt x="4008" y="20691"/>
                  </a:cubicBezTo>
                  <a:cubicBezTo>
                    <a:pt x="3903" y="20655"/>
                    <a:pt x="3815" y="20618"/>
                    <a:pt x="3710" y="20600"/>
                  </a:cubicBezTo>
                  <a:cubicBezTo>
                    <a:pt x="3675" y="20582"/>
                    <a:pt x="3640" y="20582"/>
                    <a:pt x="3605" y="20564"/>
                  </a:cubicBezTo>
                  <a:cubicBezTo>
                    <a:pt x="3535" y="20527"/>
                    <a:pt x="3465" y="20509"/>
                    <a:pt x="3394" y="20473"/>
                  </a:cubicBezTo>
                  <a:cubicBezTo>
                    <a:pt x="3307" y="20436"/>
                    <a:pt x="3202" y="20382"/>
                    <a:pt x="3114" y="20345"/>
                  </a:cubicBezTo>
                  <a:cubicBezTo>
                    <a:pt x="2922" y="20255"/>
                    <a:pt x="2729" y="20182"/>
                    <a:pt x="2536" y="20127"/>
                  </a:cubicBezTo>
                  <a:cubicBezTo>
                    <a:pt x="2448" y="20091"/>
                    <a:pt x="2361" y="20073"/>
                    <a:pt x="2273" y="20036"/>
                  </a:cubicBezTo>
                  <a:cubicBezTo>
                    <a:pt x="2203" y="20018"/>
                    <a:pt x="2151" y="19982"/>
                    <a:pt x="2081" y="19964"/>
                  </a:cubicBezTo>
                  <a:cubicBezTo>
                    <a:pt x="2046" y="19945"/>
                    <a:pt x="2011" y="19927"/>
                    <a:pt x="1958" y="19927"/>
                  </a:cubicBezTo>
                  <a:cubicBezTo>
                    <a:pt x="1888" y="19909"/>
                    <a:pt x="1835" y="19873"/>
                    <a:pt x="1765" y="19855"/>
                  </a:cubicBezTo>
                  <a:cubicBezTo>
                    <a:pt x="1730" y="19836"/>
                    <a:pt x="1695" y="19818"/>
                    <a:pt x="1660" y="19800"/>
                  </a:cubicBezTo>
                  <a:cubicBezTo>
                    <a:pt x="1608" y="19764"/>
                    <a:pt x="1538" y="19745"/>
                    <a:pt x="1485" y="19709"/>
                  </a:cubicBezTo>
                  <a:cubicBezTo>
                    <a:pt x="1467" y="19691"/>
                    <a:pt x="1432" y="19691"/>
                    <a:pt x="1415" y="19673"/>
                  </a:cubicBezTo>
                  <a:cubicBezTo>
                    <a:pt x="1362" y="19636"/>
                    <a:pt x="1310" y="19618"/>
                    <a:pt x="1257" y="19582"/>
                  </a:cubicBezTo>
                  <a:cubicBezTo>
                    <a:pt x="1170" y="19527"/>
                    <a:pt x="1082" y="19455"/>
                    <a:pt x="994" y="19382"/>
                  </a:cubicBezTo>
                  <a:cubicBezTo>
                    <a:pt x="977" y="19364"/>
                    <a:pt x="959" y="19345"/>
                    <a:pt x="942" y="19327"/>
                  </a:cubicBezTo>
                  <a:cubicBezTo>
                    <a:pt x="977" y="19273"/>
                    <a:pt x="1012" y="19218"/>
                    <a:pt x="1047" y="19164"/>
                  </a:cubicBezTo>
                  <a:cubicBezTo>
                    <a:pt x="1065" y="19127"/>
                    <a:pt x="1100" y="19091"/>
                    <a:pt x="1117" y="19055"/>
                  </a:cubicBezTo>
                  <a:cubicBezTo>
                    <a:pt x="1135" y="19036"/>
                    <a:pt x="1135" y="19018"/>
                    <a:pt x="1152" y="19000"/>
                  </a:cubicBezTo>
                  <a:cubicBezTo>
                    <a:pt x="1257" y="18891"/>
                    <a:pt x="1345" y="18764"/>
                    <a:pt x="1450" y="18655"/>
                  </a:cubicBezTo>
                  <a:cubicBezTo>
                    <a:pt x="1608" y="18473"/>
                    <a:pt x="1748" y="18309"/>
                    <a:pt x="1905" y="18127"/>
                  </a:cubicBezTo>
                  <a:cubicBezTo>
                    <a:pt x="2081" y="17927"/>
                    <a:pt x="2256" y="17727"/>
                    <a:pt x="2431" y="17527"/>
                  </a:cubicBezTo>
                  <a:cubicBezTo>
                    <a:pt x="2624" y="17327"/>
                    <a:pt x="2799" y="17127"/>
                    <a:pt x="2992" y="16909"/>
                  </a:cubicBezTo>
                  <a:cubicBezTo>
                    <a:pt x="3184" y="16691"/>
                    <a:pt x="3394" y="16491"/>
                    <a:pt x="3587" y="16273"/>
                  </a:cubicBezTo>
                  <a:cubicBezTo>
                    <a:pt x="3745" y="16109"/>
                    <a:pt x="3920" y="15927"/>
                    <a:pt x="4078" y="15764"/>
                  </a:cubicBezTo>
                  <a:cubicBezTo>
                    <a:pt x="4270" y="15564"/>
                    <a:pt x="4446" y="15364"/>
                    <a:pt x="4638" y="15164"/>
                  </a:cubicBezTo>
                  <a:cubicBezTo>
                    <a:pt x="4656" y="15145"/>
                    <a:pt x="4673" y="15127"/>
                    <a:pt x="4691" y="15109"/>
                  </a:cubicBezTo>
                  <a:cubicBezTo>
                    <a:pt x="4954" y="15164"/>
                    <a:pt x="5216" y="15218"/>
                    <a:pt x="5479" y="15255"/>
                  </a:cubicBezTo>
                  <a:cubicBezTo>
                    <a:pt x="5427" y="15309"/>
                    <a:pt x="5374" y="15345"/>
                    <a:pt x="5321" y="15400"/>
                  </a:cubicBezTo>
                  <a:cubicBezTo>
                    <a:pt x="5269" y="15455"/>
                    <a:pt x="5234" y="15491"/>
                    <a:pt x="5199" y="15545"/>
                  </a:cubicBezTo>
                  <a:cubicBezTo>
                    <a:pt x="5164" y="15582"/>
                    <a:pt x="5129" y="15636"/>
                    <a:pt x="5094" y="15673"/>
                  </a:cubicBezTo>
                  <a:cubicBezTo>
                    <a:pt x="5006" y="15782"/>
                    <a:pt x="4919" y="15891"/>
                    <a:pt x="4831" y="16018"/>
                  </a:cubicBezTo>
                  <a:cubicBezTo>
                    <a:pt x="4743" y="16127"/>
                    <a:pt x="4656" y="16255"/>
                    <a:pt x="4568" y="16364"/>
                  </a:cubicBezTo>
                  <a:cubicBezTo>
                    <a:pt x="4463" y="16509"/>
                    <a:pt x="4358" y="16655"/>
                    <a:pt x="4253" y="16782"/>
                  </a:cubicBezTo>
                  <a:cubicBezTo>
                    <a:pt x="4095" y="16982"/>
                    <a:pt x="3955" y="17182"/>
                    <a:pt x="3815" y="17382"/>
                  </a:cubicBezTo>
                  <a:cubicBezTo>
                    <a:pt x="3640" y="17618"/>
                    <a:pt x="3465" y="17855"/>
                    <a:pt x="3289" y="18073"/>
                  </a:cubicBezTo>
                  <a:cubicBezTo>
                    <a:pt x="3097" y="18327"/>
                    <a:pt x="2904" y="18564"/>
                    <a:pt x="2711" y="18818"/>
                  </a:cubicBezTo>
                  <a:cubicBezTo>
                    <a:pt x="2589" y="18964"/>
                    <a:pt x="2484" y="19127"/>
                    <a:pt x="2361" y="19273"/>
                  </a:cubicBezTo>
                  <a:cubicBezTo>
                    <a:pt x="2343" y="19291"/>
                    <a:pt x="2326" y="19327"/>
                    <a:pt x="2308" y="19345"/>
                  </a:cubicBezTo>
                  <a:cubicBezTo>
                    <a:pt x="2291" y="19382"/>
                    <a:pt x="2256" y="19418"/>
                    <a:pt x="2238" y="19455"/>
                  </a:cubicBezTo>
                  <a:cubicBezTo>
                    <a:pt x="2203" y="19509"/>
                    <a:pt x="2168" y="19564"/>
                    <a:pt x="2133" y="19618"/>
                  </a:cubicBezTo>
                  <a:cubicBezTo>
                    <a:pt x="2098" y="19673"/>
                    <a:pt x="2063" y="19727"/>
                    <a:pt x="2028" y="19782"/>
                  </a:cubicBezTo>
                  <a:cubicBezTo>
                    <a:pt x="2028" y="19800"/>
                    <a:pt x="2028" y="19818"/>
                    <a:pt x="2028" y="19818"/>
                  </a:cubicBezTo>
                  <a:cubicBezTo>
                    <a:pt x="2046" y="19836"/>
                    <a:pt x="2063" y="19836"/>
                    <a:pt x="2063" y="19818"/>
                  </a:cubicBezTo>
                  <a:cubicBezTo>
                    <a:pt x="2081" y="19782"/>
                    <a:pt x="2116" y="19745"/>
                    <a:pt x="2133" y="19709"/>
                  </a:cubicBezTo>
                  <a:cubicBezTo>
                    <a:pt x="2186" y="19655"/>
                    <a:pt x="2221" y="19600"/>
                    <a:pt x="2273" y="19527"/>
                  </a:cubicBezTo>
                  <a:cubicBezTo>
                    <a:pt x="2308" y="19491"/>
                    <a:pt x="2343" y="19436"/>
                    <a:pt x="2378" y="19400"/>
                  </a:cubicBezTo>
                  <a:cubicBezTo>
                    <a:pt x="2466" y="19291"/>
                    <a:pt x="2571" y="19182"/>
                    <a:pt x="2659" y="19073"/>
                  </a:cubicBezTo>
                  <a:cubicBezTo>
                    <a:pt x="2834" y="18855"/>
                    <a:pt x="3009" y="18655"/>
                    <a:pt x="3184" y="18436"/>
                  </a:cubicBezTo>
                  <a:cubicBezTo>
                    <a:pt x="3377" y="18200"/>
                    <a:pt x="3570" y="17982"/>
                    <a:pt x="3762" y="17745"/>
                  </a:cubicBezTo>
                  <a:cubicBezTo>
                    <a:pt x="3955" y="17527"/>
                    <a:pt x="4148" y="17291"/>
                    <a:pt x="4340" y="17073"/>
                  </a:cubicBezTo>
                  <a:cubicBezTo>
                    <a:pt x="4498" y="16891"/>
                    <a:pt x="4673" y="16709"/>
                    <a:pt x="4831" y="16527"/>
                  </a:cubicBezTo>
                  <a:cubicBezTo>
                    <a:pt x="5024" y="16309"/>
                    <a:pt x="5216" y="16091"/>
                    <a:pt x="5409" y="15873"/>
                  </a:cubicBezTo>
                  <a:cubicBezTo>
                    <a:pt x="5462" y="15818"/>
                    <a:pt x="5532" y="15745"/>
                    <a:pt x="5584" y="15691"/>
                  </a:cubicBezTo>
                  <a:cubicBezTo>
                    <a:pt x="5619" y="15655"/>
                    <a:pt x="5654" y="15618"/>
                    <a:pt x="5672" y="15600"/>
                  </a:cubicBezTo>
                  <a:cubicBezTo>
                    <a:pt x="5707" y="15564"/>
                    <a:pt x="5742" y="15509"/>
                    <a:pt x="5777" y="15473"/>
                  </a:cubicBezTo>
                  <a:cubicBezTo>
                    <a:pt x="5794" y="15436"/>
                    <a:pt x="5830" y="15400"/>
                    <a:pt x="5847" y="15382"/>
                  </a:cubicBezTo>
                  <a:cubicBezTo>
                    <a:pt x="5865" y="15345"/>
                    <a:pt x="5900" y="15309"/>
                    <a:pt x="5917" y="15273"/>
                  </a:cubicBezTo>
                  <a:cubicBezTo>
                    <a:pt x="6162" y="15291"/>
                    <a:pt x="6408" y="15309"/>
                    <a:pt x="6653" y="15327"/>
                  </a:cubicBezTo>
                  <a:cubicBezTo>
                    <a:pt x="6740" y="15327"/>
                    <a:pt x="6828" y="15327"/>
                    <a:pt x="6916" y="15327"/>
                  </a:cubicBezTo>
                  <a:cubicBezTo>
                    <a:pt x="7003" y="15327"/>
                    <a:pt x="7108" y="15327"/>
                    <a:pt x="7196" y="15327"/>
                  </a:cubicBezTo>
                  <a:cubicBezTo>
                    <a:pt x="7143" y="15400"/>
                    <a:pt x="7091" y="15473"/>
                    <a:pt x="7021" y="15545"/>
                  </a:cubicBezTo>
                  <a:cubicBezTo>
                    <a:pt x="6916" y="15673"/>
                    <a:pt x="6811" y="15818"/>
                    <a:pt x="6705" y="15945"/>
                  </a:cubicBezTo>
                  <a:cubicBezTo>
                    <a:pt x="6530" y="16182"/>
                    <a:pt x="6355" y="16400"/>
                    <a:pt x="6180" y="16636"/>
                  </a:cubicBezTo>
                  <a:cubicBezTo>
                    <a:pt x="5952" y="16927"/>
                    <a:pt x="5742" y="17218"/>
                    <a:pt x="5514" y="17509"/>
                  </a:cubicBezTo>
                  <a:cubicBezTo>
                    <a:pt x="5304" y="17782"/>
                    <a:pt x="5094" y="18055"/>
                    <a:pt x="4884" y="18345"/>
                  </a:cubicBezTo>
                  <a:cubicBezTo>
                    <a:pt x="4813" y="18436"/>
                    <a:pt x="4743" y="18545"/>
                    <a:pt x="4656" y="18636"/>
                  </a:cubicBezTo>
                  <a:cubicBezTo>
                    <a:pt x="4551" y="18782"/>
                    <a:pt x="4446" y="18909"/>
                    <a:pt x="4340" y="19055"/>
                  </a:cubicBezTo>
                  <a:cubicBezTo>
                    <a:pt x="4218" y="19236"/>
                    <a:pt x="4078" y="19418"/>
                    <a:pt x="3955" y="19600"/>
                  </a:cubicBezTo>
                  <a:cubicBezTo>
                    <a:pt x="3885" y="19709"/>
                    <a:pt x="3797" y="19800"/>
                    <a:pt x="3727" y="19909"/>
                  </a:cubicBezTo>
                  <a:cubicBezTo>
                    <a:pt x="3692" y="19964"/>
                    <a:pt x="3657" y="20000"/>
                    <a:pt x="3622" y="20055"/>
                  </a:cubicBezTo>
                  <a:cubicBezTo>
                    <a:pt x="3605" y="20091"/>
                    <a:pt x="3570" y="20109"/>
                    <a:pt x="3552" y="20145"/>
                  </a:cubicBezTo>
                  <a:cubicBezTo>
                    <a:pt x="3517" y="20182"/>
                    <a:pt x="3500" y="20218"/>
                    <a:pt x="3482" y="20255"/>
                  </a:cubicBezTo>
                  <a:cubicBezTo>
                    <a:pt x="3482" y="20273"/>
                    <a:pt x="3482" y="20273"/>
                    <a:pt x="3482" y="20291"/>
                  </a:cubicBezTo>
                  <a:cubicBezTo>
                    <a:pt x="3482" y="20291"/>
                    <a:pt x="3500" y="20309"/>
                    <a:pt x="3517" y="20309"/>
                  </a:cubicBezTo>
                  <a:cubicBezTo>
                    <a:pt x="3587" y="20236"/>
                    <a:pt x="3675" y="20145"/>
                    <a:pt x="3745" y="20073"/>
                  </a:cubicBezTo>
                  <a:cubicBezTo>
                    <a:pt x="3762" y="20055"/>
                    <a:pt x="3780" y="20036"/>
                    <a:pt x="3797" y="20018"/>
                  </a:cubicBezTo>
                  <a:cubicBezTo>
                    <a:pt x="3815" y="19982"/>
                    <a:pt x="3832" y="19964"/>
                    <a:pt x="3867" y="19927"/>
                  </a:cubicBezTo>
                  <a:cubicBezTo>
                    <a:pt x="3973" y="19800"/>
                    <a:pt x="4060" y="19691"/>
                    <a:pt x="4165" y="19564"/>
                  </a:cubicBezTo>
                  <a:cubicBezTo>
                    <a:pt x="4270" y="19436"/>
                    <a:pt x="4358" y="19309"/>
                    <a:pt x="4463" y="19182"/>
                  </a:cubicBezTo>
                  <a:cubicBezTo>
                    <a:pt x="4586" y="19018"/>
                    <a:pt x="4726" y="18873"/>
                    <a:pt x="4848" y="18709"/>
                  </a:cubicBezTo>
                  <a:cubicBezTo>
                    <a:pt x="5041" y="18473"/>
                    <a:pt x="5251" y="18236"/>
                    <a:pt x="5462" y="18000"/>
                  </a:cubicBezTo>
                  <a:cubicBezTo>
                    <a:pt x="5567" y="17891"/>
                    <a:pt x="5654" y="17782"/>
                    <a:pt x="5759" y="17673"/>
                  </a:cubicBezTo>
                  <a:cubicBezTo>
                    <a:pt x="5847" y="17564"/>
                    <a:pt x="5935" y="17473"/>
                    <a:pt x="6022" y="17364"/>
                  </a:cubicBezTo>
                  <a:cubicBezTo>
                    <a:pt x="6267" y="17109"/>
                    <a:pt x="6495" y="16836"/>
                    <a:pt x="6740" y="16582"/>
                  </a:cubicBezTo>
                  <a:cubicBezTo>
                    <a:pt x="6951" y="16364"/>
                    <a:pt x="7143" y="16145"/>
                    <a:pt x="7336" y="15927"/>
                  </a:cubicBezTo>
                  <a:cubicBezTo>
                    <a:pt x="7406" y="15836"/>
                    <a:pt x="7494" y="15764"/>
                    <a:pt x="7564" y="15673"/>
                  </a:cubicBezTo>
                  <a:cubicBezTo>
                    <a:pt x="7651" y="15582"/>
                    <a:pt x="7721" y="15491"/>
                    <a:pt x="7809" y="15400"/>
                  </a:cubicBezTo>
                  <a:cubicBezTo>
                    <a:pt x="7827" y="15382"/>
                    <a:pt x="7844" y="15364"/>
                    <a:pt x="7844" y="15345"/>
                  </a:cubicBezTo>
                  <a:cubicBezTo>
                    <a:pt x="7879" y="15345"/>
                    <a:pt x="7914" y="15345"/>
                    <a:pt x="7932" y="15345"/>
                  </a:cubicBezTo>
                  <a:cubicBezTo>
                    <a:pt x="8089" y="15345"/>
                    <a:pt x="8265" y="15327"/>
                    <a:pt x="8422" y="15327"/>
                  </a:cubicBezTo>
                  <a:cubicBezTo>
                    <a:pt x="8580" y="15327"/>
                    <a:pt x="8720" y="15309"/>
                    <a:pt x="8878" y="15309"/>
                  </a:cubicBezTo>
                  <a:cubicBezTo>
                    <a:pt x="8685" y="15564"/>
                    <a:pt x="8492" y="15818"/>
                    <a:pt x="8300" y="16073"/>
                  </a:cubicBezTo>
                  <a:cubicBezTo>
                    <a:pt x="8159" y="16273"/>
                    <a:pt x="8019" y="16473"/>
                    <a:pt x="7862" y="16673"/>
                  </a:cubicBezTo>
                  <a:cubicBezTo>
                    <a:pt x="7704" y="16891"/>
                    <a:pt x="7564" y="17109"/>
                    <a:pt x="7406" y="17327"/>
                  </a:cubicBezTo>
                  <a:cubicBezTo>
                    <a:pt x="7213" y="17600"/>
                    <a:pt x="7021" y="17873"/>
                    <a:pt x="6828" y="18145"/>
                  </a:cubicBezTo>
                  <a:cubicBezTo>
                    <a:pt x="6688" y="18327"/>
                    <a:pt x="6565" y="18509"/>
                    <a:pt x="6425" y="18709"/>
                  </a:cubicBezTo>
                  <a:cubicBezTo>
                    <a:pt x="6320" y="18855"/>
                    <a:pt x="6197" y="19018"/>
                    <a:pt x="6092" y="19182"/>
                  </a:cubicBezTo>
                  <a:cubicBezTo>
                    <a:pt x="5952" y="19382"/>
                    <a:pt x="5812" y="19582"/>
                    <a:pt x="5689" y="19782"/>
                  </a:cubicBezTo>
                  <a:cubicBezTo>
                    <a:pt x="5619" y="19891"/>
                    <a:pt x="5549" y="19982"/>
                    <a:pt x="5479" y="20091"/>
                  </a:cubicBezTo>
                  <a:cubicBezTo>
                    <a:pt x="5444" y="20145"/>
                    <a:pt x="5409" y="20200"/>
                    <a:pt x="5374" y="20255"/>
                  </a:cubicBezTo>
                  <a:cubicBezTo>
                    <a:pt x="5286" y="20400"/>
                    <a:pt x="5199" y="20545"/>
                    <a:pt x="5146" y="20727"/>
                  </a:cubicBezTo>
                  <a:cubicBezTo>
                    <a:pt x="5146" y="20745"/>
                    <a:pt x="5146" y="20745"/>
                    <a:pt x="5146" y="20764"/>
                  </a:cubicBezTo>
                  <a:cubicBezTo>
                    <a:pt x="5146" y="20764"/>
                    <a:pt x="5164" y="20782"/>
                    <a:pt x="5181" y="20764"/>
                  </a:cubicBezTo>
                  <a:cubicBezTo>
                    <a:pt x="5199" y="20709"/>
                    <a:pt x="5234" y="20673"/>
                    <a:pt x="5251" y="20618"/>
                  </a:cubicBezTo>
                  <a:cubicBezTo>
                    <a:pt x="5286" y="20564"/>
                    <a:pt x="5321" y="20527"/>
                    <a:pt x="5339" y="20473"/>
                  </a:cubicBezTo>
                  <a:cubicBezTo>
                    <a:pt x="5479" y="20291"/>
                    <a:pt x="5619" y="20109"/>
                    <a:pt x="5759" y="19927"/>
                  </a:cubicBezTo>
                  <a:cubicBezTo>
                    <a:pt x="5864" y="19782"/>
                    <a:pt x="5987" y="19636"/>
                    <a:pt x="6092" y="19491"/>
                  </a:cubicBezTo>
                  <a:cubicBezTo>
                    <a:pt x="6145" y="19436"/>
                    <a:pt x="6180" y="19382"/>
                    <a:pt x="6232" y="19309"/>
                  </a:cubicBezTo>
                  <a:cubicBezTo>
                    <a:pt x="6320" y="19218"/>
                    <a:pt x="6390" y="19109"/>
                    <a:pt x="6478" y="19018"/>
                  </a:cubicBezTo>
                  <a:cubicBezTo>
                    <a:pt x="6583" y="18891"/>
                    <a:pt x="6670" y="18782"/>
                    <a:pt x="6775" y="18655"/>
                  </a:cubicBezTo>
                  <a:cubicBezTo>
                    <a:pt x="7021" y="18345"/>
                    <a:pt x="7283" y="18055"/>
                    <a:pt x="7529" y="17745"/>
                  </a:cubicBezTo>
                  <a:cubicBezTo>
                    <a:pt x="7616" y="17636"/>
                    <a:pt x="7721" y="17527"/>
                    <a:pt x="7809" y="17418"/>
                  </a:cubicBezTo>
                  <a:cubicBezTo>
                    <a:pt x="7914" y="17291"/>
                    <a:pt x="8019" y="17164"/>
                    <a:pt x="8142" y="17036"/>
                  </a:cubicBezTo>
                  <a:cubicBezTo>
                    <a:pt x="8265" y="16891"/>
                    <a:pt x="8405" y="16745"/>
                    <a:pt x="8527" y="16600"/>
                  </a:cubicBezTo>
                  <a:cubicBezTo>
                    <a:pt x="8597" y="16527"/>
                    <a:pt x="8667" y="16455"/>
                    <a:pt x="8737" y="16364"/>
                  </a:cubicBezTo>
                  <a:cubicBezTo>
                    <a:pt x="8790" y="16309"/>
                    <a:pt x="8860" y="16236"/>
                    <a:pt x="8913" y="16182"/>
                  </a:cubicBezTo>
                  <a:cubicBezTo>
                    <a:pt x="9018" y="16055"/>
                    <a:pt x="9140" y="15927"/>
                    <a:pt x="9246" y="15800"/>
                  </a:cubicBezTo>
                  <a:cubicBezTo>
                    <a:pt x="9316" y="15709"/>
                    <a:pt x="9386" y="15618"/>
                    <a:pt x="9456" y="15545"/>
                  </a:cubicBezTo>
                  <a:cubicBezTo>
                    <a:pt x="9473" y="15527"/>
                    <a:pt x="9491" y="15491"/>
                    <a:pt x="9508" y="15473"/>
                  </a:cubicBezTo>
                  <a:cubicBezTo>
                    <a:pt x="9543" y="15418"/>
                    <a:pt x="9578" y="15364"/>
                    <a:pt x="9631" y="15309"/>
                  </a:cubicBezTo>
                  <a:cubicBezTo>
                    <a:pt x="9648" y="15291"/>
                    <a:pt x="9648" y="15291"/>
                    <a:pt x="9666" y="15273"/>
                  </a:cubicBezTo>
                  <a:cubicBezTo>
                    <a:pt x="9754" y="15273"/>
                    <a:pt x="9841" y="15255"/>
                    <a:pt x="9911" y="15255"/>
                  </a:cubicBezTo>
                  <a:cubicBezTo>
                    <a:pt x="10121" y="15236"/>
                    <a:pt x="10314" y="15200"/>
                    <a:pt x="10524" y="15182"/>
                  </a:cubicBezTo>
                  <a:cubicBezTo>
                    <a:pt x="10594" y="15164"/>
                    <a:pt x="10665" y="15164"/>
                    <a:pt x="10735" y="15145"/>
                  </a:cubicBezTo>
                  <a:cubicBezTo>
                    <a:pt x="10717" y="15182"/>
                    <a:pt x="10682" y="15218"/>
                    <a:pt x="10664" y="15236"/>
                  </a:cubicBezTo>
                  <a:cubicBezTo>
                    <a:pt x="10629" y="15291"/>
                    <a:pt x="10594" y="15327"/>
                    <a:pt x="10559" y="15382"/>
                  </a:cubicBezTo>
                  <a:cubicBezTo>
                    <a:pt x="10507" y="15455"/>
                    <a:pt x="10454" y="15545"/>
                    <a:pt x="10402" y="15618"/>
                  </a:cubicBezTo>
                  <a:cubicBezTo>
                    <a:pt x="10367" y="15673"/>
                    <a:pt x="10332" y="15745"/>
                    <a:pt x="10279" y="15800"/>
                  </a:cubicBezTo>
                  <a:cubicBezTo>
                    <a:pt x="10174" y="15964"/>
                    <a:pt x="10086" y="16109"/>
                    <a:pt x="9981" y="16273"/>
                  </a:cubicBezTo>
                  <a:cubicBezTo>
                    <a:pt x="9894" y="16418"/>
                    <a:pt x="9789" y="16564"/>
                    <a:pt x="9701" y="16709"/>
                  </a:cubicBezTo>
                  <a:cubicBezTo>
                    <a:pt x="9596" y="16873"/>
                    <a:pt x="9473" y="17036"/>
                    <a:pt x="9368" y="17200"/>
                  </a:cubicBezTo>
                  <a:cubicBezTo>
                    <a:pt x="9246" y="17364"/>
                    <a:pt x="9140" y="17527"/>
                    <a:pt x="9018" y="17691"/>
                  </a:cubicBezTo>
                  <a:cubicBezTo>
                    <a:pt x="8930" y="17818"/>
                    <a:pt x="8843" y="17945"/>
                    <a:pt x="8737" y="18055"/>
                  </a:cubicBezTo>
                  <a:cubicBezTo>
                    <a:pt x="8492" y="18382"/>
                    <a:pt x="8247" y="18727"/>
                    <a:pt x="8002" y="19055"/>
                  </a:cubicBezTo>
                  <a:cubicBezTo>
                    <a:pt x="7862" y="19236"/>
                    <a:pt x="7739" y="19436"/>
                    <a:pt x="7599" y="19636"/>
                  </a:cubicBezTo>
                  <a:cubicBezTo>
                    <a:pt x="7564" y="19673"/>
                    <a:pt x="7546" y="19727"/>
                    <a:pt x="7511" y="19764"/>
                  </a:cubicBezTo>
                  <a:cubicBezTo>
                    <a:pt x="7494" y="19800"/>
                    <a:pt x="7459" y="19836"/>
                    <a:pt x="7441" y="19873"/>
                  </a:cubicBezTo>
                  <a:cubicBezTo>
                    <a:pt x="7389" y="19945"/>
                    <a:pt x="7354" y="20018"/>
                    <a:pt x="7301" y="20091"/>
                  </a:cubicBezTo>
                  <a:cubicBezTo>
                    <a:pt x="7266" y="20164"/>
                    <a:pt x="7213" y="20236"/>
                    <a:pt x="7178" y="20309"/>
                  </a:cubicBezTo>
                  <a:cubicBezTo>
                    <a:pt x="7143" y="20382"/>
                    <a:pt x="7108" y="20473"/>
                    <a:pt x="7073" y="20545"/>
                  </a:cubicBezTo>
                  <a:cubicBezTo>
                    <a:pt x="7056" y="20582"/>
                    <a:pt x="7038" y="20636"/>
                    <a:pt x="7021" y="20673"/>
                  </a:cubicBezTo>
                  <a:cubicBezTo>
                    <a:pt x="7003" y="20691"/>
                    <a:pt x="7003" y="20727"/>
                    <a:pt x="6986" y="20745"/>
                  </a:cubicBezTo>
                  <a:cubicBezTo>
                    <a:pt x="6986" y="20764"/>
                    <a:pt x="6968" y="20800"/>
                    <a:pt x="6986" y="20818"/>
                  </a:cubicBezTo>
                  <a:cubicBezTo>
                    <a:pt x="7003" y="20836"/>
                    <a:pt x="7003" y="20818"/>
                    <a:pt x="7003" y="20800"/>
                  </a:cubicBezTo>
                  <a:cubicBezTo>
                    <a:pt x="7003" y="20800"/>
                    <a:pt x="7003" y="20800"/>
                    <a:pt x="7003" y="20800"/>
                  </a:cubicBezTo>
                  <a:cubicBezTo>
                    <a:pt x="7003" y="20800"/>
                    <a:pt x="7003" y="20800"/>
                    <a:pt x="7003" y="20782"/>
                  </a:cubicBezTo>
                  <a:cubicBezTo>
                    <a:pt x="7003" y="20764"/>
                    <a:pt x="7021" y="20745"/>
                    <a:pt x="7038" y="20727"/>
                  </a:cubicBezTo>
                  <a:cubicBezTo>
                    <a:pt x="7056" y="20709"/>
                    <a:pt x="7073" y="20673"/>
                    <a:pt x="7073" y="20655"/>
                  </a:cubicBezTo>
                  <a:cubicBezTo>
                    <a:pt x="7108" y="20600"/>
                    <a:pt x="7126" y="20545"/>
                    <a:pt x="7161" y="20491"/>
                  </a:cubicBezTo>
                  <a:cubicBezTo>
                    <a:pt x="7231" y="20382"/>
                    <a:pt x="7301" y="20255"/>
                    <a:pt x="7371" y="20145"/>
                  </a:cubicBezTo>
                  <a:cubicBezTo>
                    <a:pt x="7529" y="19927"/>
                    <a:pt x="7686" y="19727"/>
                    <a:pt x="7844" y="19527"/>
                  </a:cubicBezTo>
                  <a:cubicBezTo>
                    <a:pt x="7897" y="19455"/>
                    <a:pt x="7949" y="19382"/>
                    <a:pt x="8002" y="19327"/>
                  </a:cubicBezTo>
                  <a:cubicBezTo>
                    <a:pt x="8037" y="19273"/>
                    <a:pt x="8089" y="19236"/>
                    <a:pt x="8124" y="19182"/>
                  </a:cubicBezTo>
                  <a:cubicBezTo>
                    <a:pt x="8264" y="19018"/>
                    <a:pt x="8387" y="18873"/>
                    <a:pt x="8527" y="18709"/>
                  </a:cubicBezTo>
                  <a:cubicBezTo>
                    <a:pt x="8580" y="18655"/>
                    <a:pt x="8632" y="18600"/>
                    <a:pt x="8667" y="18545"/>
                  </a:cubicBezTo>
                  <a:cubicBezTo>
                    <a:pt x="8755" y="18455"/>
                    <a:pt x="8843" y="18345"/>
                    <a:pt x="8930" y="18255"/>
                  </a:cubicBezTo>
                  <a:cubicBezTo>
                    <a:pt x="9140" y="18018"/>
                    <a:pt x="9351" y="17782"/>
                    <a:pt x="9578" y="17527"/>
                  </a:cubicBezTo>
                  <a:cubicBezTo>
                    <a:pt x="9718" y="17364"/>
                    <a:pt x="9859" y="17218"/>
                    <a:pt x="9999" y="17055"/>
                  </a:cubicBezTo>
                  <a:cubicBezTo>
                    <a:pt x="10034" y="17000"/>
                    <a:pt x="10086" y="16945"/>
                    <a:pt x="10121" y="16891"/>
                  </a:cubicBezTo>
                  <a:cubicBezTo>
                    <a:pt x="10191" y="16800"/>
                    <a:pt x="10279" y="16709"/>
                    <a:pt x="10349" y="16600"/>
                  </a:cubicBezTo>
                  <a:cubicBezTo>
                    <a:pt x="10454" y="16473"/>
                    <a:pt x="10542" y="16327"/>
                    <a:pt x="10647" y="16200"/>
                  </a:cubicBezTo>
                  <a:cubicBezTo>
                    <a:pt x="10700" y="16127"/>
                    <a:pt x="10752" y="16055"/>
                    <a:pt x="10787" y="15982"/>
                  </a:cubicBezTo>
                  <a:cubicBezTo>
                    <a:pt x="10840" y="15909"/>
                    <a:pt x="10892" y="15836"/>
                    <a:pt x="10927" y="15764"/>
                  </a:cubicBezTo>
                  <a:cubicBezTo>
                    <a:pt x="10962" y="15691"/>
                    <a:pt x="11015" y="15618"/>
                    <a:pt x="11050" y="15527"/>
                  </a:cubicBezTo>
                  <a:cubicBezTo>
                    <a:pt x="11102" y="15436"/>
                    <a:pt x="11137" y="15345"/>
                    <a:pt x="11190" y="15255"/>
                  </a:cubicBezTo>
                  <a:cubicBezTo>
                    <a:pt x="11225" y="15182"/>
                    <a:pt x="11278" y="15109"/>
                    <a:pt x="11313" y="15036"/>
                  </a:cubicBezTo>
                  <a:cubicBezTo>
                    <a:pt x="11313" y="15018"/>
                    <a:pt x="11330" y="15018"/>
                    <a:pt x="11330" y="15000"/>
                  </a:cubicBezTo>
                  <a:cubicBezTo>
                    <a:pt x="11540" y="14964"/>
                    <a:pt x="11768" y="14927"/>
                    <a:pt x="11978" y="14891"/>
                  </a:cubicBezTo>
                  <a:cubicBezTo>
                    <a:pt x="12154" y="14855"/>
                    <a:pt x="12329" y="14836"/>
                    <a:pt x="12504" y="14800"/>
                  </a:cubicBezTo>
                  <a:cubicBezTo>
                    <a:pt x="12627" y="14782"/>
                    <a:pt x="12749" y="14745"/>
                    <a:pt x="12872" y="14727"/>
                  </a:cubicBezTo>
                  <a:cubicBezTo>
                    <a:pt x="12609" y="15073"/>
                    <a:pt x="12346" y="15436"/>
                    <a:pt x="12083" y="15782"/>
                  </a:cubicBezTo>
                  <a:cubicBezTo>
                    <a:pt x="11856" y="16091"/>
                    <a:pt x="11628" y="16418"/>
                    <a:pt x="11400" y="16727"/>
                  </a:cubicBezTo>
                  <a:cubicBezTo>
                    <a:pt x="11260" y="16927"/>
                    <a:pt x="11137" y="17109"/>
                    <a:pt x="10997" y="17309"/>
                  </a:cubicBezTo>
                  <a:cubicBezTo>
                    <a:pt x="10910" y="17436"/>
                    <a:pt x="10822" y="17582"/>
                    <a:pt x="10735" y="17709"/>
                  </a:cubicBezTo>
                  <a:cubicBezTo>
                    <a:pt x="10314" y="18364"/>
                    <a:pt x="9876" y="19000"/>
                    <a:pt x="9456" y="19655"/>
                  </a:cubicBezTo>
                  <a:cubicBezTo>
                    <a:pt x="9316" y="19873"/>
                    <a:pt x="9158" y="20091"/>
                    <a:pt x="9018" y="20309"/>
                  </a:cubicBezTo>
                  <a:cubicBezTo>
                    <a:pt x="8878" y="20509"/>
                    <a:pt x="8737" y="20709"/>
                    <a:pt x="8597" y="20909"/>
                  </a:cubicBezTo>
                  <a:cubicBezTo>
                    <a:pt x="8545" y="20982"/>
                    <a:pt x="8492" y="21036"/>
                    <a:pt x="8440" y="21109"/>
                  </a:cubicBezTo>
                  <a:cubicBezTo>
                    <a:pt x="8422" y="21127"/>
                    <a:pt x="8405" y="21145"/>
                    <a:pt x="8387" y="21182"/>
                  </a:cubicBezTo>
                  <a:cubicBezTo>
                    <a:pt x="8387" y="21182"/>
                    <a:pt x="8387" y="21182"/>
                    <a:pt x="8370" y="21182"/>
                  </a:cubicBezTo>
                  <a:cubicBezTo>
                    <a:pt x="8265" y="21236"/>
                    <a:pt x="8054" y="21236"/>
                    <a:pt x="7844" y="21236"/>
                  </a:cubicBezTo>
                  <a:close/>
                  <a:moveTo>
                    <a:pt x="17619" y="19618"/>
                  </a:moveTo>
                  <a:cubicBezTo>
                    <a:pt x="17514" y="19655"/>
                    <a:pt x="17409" y="19691"/>
                    <a:pt x="17304" y="19727"/>
                  </a:cubicBezTo>
                  <a:cubicBezTo>
                    <a:pt x="17199" y="19764"/>
                    <a:pt x="17094" y="19800"/>
                    <a:pt x="16989" y="19818"/>
                  </a:cubicBezTo>
                  <a:cubicBezTo>
                    <a:pt x="16884" y="19855"/>
                    <a:pt x="16778" y="19873"/>
                    <a:pt x="16673" y="19909"/>
                  </a:cubicBezTo>
                  <a:cubicBezTo>
                    <a:pt x="16568" y="19945"/>
                    <a:pt x="16463" y="19964"/>
                    <a:pt x="16358" y="20000"/>
                  </a:cubicBezTo>
                  <a:cubicBezTo>
                    <a:pt x="16253" y="20036"/>
                    <a:pt x="16148" y="20055"/>
                    <a:pt x="16043" y="20091"/>
                  </a:cubicBezTo>
                  <a:cubicBezTo>
                    <a:pt x="15832" y="20145"/>
                    <a:pt x="15622" y="20218"/>
                    <a:pt x="15430" y="20291"/>
                  </a:cubicBezTo>
                  <a:cubicBezTo>
                    <a:pt x="15219" y="20364"/>
                    <a:pt x="15009" y="20418"/>
                    <a:pt x="14799" y="20491"/>
                  </a:cubicBezTo>
                  <a:cubicBezTo>
                    <a:pt x="14694" y="20527"/>
                    <a:pt x="14606" y="20545"/>
                    <a:pt x="14501" y="20582"/>
                  </a:cubicBezTo>
                  <a:cubicBezTo>
                    <a:pt x="14396" y="20618"/>
                    <a:pt x="14291" y="20636"/>
                    <a:pt x="14203" y="20673"/>
                  </a:cubicBezTo>
                  <a:cubicBezTo>
                    <a:pt x="14151" y="20691"/>
                    <a:pt x="14098" y="20691"/>
                    <a:pt x="14063" y="20709"/>
                  </a:cubicBezTo>
                  <a:cubicBezTo>
                    <a:pt x="14011" y="20727"/>
                    <a:pt x="13958" y="20727"/>
                    <a:pt x="13905" y="20745"/>
                  </a:cubicBezTo>
                  <a:cubicBezTo>
                    <a:pt x="13800" y="20764"/>
                    <a:pt x="13695" y="20800"/>
                    <a:pt x="13608" y="20818"/>
                  </a:cubicBezTo>
                  <a:cubicBezTo>
                    <a:pt x="13397" y="20855"/>
                    <a:pt x="13187" y="20909"/>
                    <a:pt x="12977" y="20927"/>
                  </a:cubicBezTo>
                  <a:cubicBezTo>
                    <a:pt x="12767" y="20964"/>
                    <a:pt x="12539" y="21000"/>
                    <a:pt x="12329" y="21018"/>
                  </a:cubicBezTo>
                  <a:cubicBezTo>
                    <a:pt x="12119" y="21036"/>
                    <a:pt x="11908" y="21073"/>
                    <a:pt x="11698" y="21091"/>
                  </a:cubicBezTo>
                  <a:cubicBezTo>
                    <a:pt x="11488" y="21109"/>
                    <a:pt x="11295" y="21127"/>
                    <a:pt x="11085" y="21145"/>
                  </a:cubicBezTo>
                  <a:cubicBezTo>
                    <a:pt x="10875" y="21164"/>
                    <a:pt x="10665" y="21164"/>
                    <a:pt x="10454" y="21182"/>
                  </a:cubicBezTo>
                  <a:cubicBezTo>
                    <a:pt x="10349" y="21182"/>
                    <a:pt x="10244" y="21200"/>
                    <a:pt x="10139" y="21200"/>
                  </a:cubicBezTo>
                  <a:cubicBezTo>
                    <a:pt x="10034" y="21200"/>
                    <a:pt x="9929" y="21218"/>
                    <a:pt x="9824" y="21218"/>
                  </a:cubicBezTo>
                  <a:cubicBezTo>
                    <a:pt x="9719" y="21218"/>
                    <a:pt x="9596" y="21218"/>
                    <a:pt x="9491" y="21236"/>
                  </a:cubicBezTo>
                  <a:cubicBezTo>
                    <a:pt x="9386" y="21236"/>
                    <a:pt x="9281" y="21236"/>
                    <a:pt x="9175" y="21236"/>
                  </a:cubicBezTo>
                  <a:cubicBezTo>
                    <a:pt x="9000" y="21236"/>
                    <a:pt x="8825" y="21236"/>
                    <a:pt x="8650" y="21236"/>
                  </a:cubicBezTo>
                  <a:cubicBezTo>
                    <a:pt x="8667" y="21218"/>
                    <a:pt x="8685" y="21200"/>
                    <a:pt x="8685" y="21182"/>
                  </a:cubicBezTo>
                  <a:cubicBezTo>
                    <a:pt x="8738" y="21127"/>
                    <a:pt x="8773" y="21073"/>
                    <a:pt x="8808" y="21018"/>
                  </a:cubicBezTo>
                  <a:cubicBezTo>
                    <a:pt x="8913" y="20873"/>
                    <a:pt x="9035" y="20745"/>
                    <a:pt x="9123" y="20600"/>
                  </a:cubicBezTo>
                  <a:cubicBezTo>
                    <a:pt x="9351" y="20291"/>
                    <a:pt x="9561" y="20000"/>
                    <a:pt x="9789" y="19691"/>
                  </a:cubicBezTo>
                  <a:cubicBezTo>
                    <a:pt x="10016" y="19382"/>
                    <a:pt x="10244" y="19073"/>
                    <a:pt x="10489" y="18782"/>
                  </a:cubicBezTo>
                  <a:cubicBezTo>
                    <a:pt x="10577" y="18655"/>
                    <a:pt x="10665" y="18545"/>
                    <a:pt x="10770" y="18418"/>
                  </a:cubicBezTo>
                  <a:cubicBezTo>
                    <a:pt x="10910" y="18236"/>
                    <a:pt x="11050" y="18055"/>
                    <a:pt x="11190" y="17873"/>
                  </a:cubicBezTo>
                  <a:cubicBezTo>
                    <a:pt x="11418" y="17582"/>
                    <a:pt x="11663" y="17309"/>
                    <a:pt x="11891" y="17036"/>
                  </a:cubicBezTo>
                  <a:cubicBezTo>
                    <a:pt x="11978" y="16927"/>
                    <a:pt x="12084" y="16818"/>
                    <a:pt x="12189" y="16709"/>
                  </a:cubicBezTo>
                  <a:cubicBezTo>
                    <a:pt x="12294" y="16582"/>
                    <a:pt x="12416" y="16455"/>
                    <a:pt x="12521" y="16345"/>
                  </a:cubicBezTo>
                  <a:cubicBezTo>
                    <a:pt x="12784" y="16055"/>
                    <a:pt x="13030" y="15782"/>
                    <a:pt x="13275" y="15491"/>
                  </a:cubicBezTo>
                  <a:cubicBezTo>
                    <a:pt x="13503" y="15218"/>
                    <a:pt x="13748" y="14964"/>
                    <a:pt x="13976" y="14691"/>
                  </a:cubicBezTo>
                  <a:cubicBezTo>
                    <a:pt x="14028" y="14636"/>
                    <a:pt x="14063" y="14582"/>
                    <a:pt x="14116" y="14527"/>
                  </a:cubicBezTo>
                  <a:cubicBezTo>
                    <a:pt x="14291" y="14491"/>
                    <a:pt x="14466" y="14436"/>
                    <a:pt x="14641" y="14382"/>
                  </a:cubicBezTo>
                  <a:cubicBezTo>
                    <a:pt x="14781" y="14327"/>
                    <a:pt x="14939" y="14291"/>
                    <a:pt x="15079" y="14236"/>
                  </a:cubicBezTo>
                  <a:cubicBezTo>
                    <a:pt x="14851" y="14509"/>
                    <a:pt x="14641" y="14782"/>
                    <a:pt x="14431" y="15055"/>
                  </a:cubicBezTo>
                  <a:cubicBezTo>
                    <a:pt x="13976" y="15655"/>
                    <a:pt x="13538" y="16273"/>
                    <a:pt x="13117" y="16891"/>
                  </a:cubicBezTo>
                  <a:cubicBezTo>
                    <a:pt x="12889" y="17236"/>
                    <a:pt x="12662" y="17582"/>
                    <a:pt x="12451" y="17927"/>
                  </a:cubicBezTo>
                  <a:cubicBezTo>
                    <a:pt x="12259" y="18236"/>
                    <a:pt x="12048" y="18545"/>
                    <a:pt x="11856" y="18855"/>
                  </a:cubicBezTo>
                  <a:cubicBezTo>
                    <a:pt x="11663" y="19145"/>
                    <a:pt x="11488" y="19455"/>
                    <a:pt x="11295" y="19745"/>
                  </a:cubicBezTo>
                  <a:cubicBezTo>
                    <a:pt x="11208" y="19909"/>
                    <a:pt x="11103" y="20055"/>
                    <a:pt x="11015" y="20218"/>
                  </a:cubicBezTo>
                  <a:cubicBezTo>
                    <a:pt x="10875" y="20436"/>
                    <a:pt x="10752" y="20673"/>
                    <a:pt x="10612" y="20891"/>
                  </a:cubicBezTo>
                  <a:cubicBezTo>
                    <a:pt x="10577" y="20945"/>
                    <a:pt x="10559" y="21000"/>
                    <a:pt x="10524" y="21073"/>
                  </a:cubicBezTo>
                  <a:cubicBezTo>
                    <a:pt x="10524" y="21091"/>
                    <a:pt x="10524" y="21109"/>
                    <a:pt x="10542" y="21109"/>
                  </a:cubicBezTo>
                  <a:cubicBezTo>
                    <a:pt x="10542" y="21109"/>
                    <a:pt x="10542" y="21109"/>
                    <a:pt x="10542" y="21109"/>
                  </a:cubicBezTo>
                  <a:cubicBezTo>
                    <a:pt x="10542" y="21109"/>
                    <a:pt x="10559" y="21109"/>
                    <a:pt x="10559" y="21091"/>
                  </a:cubicBezTo>
                  <a:cubicBezTo>
                    <a:pt x="10577" y="21055"/>
                    <a:pt x="10594" y="21018"/>
                    <a:pt x="10630" y="21000"/>
                  </a:cubicBezTo>
                  <a:cubicBezTo>
                    <a:pt x="10700" y="20909"/>
                    <a:pt x="10770" y="20818"/>
                    <a:pt x="10822" y="20745"/>
                  </a:cubicBezTo>
                  <a:cubicBezTo>
                    <a:pt x="10857" y="20691"/>
                    <a:pt x="10892" y="20655"/>
                    <a:pt x="10927" y="20600"/>
                  </a:cubicBezTo>
                  <a:cubicBezTo>
                    <a:pt x="10997" y="20491"/>
                    <a:pt x="11067" y="20382"/>
                    <a:pt x="11155" y="20291"/>
                  </a:cubicBezTo>
                  <a:cubicBezTo>
                    <a:pt x="11278" y="20109"/>
                    <a:pt x="11418" y="19909"/>
                    <a:pt x="11540" y="19727"/>
                  </a:cubicBezTo>
                  <a:cubicBezTo>
                    <a:pt x="11663" y="19564"/>
                    <a:pt x="11786" y="19400"/>
                    <a:pt x="11891" y="19236"/>
                  </a:cubicBezTo>
                  <a:cubicBezTo>
                    <a:pt x="11978" y="19127"/>
                    <a:pt x="12066" y="19000"/>
                    <a:pt x="12154" y="18891"/>
                  </a:cubicBezTo>
                  <a:cubicBezTo>
                    <a:pt x="12259" y="18745"/>
                    <a:pt x="12381" y="18600"/>
                    <a:pt x="12486" y="18455"/>
                  </a:cubicBezTo>
                  <a:cubicBezTo>
                    <a:pt x="12627" y="18291"/>
                    <a:pt x="12749" y="18127"/>
                    <a:pt x="12889" y="17945"/>
                  </a:cubicBezTo>
                  <a:cubicBezTo>
                    <a:pt x="13100" y="17673"/>
                    <a:pt x="13327" y="17418"/>
                    <a:pt x="13538" y="17145"/>
                  </a:cubicBezTo>
                  <a:cubicBezTo>
                    <a:pt x="13660" y="17000"/>
                    <a:pt x="13783" y="16855"/>
                    <a:pt x="13905" y="16709"/>
                  </a:cubicBezTo>
                  <a:cubicBezTo>
                    <a:pt x="13993" y="16600"/>
                    <a:pt x="14098" y="16491"/>
                    <a:pt x="14186" y="16382"/>
                  </a:cubicBezTo>
                  <a:cubicBezTo>
                    <a:pt x="14448" y="16091"/>
                    <a:pt x="14694" y="15818"/>
                    <a:pt x="14957" y="15527"/>
                  </a:cubicBezTo>
                  <a:cubicBezTo>
                    <a:pt x="15027" y="15455"/>
                    <a:pt x="15079" y="15382"/>
                    <a:pt x="15149" y="15309"/>
                  </a:cubicBezTo>
                  <a:cubicBezTo>
                    <a:pt x="15202" y="15255"/>
                    <a:pt x="15254" y="15200"/>
                    <a:pt x="15289" y="15145"/>
                  </a:cubicBezTo>
                  <a:cubicBezTo>
                    <a:pt x="15359" y="15055"/>
                    <a:pt x="15430" y="14964"/>
                    <a:pt x="15500" y="14873"/>
                  </a:cubicBezTo>
                  <a:cubicBezTo>
                    <a:pt x="15570" y="14782"/>
                    <a:pt x="15622" y="14691"/>
                    <a:pt x="15692" y="14600"/>
                  </a:cubicBezTo>
                  <a:cubicBezTo>
                    <a:pt x="15727" y="14545"/>
                    <a:pt x="15762" y="14509"/>
                    <a:pt x="15780" y="14455"/>
                  </a:cubicBezTo>
                  <a:cubicBezTo>
                    <a:pt x="15815" y="14364"/>
                    <a:pt x="15850" y="14291"/>
                    <a:pt x="15903" y="14200"/>
                  </a:cubicBezTo>
                  <a:cubicBezTo>
                    <a:pt x="15920" y="14182"/>
                    <a:pt x="15920" y="14145"/>
                    <a:pt x="15920" y="14127"/>
                  </a:cubicBezTo>
                  <a:cubicBezTo>
                    <a:pt x="15938" y="14073"/>
                    <a:pt x="15955" y="14036"/>
                    <a:pt x="15973" y="13982"/>
                  </a:cubicBezTo>
                  <a:cubicBezTo>
                    <a:pt x="15990" y="13945"/>
                    <a:pt x="15990" y="13927"/>
                    <a:pt x="16008" y="13891"/>
                  </a:cubicBezTo>
                  <a:cubicBezTo>
                    <a:pt x="16025" y="13891"/>
                    <a:pt x="16043" y="13873"/>
                    <a:pt x="16078" y="13873"/>
                  </a:cubicBezTo>
                  <a:cubicBezTo>
                    <a:pt x="16200" y="13836"/>
                    <a:pt x="16305" y="13782"/>
                    <a:pt x="16428" y="13745"/>
                  </a:cubicBezTo>
                  <a:cubicBezTo>
                    <a:pt x="16498" y="13727"/>
                    <a:pt x="16551" y="13691"/>
                    <a:pt x="16621" y="13673"/>
                  </a:cubicBezTo>
                  <a:cubicBezTo>
                    <a:pt x="16778" y="13618"/>
                    <a:pt x="16936" y="13545"/>
                    <a:pt x="17076" y="13491"/>
                  </a:cubicBezTo>
                  <a:cubicBezTo>
                    <a:pt x="17146" y="13455"/>
                    <a:pt x="17216" y="13436"/>
                    <a:pt x="17286" y="13400"/>
                  </a:cubicBezTo>
                  <a:cubicBezTo>
                    <a:pt x="17479" y="13309"/>
                    <a:pt x="17672" y="13218"/>
                    <a:pt x="17865" y="13127"/>
                  </a:cubicBezTo>
                  <a:cubicBezTo>
                    <a:pt x="17830" y="13164"/>
                    <a:pt x="17794" y="13200"/>
                    <a:pt x="17759" y="13236"/>
                  </a:cubicBezTo>
                  <a:cubicBezTo>
                    <a:pt x="17672" y="13327"/>
                    <a:pt x="17602" y="13436"/>
                    <a:pt x="17532" y="13545"/>
                  </a:cubicBezTo>
                  <a:cubicBezTo>
                    <a:pt x="17409" y="13727"/>
                    <a:pt x="17286" y="13891"/>
                    <a:pt x="17164" y="14073"/>
                  </a:cubicBezTo>
                  <a:cubicBezTo>
                    <a:pt x="17059" y="14218"/>
                    <a:pt x="16954" y="14382"/>
                    <a:pt x="16848" y="14527"/>
                  </a:cubicBezTo>
                  <a:cubicBezTo>
                    <a:pt x="16761" y="14655"/>
                    <a:pt x="16673" y="14800"/>
                    <a:pt x="16586" y="14927"/>
                  </a:cubicBezTo>
                  <a:cubicBezTo>
                    <a:pt x="16393" y="15200"/>
                    <a:pt x="16218" y="15491"/>
                    <a:pt x="16043" y="15782"/>
                  </a:cubicBezTo>
                  <a:cubicBezTo>
                    <a:pt x="16008" y="15836"/>
                    <a:pt x="15973" y="15891"/>
                    <a:pt x="15938" y="15945"/>
                  </a:cubicBezTo>
                  <a:cubicBezTo>
                    <a:pt x="15867" y="16055"/>
                    <a:pt x="15815" y="16164"/>
                    <a:pt x="15745" y="16273"/>
                  </a:cubicBezTo>
                  <a:cubicBezTo>
                    <a:pt x="15675" y="16382"/>
                    <a:pt x="15605" y="16491"/>
                    <a:pt x="15552" y="16600"/>
                  </a:cubicBezTo>
                  <a:cubicBezTo>
                    <a:pt x="15447" y="16800"/>
                    <a:pt x="15324" y="16982"/>
                    <a:pt x="15219" y="17182"/>
                  </a:cubicBezTo>
                  <a:cubicBezTo>
                    <a:pt x="15149" y="17309"/>
                    <a:pt x="15079" y="17418"/>
                    <a:pt x="14992" y="17545"/>
                  </a:cubicBezTo>
                  <a:cubicBezTo>
                    <a:pt x="14886" y="17709"/>
                    <a:pt x="14799" y="17855"/>
                    <a:pt x="14694" y="18018"/>
                  </a:cubicBezTo>
                  <a:cubicBezTo>
                    <a:pt x="14589" y="18182"/>
                    <a:pt x="14501" y="18327"/>
                    <a:pt x="14396" y="18491"/>
                  </a:cubicBezTo>
                  <a:cubicBezTo>
                    <a:pt x="14221" y="18764"/>
                    <a:pt x="14028" y="19055"/>
                    <a:pt x="13853" y="19327"/>
                  </a:cubicBezTo>
                  <a:cubicBezTo>
                    <a:pt x="13818" y="19382"/>
                    <a:pt x="13783" y="19455"/>
                    <a:pt x="13748" y="19527"/>
                  </a:cubicBezTo>
                  <a:cubicBezTo>
                    <a:pt x="13695" y="19618"/>
                    <a:pt x="13625" y="19727"/>
                    <a:pt x="13573" y="19818"/>
                  </a:cubicBezTo>
                  <a:cubicBezTo>
                    <a:pt x="13503" y="19945"/>
                    <a:pt x="13432" y="20073"/>
                    <a:pt x="13362" y="20200"/>
                  </a:cubicBezTo>
                  <a:cubicBezTo>
                    <a:pt x="13327" y="20255"/>
                    <a:pt x="13310" y="20309"/>
                    <a:pt x="13275" y="20364"/>
                  </a:cubicBezTo>
                  <a:cubicBezTo>
                    <a:pt x="13257" y="20382"/>
                    <a:pt x="13257" y="20400"/>
                    <a:pt x="13240" y="20418"/>
                  </a:cubicBezTo>
                  <a:cubicBezTo>
                    <a:pt x="13222" y="20436"/>
                    <a:pt x="13222" y="20455"/>
                    <a:pt x="13205" y="20473"/>
                  </a:cubicBezTo>
                  <a:cubicBezTo>
                    <a:pt x="13205" y="20491"/>
                    <a:pt x="13187" y="20509"/>
                    <a:pt x="13187" y="20527"/>
                  </a:cubicBezTo>
                  <a:cubicBezTo>
                    <a:pt x="13187" y="20545"/>
                    <a:pt x="13187" y="20545"/>
                    <a:pt x="13205" y="20564"/>
                  </a:cubicBezTo>
                  <a:cubicBezTo>
                    <a:pt x="13205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40" y="20509"/>
                    <a:pt x="13275" y="20473"/>
                    <a:pt x="13310" y="20418"/>
                  </a:cubicBezTo>
                  <a:cubicBezTo>
                    <a:pt x="13345" y="20364"/>
                    <a:pt x="13362" y="20327"/>
                    <a:pt x="13397" y="20273"/>
                  </a:cubicBezTo>
                  <a:cubicBezTo>
                    <a:pt x="13432" y="20218"/>
                    <a:pt x="13467" y="20145"/>
                    <a:pt x="13503" y="20091"/>
                  </a:cubicBezTo>
                  <a:cubicBezTo>
                    <a:pt x="13590" y="19945"/>
                    <a:pt x="13678" y="19800"/>
                    <a:pt x="13765" y="19655"/>
                  </a:cubicBezTo>
                  <a:cubicBezTo>
                    <a:pt x="13818" y="19582"/>
                    <a:pt x="13870" y="19491"/>
                    <a:pt x="13923" y="19418"/>
                  </a:cubicBezTo>
                  <a:cubicBezTo>
                    <a:pt x="13958" y="19382"/>
                    <a:pt x="13976" y="19327"/>
                    <a:pt x="14011" y="19291"/>
                  </a:cubicBezTo>
                  <a:cubicBezTo>
                    <a:pt x="14116" y="19145"/>
                    <a:pt x="14221" y="18982"/>
                    <a:pt x="14326" y="18836"/>
                  </a:cubicBezTo>
                  <a:cubicBezTo>
                    <a:pt x="14711" y="18291"/>
                    <a:pt x="15097" y="17764"/>
                    <a:pt x="15465" y="17218"/>
                  </a:cubicBezTo>
                  <a:cubicBezTo>
                    <a:pt x="15587" y="17055"/>
                    <a:pt x="15692" y="16873"/>
                    <a:pt x="15815" y="16709"/>
                  </a:cubicBezTo>
                  <a:cubicBezTo>
                    <a:pt x="15990" y="16455"/>
                    <a:pt x="16183" y="16200"/>
                    <a:pt x="16358" y="15945"/>
                  </a:cubicBezTo>
                  <a:cubicBezTo>
                    <a:pt x="16586" y="15636"/>
                    <a:pt x="16813" y="15345"/>
                    <a:pt x="17041" y="15036"/>
                  </a:cubicBezTo>
                  <a:cubicBezTo>
                    <a:pt x="17181" y="14855"/>
                    <a:pt x="17304" y="14691"/>
                    <a:pt x="17427" y="14509"/>
                  </a:cubicBezTo>
                  <a:cubicBezTo>
                    <a:pt x="17479" y="14436"/>
                    <a:pt x="17532" y="14364"/>
                    <a:pt x="17584" y="14273"/>
                  </a:cubicBezTo>
                  <a:cubicBezTo>
                    <a:pt x="17672" y="14145"/>
                    <a:pt x="17759" y="14036"/>
                    <a:pt x="17847" y="13909"/>
                  </a:cubicBezTo>
                  <a:cubicBezTo>
                    <a:pt x="17917" y="13818"/>
                    <a:pt x="17970" y="13727"/>
                    <a:pt x="18040" y="13655"/>
                  </a:cubicBezTo>
                  <a:cubicBezTo>
                    <a:pt x="18075" y="13600"/>
                    <a:pt x="18110" y="13564"/>
                    <a:pt x="18162" y="13509"/>
                  </a:cubicBezTo>
                  <a:cubicBezTo>
                    <a:pt x="18180" y="13491"/>
                    <a:pt x="18197" y="13455"/>
                    <a:pt x="18215" y="13436"/>
                  </a:cubicBezTo>
                  <a:cubicBezTo>
                    <a:pt x="18232" y="13418"/>
                    <a:pt x="18250" y="13382"/>
                    <a:pt x="18268" y="13364"/>
                  </a:cubicBezTo>
                  <a:cubicBezTo>
                    <a:pt x="18285" y="13345"/>
                    <a:pt x="18303" y="13327"/>
                    <a:pt x="18320" y="13309"/>
                  </a:cubicBezTo>
                  <a:cubicBezTo>
                    <a:pt x="18338" y="13291"/>
                    <a:pt x="18355" y="13255"/>
                    <a:pt x="18373" y="13236"/>
                  </a:cubicBezTo>
                  <a:cubicBezTo>
                    <a:pt x="18390" y="13218"/>
                    <a:pt x="18408" y="13200"/>
                    <a:pt x="18408" y="13182"/>
                  </a:cubicBezTo>
                  <a:cubicBezTo>
                    <a:pt x="18443" y="13127"/>
                    <a:pt x="18460" y="13091"/>
                    <a:pt x="18495" y="13036"/>
                  </a:cubicBezTo>
                  <a:cubicBezTo>
                    <a:pt x="18530" y="12982"/>
                    <a:pt x="18513" y="12909"/>
                    <a:pt x="18478" y="12873"/>
                  </a:cubicBezTo>
                  <a:cubicBezTo>
                    <a:pt x="18460" y="12855"/>
                    <a:pt x="18443" y="12836"/>
                    <a:pt x="18425" y="12818"/>
                  </a:cubicBezTo>
                  <a:cubicBezTo>
                    <a:pt x="18495" y="12782"/>
                    <a:pt x="18548" y="12745"/>
                    <a:pt x="18618" y="12727"/>
                  </a:cubicBezTo>
                  <a:cubicBezTo>
                    <a:pt x="19073" y="12491"/>
                    <a:pt x="19494" y="12236"/>
                    <a:pt x="19897" y="11927"/>
                  </a:cubicBezTo>
                  <a:cubicBezTo>
                    <a:pt x="20160" y="11727"/>
                    <a:pt x="20405" y="11509"/>
                    <a:pt x="20615" y="11255"/>
                  </a:cubicBezTo>
                  <a:cubicBezTo>
                    <a:pt x="20790" y="11055"/>
                    <a:pt x="20948" y="10836"/>
                    <a:pt x="21088" y="10600"/>
                  </a:cubicBezTo>
                  <a:cubicBezTo>
                    <a:pt x="21088" y="10709"/>
                    <a:pt x="21088" y="10818"/>
                    <a:pt x="21088" y="10927"/>
                  </a:cubicBezTo>
                  <a:cubicBezTo>
                    <a:pt x="21088" y="11091"/>
                    <a:pt x="21088" y="11255"/>
                    <a:pt x="21070" y="11436"/>
                  </a:cubicBezTo>
                  <a:cubicBezTo>
                    <a:pt x="21070" y="11673"/>
                    <a:pt x="21053" y="11909"/>
                    <a:pt x="21053" y="12145"/>
                  </a:cubicBezTo>
                  <a:cubicBezTo>
                    <a:pt x="21053" y="12291"/>
                    <a:pt x="21035" y="12418"/>
                    <a:pt x="21035" y="12564"/>
                  </a:cubicBezTo>
                  <a:cubicBezTo>
                    <a:pt x="21018" y="12618"/>
                    <a:pt x="21018" y="12673"/>
                    <a:pt x="21000" y="12727"/>
                  </a:cubicBezTo>
                  <a:cubicBezTo>
                    <a:pt x="20983" y="12800"/>
                    <a:pt x="20983" y="12855"/>
                    <a:pt x="20965" y="12927"/>
                  </a:cubicBezTo>
                  <a:cubicBezTo>
                    <a:pt x="20948" y="12982"/>
                    <a:pt x="20948" y="13036"/>
                    <a:pt x="20948" y="13091"/>
                  </a:cubicBezTo>
                  <a:cubicBezTo>
                    <a:pt x="20948" y="13109"/>
                    <a:pt x="20948" y="13127"/>
                    <a:pt x="20948" y="13164"/>
                  </a:cubicBezTo>
                  <a:cubicBezTo>
                    <a:pt x="20948" y="13164"/>
                    <a:pt x="20948" y="13164"/>
                    <a:pt x="20948" y="13164"/>
                  </a:cubicBezTo>
                  <a:cubicBezTo>
                    <a:pt x="20930" y="13182"/>
                    <a:pt x="20913" y="13182"/>
                    <a:pt x="20895" y="13200"/>
                  </a:cubicBezTo>
                  <a:cubicBezTo>
                    <a:pt x="20895" y="13200"/>
                    <a:pt x="20860" y="13218"/>
                    <a:pt x="20860" y="13218"/>
                  </a:cubicBezTo>
                  <a:cubicBezTo>
                    <a:pt x="20843" y="13236"/>
                    <a:pt x="20843" y="13236"/>
                    <a:pt x="20825" y="13255"/>
                  </a:cubicBezTo>
                  <a:cubicBezTo>
                    <a:pt x="20808" y="13273"/>
                    <a:pt x="20790" y="13291"/>
                    <a:pt x="20773" y="13309"/>
                  </a:cubicBezTo>
                  <a:cubicBezTo>
                    <a:pt x="20755" y="13327"/>
                    <a:pt x="20755" y="13327"/>
                    <a:pt x="20738" y="13345"/>
                  </a:cubicBezTo>
                  <a:cubicBezTo>
                    <a:pt x="20685" y="13418"/>
                    <a:pt x="20633" y="13473"/>
                    <a:pt x="20597" y="13545"/>
                  </a:cubicBezTo>
                  <a:cubicBezTo>
                    <a:pt x="20562" y="13582"/>
                    <a:pt x="20545" y="13618"/>
                    <a:pt x="20510" y="13655"/>
                  </a:cubicBezTo>
                  <a:cubicBezTo>
                    <a:pt x="20475" y="13709"/>
                    <a:pt x="20440" y="13764"/>
                    <a:pt x="20405" y="13818"/>
                  </a:cubicBezTo>
                  <a:cubicBezTo>
                    <a:pt x="20370" y="13873"/>
                    <a:pt x="20335" y="13909"/>
                    <a:pt x="20317" y="13964"/>
                  </a:cubicBezTo>
                  <a:cubicBezTo>
                    <a:pt x="20265" y="14055"/>
                    <a:pt x="20195" y="14145"/>
                    <a:pt x="20142" y="14236"/>
                  </a:cubicBezTo>
                  <a:cubicBezTo>
                    <a:pt x="20107" y="14273"/>
                    <a:pt x="20089" y="14327"/>
                    <a:pt x="20072" y="14382"/>
                  </a:cubicBezTo>
                  <a:cubicBezTo>
                    <a:pt x="20019" y="14491"/>
                    <a:pt x="19967" y="14582"/>
                    <a:pt x="19914" y="14691"/>
                  </a:cubicBezTo>
                  <a:cubicBezTo>
                    <a:pt x="19897" y="14727"/>
                    <a:pt x="19879" y="14764"/>
                    <a:pt x="19862" y="14818"/>
                  </a:cubicBezTo>
                  <a:cubicBezTo>
                    <a:pt x="19774" y="15000"/>
                    <a:pt x="19687" y="15182"/>
                    <a:pt x="19616" y="15364"/>
                  </a:cubicBezTo>
                  <a:cubicBezTo>
                    <a:pt x="19599" y="15400"/>
                    <a:pt x="19581" y="15436"/>
                    <a:pt x="19564" y="15473"/>
                  </a:cubicBezTo>
                  <a:cubicBezTo>
                    <a:pt x="19511" y="15582"/>
                    <a:pt x="19459" y="15673"/>
                    <a:pt x="19424" y="15782"/>
                  </a:cubicBezTo>
                  <a:cubicBezTo>
                    <a:pt x="19354" y="15909"/>
                    <a:pt x="19301" y="16036"/>
                    <a:pt x="19231" y="16164"/>
                  </a:cubicBezTo>
                  <a:cubicBezTo>
                    <a:pt x="19126" y="16345"/>
                    <a:pt x="19038" y="16527"/>
                    <a:pt x="18933" y="16709"/>
                  </a:cubicBezTo>
                  <a:cubicBezTo>
                    <a:pt x="18793" y="16982"/>
                    <a:pt x="18635" y="17273"/>
                    <a:pt x="18495" y="17545"/>
                  </a:cubicBezTo>
                  <a:cubicBezTo>
                    <a:pt x="18408" y="17691"/>
                    <a:pt x="18338" y="17855"/>
                    <a:pt x="18250" y="18000"/>
                  </a:cubicBezTo>
                  <a:cubicBezTo>
                    <a:pt x="18215" y="18073"/>
                    <a:pt x="18180" y="18127"/>
                    <a:pt x="18145" y="18200"/>
                  </a:cubicBezTo>
                  <a:cubicBezTo>
                    <a:pt x="18110" y="18255"/>
                    <a:pt x="18092" y="18309"/>
                    <a:pt x="18057" y="18364"/>
                  </a:cubicBezTo>
                  <a:cubicBezTo>
                    <a:pt x="17987" y="18491"/>
                    <a:pt x="17917" y="18636"/>
                    <a:pt x="17847" y="18764"/>
                  </a:cubicBezTo>
                  <a:cubicBezTo>
                    <a:pt x="17795" y="18855"/>
                    <a:pt x="17760" y="18945"/>
                    <a:pt x="17707" y="19036"/>
                  </a:cubicBezTo>
                  <a:cubicBezTo>
                    <a:pt x="17707" y="19055"/>
                    <a:pt x="17707" y="19055"/>
                    <a:pt x="17707" y="19073"/>
                  </a:cubicBezTo>
                  <a:cubicBezTo>
                    <a:pt x="17707" y="19073"/>
                    <a:pt x="17724" y="19091"/>
                    <a:pt x="17742" y="19073"/>
                  </a:cubicBezTo>
                  <a:cubicBezTo>
                    <a:pt x="17759" y="19055"/>
                    <a:pt x="17777" y="19018"/>
                    <a:pt x="17777" y="19000"/>
                  </a:cubicBezTo>
                  <a:cubicBezTo>
                    <a:pt x="17812" y="18945"/>
                    <a:pt x="17830" y="18909"/>
                    <a:pt x="17865" y="18855"/>
                  </a:cubicBezTo>
                  <a:cubicBezTo>
                    <a:pt x="17882" y="18800"/>
                    <a:pt x="17917" y="18764"/>
                    <a:pt x="17952" y="18727"/>
                  </a:cubicBezTo>
                  <a:cubicBezTo>
                    <a:pt x="18005" y="18636"/>
                    <a:pt x="18075" y="18527"/>
                    <a:pt x="18127" y="18436"/>
                  </a:cubicBezTo>
                  <a:cubicBezTo>
                    <a:pt x="18162" y="18382"/>
                    <a:pt x="18180" y="18345"/>
                    <a:pt x="18215" y="18291"/>
                  </a:cubicBezTo>
                  <a:cubicBezTo>
                    <a:pt x="18390" y="18018"/>
                    <a:pt x="18548" y="17764"/>
                    <a:pt x="18723" y="17491"/>
                  </a:cubicBezTo>
                  <a:cubicBezTo>
                    <a:pt x="18916" y="17182"/>
                    <a:pt x="19091" y="16891"/>
                    <a:pt x="19284" y="16582"/>
                  </a:cubicBezTo>
                  <a:cubicBezTo>
                    <a:pt x="19354" y="16473"/>
                    <a:pt x="19406" y="16382"/>
                    <a:pt x="19476" y="16273"/>
                  </a:cubicBezTo>
                  <a:cubicBezTo>
                    <a:pt x="19581" y="16091"/>
                    <a:pt x="19686" y="15909"/>
                    <a:pt x="19792" y="15727"/>
                  </a:cubicBezTo>
                  <a:cubicBezTo>
                    <a:pt x="19897" y="15545"/>
                    <a:pt x="20002" y="15345"/>
                    <a:pt x="20124" y="15164"/>
                  </a:cubicBezTo>
                  <a:cubicBezTo>
                    <a:pt x="20159" y="15091"/>
                    <a:pt x="20212" y="15036"/>
                    <a:pt x="20247" y="14964"/>
                  </a:cubicBezTo>
                  <a:cubicBezTo>
                    <a:pt x="20317" y="14855"/>
                    <a:pt x="20387" y="14745"/>
                    <a:pt x="20457" y="14655"/>
                  </a:cubicBezTo>
                  <a:cubicBezTo>
                    <a:pt x="20580" y="14491"/>
                    <a:pt x="20685" y="14327"/>
                    <a:pt x="20808" y="14164"/>
                  </a:cubicBezTo>
                  <a:cubicBezTo>
                    <a:pt x="20843" y="14109"/>
                    <a:pt x="20895" y="14055"/>
                    <a:pt x="20930" y="14000"/>
                  </a:cubicBezTo>
                  <a:cubicBezTo>
                    <a:pt x="20948" y="13982"/>
                    <a:pt x="20965" y="13964"/>
                    <a:pt x="20965" y="13927"/>
                  </a:cubicBezTo>
                  <a:cubicBezTo>
                    <a:pt x="20965" y="13964"/>
                    <a:pt x="20965" y="14000"/>
                    <a:pt x="20965" y="14018"/>
                  </a:cubicBezTo>
                  <a:cubicBezTo>
                    <a:pt x="20965" y="14127"/>
                    <a:pt x="20948" y="14236"/>
                    <a:pt x="20948" y="14345"/>
                  </a:cubicBezTo>
                  <a:cubicBezTo>
                    <a:pt x="20948" y="14418"/>
                    <a:pt x="20930" y="14491"/>
                    <a:pt x="20930" y="14564"/>
                  </a:cubicBezTo>
                  <a:cubicBezTo>
                    <a:pt x="20930" y="14636"/>
                    <a:pt x="20913" y="14691"/>
                    <a:pt x="20913" y="14764"/>
                  </a:cubicBezTo>
                  <a:cubicBezTo>
                    <a:pt x="20878" y="15000"/>
                    <a:pt x="20860" y="15236"/>
                    <a:pt x="20825" y="15473"/>
                  </a:cubicBezTo>
                  <a:cubicBezTo>
                    <a:pt x="20808" y="15618"/>
                    <a:pt x="20790" y="15745"/>
                    <a:pt x="20773" y="15891"/>
                  </a:cubicBezTo>
                  <a:cubicBezTo>
                    <a:pt x="20773" y="15945"/>
                    <a:pt x="20755" y="16000"/>
                    <a:pt x="20755" y="16055"/>
                  </a:cubicBezTo>
                  <a:cubicBezTo>
                    <a:pt x="20755" y="16091"/>
                    <a:pt x="20755" y="16145"/>
                    <a:pt x="20738" y="16182"/>
                  </a:cubicBezTo>
                  <a:cubicBezTo>
                    <a:pt x="20738" y="16218"/>
                    <a:pt x="20738" y="16273"/>
                    <a:pt x="20738" y="16309"/>
                  </a:cubicBezTo>
                  <a:cubicBezTo>
                    <a:pt x="20738" y="16382"/>
                    <a:pt x="20738" y="16455"/>
                    <a:pt x="20738" y="16527"/>
                  </a:cubicBezTo>
                  <a:cubicBezTo>
                    <a:pt x="20738" y="16582"/>
                    <a:pt x="20738" y="16655"/>
                    <a:pt x="20738" y="16709"/>
                  </a:cubicBezTo>
                  <a:cubicBezTo>
                    <a:pt x="20738" y="16836"/>
                    <a:pt x="20755" y="16945"/>
                    <a:pt x="20755" y="17073"/>
                  </a:cubicBezTo>
                  <a:cubicBezTo>
                    <a:pt x="20755" y="17145"/>
                    <a:pt x="20755" y="17236"/>
                    <a:pt x="20773" y="17309"/>
                  </a:cubicBezTo>
                  <a:cubicBezTo>
                    <a:pt x="20773" y="17400"/>
                    <a:pt x="20773" y="17491"/>
                    <a:pt x="20773" y="17600"/>
                  </a:cubicBezTo>
                  <a:cubicBezTo>
                    <a:pt x="20773" y="17636"/>
                    <a:pt x="20773" y="17673"/>
                    <a:pt x="20773" y="17709"/>
                  </a:cubicBezTo>
                  <a:cubicBezTo>
                    <a:pt x="20720" y="17782"/>
                    <a:pt x="20650" y="17836"/>
                    <a:pt x="20580" y="17909"/>
                  </a:cubicBezTo>
                  <a:cubicBezTo>
                    <a:pt x="20510" y="17982"/>
                    <a:pt x="20440" y="18055"/>
                    <a:pt x="20370" y="18127"/>
                  </a:cubicBezTo>
                  <a:cubicBezTo>
                    <a:pt x="20247" y="18255"/>
                    <a:pt x="20107" y="18382"/>
                    <a:pt x="19967" y="18509"/>
                  </a:cubicBezTo>
                  <a:cubicBezTo>
                    <a:pt x="19932" y="18545"/>
                    <a:pt x="19897" y="18564"/>
                    <a:pt x="19862" y="18600"/>
                  </a:cubicBezTo>
                  <a:cubicBezTo>
                    <a:pt x="19827" y="18618"/>
                    <a:pt x="19792" y="18655"/>
                    <a:pt x="19757" y="18673"/>
                  </a:cubicBezTo>
                  <a:cubicBezTo>
                    <a:pt x="19722" y="18691"/>
                    <a:pt x="19704" y="18709"/>
                    <a:pt x="19669" y="18727"/>
                  </a:cubicBezTo>
                  <a:cubicBezTo>
                    <a:pt x="19669" y="18727"/>
                    <a:pt x="19651" y="18727"/>
                    <a:pt x="19651" y="18727"/>
                  </a:cubicBezTo>
                  <a:cubicBezTo>
                    <a:pt x="19564" y="18764"/>
                    <a:pt x="19494" y="18800"/>
                    <a:pt x="19406" y="18836"/>
                  </a:cubicBezTo>
                  <a:cubicBezTo>
                    <a:pt x="19354" y="18855"/>
                    <a:pt x="19301" y="18891"/>
                    <a:pt x="19249" y="18909"/>
                  </a:cubicBezTo>
                  <a:cubicBezTo>
                    <a:pt x="19143" y="18964"/>
                    <a:pt x="19038" y="19000"/>
                    <a:pt x="18951" y="19055"/>
                  </a:cubicBezTo>
                  <a:cubicBezTo>
                    <a:pt x="18933" y="19055"/>
                    <a:pt x="18933" y="19073"/>
                    <a:pt x="18916" y="19073"/>
                  </a:cubicBezTo>
                  <a:cubicBezTo>
                    <a:pt x="18898" y="19091"/>
                    <a:pt x="18916" y="19109"/>
                    <a:pt x="18916" y="19145"/>
                  </a:cubicBezTo>
                  <a:cubicBezTo>
                    <a:pt x="18881" y="19164"/>
                    <a:pt x="18846" y="19182"/>
                    <a:pt x="18811" y="19200"/>
                  </a:cubicBezTo>
                  <a:cubicBezTo>
                    <a:pt x="18776" y="19218"/>
                    <a:pt x="18741" y="19236"/>
                    <a:pt x="18723" y="19255"/>
                  </a:cubicBezTo>
                  <a:cubicBezTo>
                    <a:pt x="18653" y="19291"/>
                    <a:pt x="18583" y="19327"/>
                    <a:pt x="18513" y="19345"/>
                  </a:cubicBezTo>
                  <a:cubicBezTo>
                    <a:pt x="18338" y="19436"/>
                    <a:pt x="18145" y="19509"/>
                    <a:pt x="17952" y="19582"/>
                  </a:cubicBezTo>
                  <a:cubicBezTo>
                    <a:pt x="17847" y="19545"/>
                    <a:pt x="17742" y="19582"/>
                    <a:pt x="17619" y="1961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8" name="Line">
              <a:extLst>
                <a:ext uri="{FF2B5EF4-FFF2-40B4-BE49-F238E27FC236}">
                  <a16:creationId xmlns:a16="http://schemas.microsoft.com/office/drawing/2014/main" id="{A12D43B7-4ACE-435A-897E-6CFBDAB30215}"/>
                </a:ext>
              </a:extLst>
            </p:cNvPr>
            <p:cNvSpPr/>
            <p:nvPr/>
          </p:nvSpPr>
          <p:spPr>
            <a:xfrm>
              <a:off x="4133360" y="2333108"/>
              <a:ext cx="27813" cy="27813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9" name="Line">
              <a:extLst>
                <a:ext uri="{FF2B5EF4-FFF2-40B4-BE49-F238E27FC236}">
                  <a16:creationId xmlns:a16="http://schemas.microsoft.com/office/drawing/2014/main" id="{942DE008-63A9-48B3-9F3A-005CA0A545F6}"/>
                </a:ext>
              </a:extLst>
            </p:cNvPr>
            <p:cNvSpPr/>
            <p:nvPr/>
          </p:nvSpPr>
          <p:spPr>
            <a:xfrm>
              <a:off x="4133360" y="2333108"/>
              <a:ext cx="27813" cy="27813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C549AB10-280F-4CFF-B283-F058A01660EF}"/>
                </a:ext>
              </a:extLst>
            </p:cNvPr>
            <p:cNvSpPr/>
            <p:nvPr/>
          </p:nvSpPr>
          <p:spPr>
            <a:xfrm>
              <a:off x="4494936" y="1915906"/>
              <a:ext cx="454118" cy="762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43" extrusionOk="0">
                  <a:moveTo>
                    <a:pt x="7938" y="14531"/>
                  </a:moveTo>
                  <a:cubicBezTo>
                    <a:pt x="9123" y="13431"/>
                    <a:pt x="10441" y="12332"/>
                    <a:pt x="11626" y="11311"/>
                  </a:cubicBezTo>
                  <a:cubicBezTo>
                    <a:pt x="11889" y="11153"/>
                    <a:pt x="12021" y="10918"/>
                    <a:pt x="12153" y="10761"/>
                  </a:cubicBezTo>
                  <a:cubicBezTo>
                    <a:pt x="12548" y="10368"/>
                    <a:pt x="12943" y="9975"/>
                    <a:pt x="13338" y="9583"/>
                  </a:cubicBezTo>
                  <a:cubicBezTo>
                    <a:pt x="13865" y="9111"/>
                    <a:pt x="14392" y="8640"/>
                    <a:pt x="14787" y="8169"/>
                  </a:cubicBezTo>
                  <a:cubicBezTo>
                    <a:pt x="15314" y="7697"/>
                    <a:pt x="15841" y="7148"/>
                    <a:pt x="16367" y="6676"/>
                  </a:cubicBezTo>
                  <a:cubicBezTo>
                    <a:pt x="16894" y="6127"/>
                    <a:pt x="17553" y="5655"/>
                    <a:pt x="18080" y="5105"/>
                  </a:cubicBezTo>
                  <a:cubicBezTo>
                    <a:pt x="18475" y="4791"/>
                    <a:pt x="18738" y="4477"/>
                    <a:pt x="19133" y="4163"/>
                  </a:cubicBezTo>
                  <a:cubicBezTo>
                    <a:pt x="19397" y="3927"/>
                    <a:pt x="19529" y="3692"/>
                    <a:pt x="19792" y="3456"/>
                  </a:cubicBezTo>
                  <a:cubicBezTo>
                    <a:pt x="20055" y="3220"/>
                    <a:pt x="20187" y="2985"/>
                    <a:pt x="20450" y="2749"/>
                  </a:cubicBezTo>
                  <a:cubicBezTo>
                    <a:pt x="20582" y="2513"/>
                    <a:pt x="20714" y="2356"/>
                    <a:pt x="20846" y="2121"/>
                  </a:cubicBezTo>
                  <a:cubicBezTo>
                    <a:pt x="20846" y="2042"/>
                    <a:pt x="20846" y="2042"/>
                    <a:pt x="20977" y="1964"/>
                  </a:cubicBezTo>
                  <a:cubicBezTo>
                    <a:pt x="21109" y="1807"/>
                    <a:pt x="21109" y="1649"/>
                    <a:pt x="21241" y="1492"/>
                  </a:cubicBezTo>
                  <a:cubicBezTo>
                    <a:pt x="21372" y="1335"/>
                    <a:pt x="21372" y="1178"/>
                    <a:pt x="21504" y="1100"/>
                  </a:cubicBezTo>
                  <a:cubicBezTo>
                    <a:pt x="21504" y="943"/>
                    <a:pt x="21504" y="785"/>
                    <a:pt x="21504" y="628"/>
                  </a:cubicBezTo>
                  <a:cubicBezTo>
                    <a:pt x="21372" y="471"/>
                    <a:pt x="21372" y="393"/>
                    <a:pt x="21241" y="236"/>
                  </a:cubicBezTo>
                  <a:cubicBezTo>
                    <a:pt x="21109" y="157"/>
                    <a:pt x="20977" y="79"/>
                    <a:pt x="20845" y="0"/>
                  </a:cubicBezTo>
                  <a:cubicBezTo>
                    <a:pt x="20714" y="0"/>
                    <a:pt x="20582" y="0"/>
                    <a:pt x="20582" y="0"/>
                  </a:cubicBezTo>
                  <a:cubicBezTo>
                    <a:pt x="20450" y="0"/>
                    <a:pt x="20319" y="0"/>
                    <a:pt x="20187" y="79"/>
                  </a:cubicBezTo>
                  <a:cubicBezTo>
                    <a:pt x="19924" y="314"/>
                    <a:pt x="19528" y="550"/>
                    <a:pt x="19265" y="785"/>
                  </a:cubicBezTo>
                  <a:cubicBezTo>
                    <a:pt x="19002" y="943"/>
                    <a:pt x="18870" y="1178"/>
                    <a:pt x="18607" y="1335"/>
                  </a:cubicBezTo>
                  <a:cubicBezTo>
                    <a:pt x="18343" y="1571"/>
                    <a:pt x="18080" y="1807"/>
                    <a:pt x="17948" y="2042"/>
                  </a:cubicBezTo>
                  <a:cubicBezTo>
                    <a:pt x="17421" y="2671"/>
                    <a:pt x="16763" y="3220"/>
                    <a:pt x="16236" y="3849"/>
                  </a:cubicBezTo>
                  <a:cubicBezTo>
                    <a:pt x="15182" y="5027"/>
                    <a:pt x="14128" y="6205"/>
                    <a:pt x="13206" y="7383"/>
                  </a:cubicBezTo>
                  <a:cubicBezTo>
                    <a:pt x="12811" y="7933"/>
                    <a:pt x="12285" y="8404"/>
                    <a:pt x="11889" y="8876"/>
                  </a:cubicBezTo>
                  <a:cubicBezTo>
                    <a:pt x="11494" y="9268"/>
                    <a:pt x="11231" y="9661"/>
                    <a:pt x="10836" y="10054"/>
                  </a:cubicBezTo>
                  <a:cubicBezTo>
                    <a:pt x="10704" y="10211"/>
                    <a:pt x="10572" y="10368"/>
                    <a:pt x="10440" y="10447"/>
                  </a:cubicBezTo>
                  <a:cubicBezTo>
                    <a:pt x="9255" y="11703"/>
                    <a:pt x="8070" y="12881"/>
                    <a:pt x="6884" y="14138"/>
                  </a:cubicBezTo>
                  <a:cubicBezTo>
                    <a:pt x="6621" y="14452"/>
                    <a:pt x="6226" y="14767"/>
                    <a:pt x="5962" y="15081"/>
                  </a:cubicBezTo>
                  <a:cubicBezTo>
                    <a:pt x="5831" y="15238"/>
                    <a:pt x="5699" y="15395"/>
                    <a:pt x="5436" y="15631"/>
                  </a:cubicBezTo>
                  <a:cubicBezTo>
                    <a:pt x="4909" y="16259"/>
                    <a:pt x="4382" y="16809"/>
                    <a:pt x="3855" y="17437"/>
                  </a:cubicBezTo>
                  <a:cubicBezTo>
                    <a:pt x="3592" y="17830"/>
                    <a:pt x="3197" y="18144"/>
                    <a:pt x="2933" y="18537"/>
                  </a:cubicBezTo>
                  <a:cubicBezTo>
                    <a:pt x="2802" y="18772"/>
                    <a:pt x="2538" y="19008"/>
                    <a:pt x="2406" y="19165"/>
                  </a:cubicBezTo>
                  <a:cubicBezTo>
                    <a:pt x="2011" y="19479"/>
                    <a:pt x="1748" y="19872"/>
                    <a:pt x="1353" y="20186"/>
                  </a:cubicBezTo>
                  <a:cubicBezTo>
                    <a:pt x="1089" y="20422"/>
                    <a:pt x="958" y="20657"/>
                    <a:pt x="694" y="20815"/>
                  </a:cubicBezTo>
                  <a:cubicBezTo>
                    <a:pt x="563" y="20972"/>
                    <a:pt x="431" y="21050"/>
                    <a:pt x="299" y="21207"/>
                  </a:cubicBezTo>
                  <a:cubicBezTo>
                    <a:pt x="167" y="21286"/>
                    <a:pt x="167" y="21364"/>
                    <a:pt x="36" y="21364"/>
                  </a:cubicBezTo>
                  <a:cubicBezTo>
                    <a:pt x="-96" y="21443"/>
                    <a:pt x="167" y="21600"/>
                    <a:pt x="299" y="21521"/>
                  </a:cubicBezTo>
                  <a:cubicBezTo>
                    <a:pt x="431" y="21443"/>
                    <a:pt x="562" y="21286"/>
                    <a:pt x="694" y="21207"/>
                  </a:cubicBezTo>
                  <a:cubicBezTo>
                    <a:pt x="826" y="21050"/>
                    <a:pt x="958" y="20972"/>
                    <a:pt x="1221" y="20815"/>
                  </a:cubicBezTo>
                  <a:cubicBezTo>
                    <a:pt x="1484" y="20579"/>
                    <a:pt x="1880" y="20343"/>
                    <a:pt x="2143" y="20029"/>
                  </a:cubicBezTo>
                  <a:cubicBezTo>
                    <a:pt x="2406" y="19872"/>
                    <a:pt x="2538" y="19715"/>
                    <a:pt x="2801" y="19558"/>
                  </a:cubicBezTo>
                  <a:cubicBezTo>
                    <a:pt x="2933" y="19479"/>
                    <a:pt x="2933" y="19401"/>
                    <a:pt x="3065" y="19322"/>
                  </a:cubicBezTo>
                  <a:cubicBezTo>
                    <a:pt x="3328" y="19008"/>
                    <a:pt x="3723" y="18772"/>
                    <a:pt x="3987" y="18458"/>
                  </a:cubicBezTo>
                  <a:cubicBezTo>
                    <a:pt x="4250" y="18223"/>
                    <a:pt x="4514" y="17987"/>
                    <a:pt x="4777" y="17751"/>
                  </a:cubicBezTo>
                  <a:cubicBezTo>
                    <a:pt x="5435" y="17123"/>
                    <a:pt x="6094" y="16495"/>
                    <a:pt x="6753" y="15866"/>
                  </a:cubicBezTo>
                  <a:cubicBezTo>
                    <a:pt x="6753" y="15552"/>
                    <a:pt x="7280" y="15002"/>
                    <a:pt x="7938" y="1453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ED04EF69-A55E-465F-9D5D-E03A1DCA9EDB}"/>
                </a:ext>
              </a:extLst>
            </p:cNvPr>
            <p:cNvSpPr/>
            <p:nvPr/>
          </p:nvSpPr>
          <p:spPr>
            <a:xfrm>
              <a:off x="4773070" y="2555614"/>
              <a:ext cx="69532" cy="12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extrusionOk="0">
                  <a:moveTo>
                    <a:pt x="19871" y="0"/>
                  </a:moveTo>
                  <a:cubicBezTo>
                    <a:pt x="19007" y="0"/>
                    <a:pt x="19007" y="470"/>
                    <a:pt x="19007" y="470"/>
                  </a:cubicBezTo>
                  <a:cubicBezTo>
                    <a:pt x="18144" y="1409"/>
                    <a:pt x="17280" y="1878"/>
                    <a:pt x="16415" y="2817"/>
                  </a:cubicBezTo>
                  <a:cubicBezTo>
                    <a:pt x="15551" y="3287"/>
                    <a:pt x="15551" y="3757"/>
                    <a:pt x="14687" y="4226"/>
                  </a:cubicBezTo>
                  <a:cubicBezTo>
                    <a:pt x="13823" y="4696"/>
                    <a:pt x="13823" y="5165"/>
                    <a:pt x="12960" y="6104"/>
                  </a:cubicBezTo>
                  <a:cubicBezTo>
                    <a:pt x="12096" y="7043"/>
                    <a:pt x="11232" y="7513"/>
                    <a:pt x="10367" y="8452"/>
                  </a:cubicBezTo>
                  <a:cubicBezTo>
                    <a:pt x="10367" y="8922"/>
                    <a:pt x="9503" y="8922"/>
                    <a:pt x="9503" y="9391"/>
                  </a:cubicBezTo>
                  <a:cubicBezTo>
                    <a:pt x="8639" y="10800"/>
                    <a:pt x="6911" y="12209"/>
                    <a:pt x="6047" y="13617"/>
                  </a:cubicBezTo>
                  <a:cubicBezTo>
                    <a:pt x="6047" y="14087"/>
                    <a:pt x="5183" y="14087"/>
                    <a:pt x="5183" y="14557"/>
                  </a:cubicBezTo>
                  <a:cubicBezTo>
                    <a:pt x="4319" y="15026"/>
                    <a:pt x="4319" y="15965"/>
                    <a:pt x="3455" y="16435"/>
                  </a:cubicBezTo>
                  <a:cubicBezTo>
                    <a:pt x="2591" y="16904"/>
                    <a:pt x="2591" y="17843"/>
                    <a:pt x="1728" y="18313"/>
                  </a:cubicBezTo>
                  <a:cubicBezTo>
                    <a:pt x="864" y="18783"/>
                    <a:pt x="864" y="19722"/>
                    <a:pt x="0" y="20191"/>
                  </a:cubicBezTo>
                  <a:cubicBezTo>
                    <a:pt x="0" y="20661"/>
                    <a:pt x="0" y="20661"/>
                    <a:pt x="0" y="21130"/>
                  </a:cubicBezTo>
                  <a:cubicBezTo>
                    <a:pt x="0" y="21130"/>
                    <a:pt x="864" y="21600"/>
                    <a:pt x="1728" y="21130"/>
                  </a:cubicBezTo>
                  <a:cubicBezTo>
                    <a:pt x="1728" y="20661"/>
                    <a:pt x="2591" y="20191"/>
                    <a:pt x="2591" y="20191"/>
                  </a:cubicBezTo>
                  <a:cubicBezTo>
                    <a:pt x="2591" y="20191"/>
                    <a:pt x="2591" y="19722"/>
                    <a:pt x="2591" y="19722"/>
                  </a:cubicBezTo>
                  <a:cubicBezTo>
                    <a:pt x="2591" y="19722"/>
                    <a:pt x="3455" y="19252"/>
                    <a:pt x="3455" y="19252"/>
                  </a:cubicBezTo>
                  <a:cubicBezTo>
                    <a:pt x="4319" y="18313"/>
                    <a:pt x="5183" y="17843"/>
                    <a:pt x="6048" y="16904"/>
                  </a:cubicBezTo>
                  <a:cubicBezTo>
                    <a:pt x="6048" y="16435"/>
                    <a:pt x="6912" y="15965"/>
                    <a:pt x="6912" y="15965"/>
                  </a:cubicBezTo>
                  <a:cubicBezTo>
                    <a:pt x="7776" y="15496"/>
                    <a:pt x="7776" y="15026"/>
                    <a:pt x="8639" y="14557"/>
                  </a:cubicBezTo>
                  <a:cubicBezTo>
                    <a:pt x="9503" y="13617"/>
                    <a:pt x="11232" y="12209"/>
                    <a:pt x="12096" y="11270"/>
                  </a:cubicBezTo>
                  <a:cubicBezTo>
                    <a:pt x="13823" y="9861"/>
                    <a:pt x="14688" y="8922"/>
                    <a:pt x="16416" y="7513"/>
                  </a:cubicBezTo>
                  <a:cubicBezTo>
                    <a:pt x="18144" y="6104"/>
                    <a:pt x="19872" y="4696"/>
                    <a:pt x="21600" y="2817"/>
                  </a:cubicBezTo>
                  <a:cubicBezTo>
                    <a:pt x="21600" y="2348"/>
                    <a:pt x="21600" y="2348"/>
                    <a:pt x="21600" y="1878"/>
                  </a:cubicBezTo>
                  <a:cubicBezTo>
                    <a:pt x="21600" y="1409"/>
                    <a:pt x="21600" y="939"/>
                    <a:pt x="20736" y="939"/>
                  </a:cubicBezTo>
                  <a:cubicBezTo>
                    <a:pt x="20736" y="470"/>
                    <a:pt x="20736" y="0"/>
                    <a:pt x="19871" y="0"/>
                  </a:cubicBezTo>
                  <a:cubicBezTo>
                    <a:pt x="19871" y="0"/>
                    <a:pt x="19871" y="0"/>
                    <a:pt x="19871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2A6164EF-7B59-4F5C-BC7D-A4DA0CAE2D70}"/>
                </a:ext>
              </a:extLst>
            </p:cNvPr>
            <p:cNvSpPr/>
            <p:nvPr/>
          </p:nvSpPr>
          <p:spPr>
            <a:xfrm>
              <a:off x="3243329" y="3278762"/>
              <a:ext cx="408853" cy="46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extrusionOk="0">
                  <a:moveTo>
                    <a:pt x="734" y="21470"/>
                  </a:moveTo>
                  <a:cubicBezTo>
                    <a:pt x="734" y="21470"/>
                    <a:pt x="881" y="21340"/>
                    <a:pt x="881" y="21340"/>
                  </a:cubicBezTo>
                  <a:cubicBezTo>
                    <a:pt x="1322" y="20819"/>
                    <a:pt x="1763" y="20429"/>
                    <a:pt x="2203" y="19908"/>
                  </a:cubicBezTo>
                  <a:cubicBezTo>
                    <a:pt x="2350" y="19648"/>
                    <a:pt x="2644" y="19518"/>
                    <a:pt x="2791" y="19258"/>
                  </a:cubicBezTo>
                  <a:cubicBezTo>
                    <a:pt x="3085" y="18998"/>
                    <a:pt x="3379" y="18737"/>
                    <a:pt x="3526" y="18477"/>
                  </a:cubicBezTo>
                  <a:cubicBezTo>
                    <a:pt x="4408" y="17566"/>
                    <a:pt x="5436" y="16525"/>
                    <a:pt x="6318" y="15614"/>
                  </a:cubicBezTo>
                  <a:cubicBezTo>
                    <a:pt x="6759" y="15224"/>
                    <a:pt x="7199" y="14704"/>
                    <a:pt x="7640" y="14313"/>
                  </a:cubicBezTo>
                  <a:cubicBezTo>
                    <a:pt x="8522" y="13533"/>
                    <a:pt x="9404" y="12622"/>
                    <a:pt x="10285" y="11841"/>
                  </a:cubicBezTo>
                  <a:cubicBezTo>
                    <a:pt x="10873" y="11320"/>
                    <a:pt x="11314" y="10800"/>
                    <a:pt x="11902" y="10280"/>
                  </a:cubicBezTo>
                  <a:cubicBezTo>
                    <a:pt x="12783" y="9499"/>
                    <a:pt x="13665" y="8718"/>
                    <a:pt x="14547" y="7807"/>
                  </a:cubicBezTo>
                  <a:cubicBezTo>
                    <a:pt x="15869" y="6636"/>
                    <a:pt x="17045" y="5335"/>
                    <a:pt x="18367" y="4164"/>
                  </a:cubicBezTo>
                  <a:cubicBezTo>
                    <a:pt x="18661" y="3904"/>
                    <a:pt x="18955" y="3643"/>
                    <a:pt x="19102" y="3383"/>
                  </a:cubicBezTo>
                  <a:cubicBezTo>
                    <a:pt x="19396" y="3123"/>
                    <a:pt x="19543" y="2993"/>
                    <a:pt x="19837" y="2733"/>
                  </a:cubicBezTo>
                  <a:cubicBezTo>
                    <a:pt x="19983" y="2472"/>
                    <a:pt x="20277" y="2342"/>
                    <a:pt x="20424" y="2082"/>
                  </a:cubicBezTo>
                  <a:cubicBezTo>
                    <a:pt x="20571" y="1952"/>
                    <a:pt x="20718" y="1822"/>
                    <a:pt x="20865" y="1561"/>
                  </a:cubicBezTo>
                  <a:cubicBezTo>
                    <a:pt x="21159" y="1301"/>
                    <a:pt x="21306" y="1041"/>
                    <a:pt x="21453" y="911"/>
                  </a:cubicBezTo>
                  <a:cubicBezTo>
                    <a:pt x="21453" y="911"/>
                    <a:pt x="21600" y="781"/>
                    <a:pt x="21600" y="651"/>
                  </a:cubicBezTo>
                  <a:cubicBezTo>
                    <a:pt x="21600" y="520"/>
                    <a:pt x="21600" y="390"/>
                    <a:pt x="21453" y="260"/>
                  </a:cubicBezTo>
                  <a:cubicBezTo>
                    <a:pt x="21453" y="130"/>
                    <a:pt x="21306" y="130"/>
                    <a:pt x="21159" y="0"/>
                  </a:cubicBezTo>
                  <a:cubicBezTo>
                    <a:pt x="21159" y="0"/>
                    <a:pt x="21012" y="0"/>
                    <a:pt x="21012" y="0"/>
                  </a:cubicBezTo>
                  <a:cubicBezTo>
                    <a:pt x="21012" y="0"/>
                    <a:pt x="20865" y="0"/>
                    <a:pt x="20865" y="0"/>
                  </a:cubicBezTo>
                  <a:cubicBezTo>
                    <a:pt x="20719" y="130"/>
                    <a:pt x="20572" y="130"/>
                    <a:pt x="20425" y="260"/>
                  </a:cubicBezTo>
                  <a:cubicBezTo>
                    <a:pt x="20278" y="260"/>
                    <a:pt x="20278" y="390"/>
                    <a:pt x="20131" y="390"/>
                  </a:cubicBezTo>
                  <a:cubicBezTo>
                    <a:pt x="19984" y="520"/>
                    <a:pt x="19984" y="520"/>
                    <a:pt x="19837" y="651"/>
                  </a:cubicBezTo>
                  <a:cubicBezTo>
                    <a:pt x="19690" y="781"/>
                    <a:pt x="19543" y="911"/>
                    <a:pt x="19396" y="911"/>
                  </a:cubicBezTo>
                  <a:cubicBezTo>
                    <a:pt x="19396" y="911"/>
                    <a:pt x="19249" y="1041"/>
                    <a:pt x="19249" y="1041"/>
                  </a:cubicBezTo>
                  <a:cubicBezTo>
                    <a:pt x="18955" y="1431"/>
                    <a:pt x="18514" y="1822"/>
                    <a:pt x="18221" y="2082"/>
                  </a:cubicBezTo>
                  <a:cubicBezTo>
                    <a:pt x="18074" y="2212"/>
                    <a:pt x="17927" y="2342"/>
                    <a:pt x="17927" y="2472"/>
                  </a:cubicBezTo>
                  <a:cubicBezTo>
                    <a:pt x="17633" y="2733"/>
                    <a:pt x="17486" y="2993"/>
                    <a:pt x="17192" y="3253"/>
                  </a:cubicBezTo>
                  <a:cubicBezTo>
                    <a:pt x="16898" y="3513"/>
                    <a:pt x="16751" y="3773"/>
                    <a:pt x="16457" y="4034"/>
                  </a:cubicBezTo>
                  <a:cubicBezTo>
                    <a:pt x="16017" y="4554"/>
                    <a:pt x="15576" y="4945"/>
                    <a:pt x="15135" y="5465"/>
                  </a:cubicBezTo>
                  <a:cubicBezTo>
                    <a:pt x="14841" y="5725"/>
                    <a:pt x="14694" y="5986"/>
                    <a:pt x="14400" y="6246"/>
                  </a:cubicBezTo>
                  <a:cubicBezTo>
                    <a:pt x="13519" y="7026"/>
                    <a:pt x="12784" y="7937"/>
                    <a:pt x="11902" y="8718"/>
                  </a:cubicBezTo>
                  <a:cubicBezTo>
                    <a:pt x="10580" y="10149"/>
                    <a:pt x="9110" y="11581"/>
                    <a:pt x="7788" y="12882"/>
                  </a:cubicBezTo>
                  <a:cubicBezTo>
                    <a:pt x="6465" y="14183"/>
                    <a:pt x="5290" y="15484"/>
                    <a:pt x="3967" y="16786"/>
                  </a:cubicBezTo>
                  <a:cubicBezTo>
                    <a:pt x="3380" y="17436"/>
                    <a:pt x="2792" y="17957"/>
                    <a:pt x="2351" y="18607"/>
                  </a:cubicBezTo>
                  <a:cubicBezTo>
                    <a:pt x="2204" y="18737"/>
                    <a:pt x="2057" y="18867"/>
                    <a:pt x="1910" y="19128"/>
                  </a:cubicBezTo>
                  <a:cubicBezTo>
                    <a:pt x="1616" y="19518"/>
                    <a:pt x="1175" y="19778"/>
                    <a:pt x="882" y="20169"/>
                  </a:cubicBezTo>
                  <a:cubicBezTo>
                    <a:pt x="735" y="20299"/>
                    <a:pt x="588" y="20559"/>
                    <a:pt x="441" y="20689"/>
                  </a:cubicBezTo>
                  <a:cubicBezTo>
                    <a:pt x="294" y="20819"/>
                    <a:pt x="294" y="20949"/>
                    <a:pt x="147" y="20949"/>
                  </a:cubicBezTo>
                  <a:cubicBezTo>
                    <a:pt x="147" y="21080"/>
                    <a:pt x="0" y="21080"/>
                    <a:pt x="0" y="21210"/>
                  </a:cubicBezTo>
                  <a:cubicBezTo>
                    <a:pt x="0" y="21340"/>
                    <a:pt x="0" y="21340"/>
                    <a:pt x="0" y="21470"/>
                  </a:cubicBezTo>
                  <a:cubicBezTo>
                    <a:pt x="587" y="21600"/>
                    <a:pt x="734" y="21600"/>
                    <a:pt x="734" y="2147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5E88CB9E-4585-4361-AF8C-7A072BE64A31}"/>
                </a:ext>
              </a:extLst>
            </p:cNvPr>
            <p:cNvSpPr/>
            <p:nvPr/>
          </p:nvSpPr>
          <p:spPr>
            <a:xfrm>
              <a:off x="3298957" y="3250951"/>
              <a:ext cx="558354" cy="63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48" extrusionOk="0">
                  <a:moveTo>
                    <a:pt x="9242" y="11363"/>
                  </a:moveTo>
                  <a:cubicBezTo>
                    <a:pt x="8382" y="12303"/>
                    <a:pt x="7522" y="13242"/>
                    <a:pt x="6555" y="14275"/>
                  </a:cubicBezTo>
                  <a:cubicBezTo>
                    <a:pt x="6233" y="14557"/>
                    <a:pt x="6018" y="14932"/>
                    <a:pt x="5695" y="15214"/>
                  </a:cubicBezTo>
                  <a:cubicBezTo>
                    <a:pt x="5158" y="15871"/>
                    <a:pt x="4513" y="16529"/>
                    <a:pt x="3976" y="17186"/>
                  </a:cubicBezTo>
                  <a:cubicBezTo>
                    <a:pt x="3331" y="17843"/>
                    <a:pt x="2794" y="18595"/>
                    <a:pt x="2149" y="19252"/>
                  </a:cubicBezTo>
                  <a:cubicBezTo>
                    <a:pt x="2042" y="19346"/>
                    <a:pt x="1934" y="19440"/>
                    <a:pt x="1827" y="19534"/>
                  </a:cubicBezTo>
                  <a:cubicBezTo>
                    <a:pt x="1827" y="19534"/>
                    <a:pt x="1719" y="19628"/>
                    <a:pt x="1719" y="19628"/>
                  </a:cubicBezTo>
                  <a:cubicBezTo>
                    <a:pt x="1612" y="19722"/>
                    <a:pt x="1505" y="19816"/>
                    <a:pt x="1397" y="20003"/>
                  </a:cubicBezTo>
                  <a:cubicBezTo>
                    <a:pt x="1182" y="20191"/>
                    <a:pt x="967" y="20473"/>
                    <a:pt x="752" y="20661"/>
                  </a:cubicBezTo>
                  <a:cubicBezTo>
                    <a:pt x="537" y="20849"/>
                    <a:pt x="322" y="21130"/>
                    <a:pt x="0" y="21318"/>
                  </a:cubicBezTo>
                  <a:cubicBezTo>
                    <a:pt x="0" y="21318"/>
                    <a:pt x="0" y="21318"/>
                    <a:pt x="0" y="21318"/>
                  </a:cubicBezTo>
                  <a:cubicBezTo>
                    <a:pt x="0" y="21318"/>
                    <a:pt x="0" y="21318"/>
                    <a:pt x="0" y="21318"/>
                  </a:cubicBezTo>
                  <a:cubicBezTo>
                    <a:pt x="0" y="21412"/>
                    <a:pt x="0" y="21412"/>
                    <a:pt x="0" y="21506"/>
                  </a:cubicBezTo>
                  <a:cubicBezTo>
                    <a:pt x="0" y="21506"/>
                    <a:pt x="107" y="21600"/>
                    <a:pt x="107" y="21506"/>
                  </a:cubicBezTo>
                  <a:cubicBezTo>
                    <a:pt x="1182" y="20473"/>
                    <a:pt x="2257" y="19440"/>
                    <a:pt x="3224" y="18407"/>
                  </a:cubicBezTo>
                  <a:cubicBezTo>
                    <a:pt x="4191" y="17468"/>
                    <a:pt x="5051" y="16435"/>
                    <a:pt x="6018" y="15496"/>
                  </a:cubicBezTo>
                  <a:cubicBezTo>
                    <a:pt x="6340" y="15214"/>
                    <a:pt x="6555" y="14932"/>
                    <a:pt x="6878" y="14650"/>
                  </a:cubicBezTo>
                  <a:cubicBezTo>
                    <a:pt x="7522" y="14087"/>
                    <a:pt x="8167" y="13430"/>
                    <a:pt x="8812" y="12866"/>
                  </a:cubicBezTo>
                  <a:cubicBezTo>
                    <a:pt x="9779" y="12021"/>
                    <a:pt x="10639" y="11082"/>
                    <a:pt x="11606" y="10237"/>
                  </a:cubicBezTo>
                  <a:cubicBezTo>
                    <a:pt x="11929" y="9955"/>
                    <a:pt x="12251" y="9673"/>
                    <a:pt x="12573" y="9391"/>
                  </a:cubicBezTo>
                  <a:cubicBezTo>
                    <a:pt x="13218" y="8828"/>
                    <a:pt x="13863" y="8358"/>
                    <a:pt x="14400" y="7795"/>
                  </a:cubicBezTo>
                  <a:cubicBezTo>
                    <a:pt x="14830" y="7419"/>
                    <a:pt x="15260" y="7043"/>
                    <a:pt x="15690" y="6668"/>
                  </a:cubicBezTo>
                  <a:cubicBezTo>
                    <a:pt x="16120" y="6292"/>
                    <a:pt x="16549" y="5917"/>
                    <a:pt x="16979" y="5541"/>
                  </a:cubicBezTo>
                  <a:cubicBezTo>
                    <a:pt x="17731" y="4883"/>
                    <a:pt x="18484" y="4132"/>
                    <a:pt x="19236" y="3475"/>
                  </a:cubicBezTo>
                  <a:cubicBezTo>
                    <a:pt x="19558" y="3193"/>
                    <a:pt x="19881" y="2817"/>
                    <a:pt x="20310" y="2536"/>
                  </a:cubicBezTo>
                  <a:cubicBezTo>
                    <a:pt x="20418" y="2442"/>
                    <a:pt x="20525" y="2348"/>
                    <a:pt x="20633" y="2254"/>
                  </a:cubicBezTo>
                  <a:cubicBezTo>
                    <a:pt x="20740" y="2160"/>
                    <a:pt x="20848" y="2066"/>
                    <a:pt x="20848" y="1972"/>
                  </a:cubicBezTo>
                  <a:cubicBezTo>
                    <a:pt x="20955" y="1878"/>
                    <a:pt x="21063" y="1690"/>
                    <a:pt x="21170" y="1597"/>
                  </a:cubicBezTo>
                  <a:cubicBezTo>
                    <a:pt x="21170" y="1597"/>
                    <a:pt x="21278" y="1503"/>
                    <a:pt x="21278" y="1503"/>
                  </a:cubicBezTo>
                  <a:cubicBezTo>
                    <a:pt x="21278" y="1503"/>
                    <a:pt x="21278" y="1409"/>
                    <a:pt x="21385" y="1409"/>
                  </a:cubicBezTo>
                  <a:cubicBezTo>
                    <a:pt x="21385" y="1315"/>
                    <a:pt x="21493" y="1221"/>
                    <a:pt x="21493" y="1127"/>
                  </a:cubicBezTo>
                  <a:cubicBezTo>
                    <a:pt x="21600" y="939"/>
                    <a:pt x="21600" y="657"/>
                    <a:pt x="21493" y="376"/>
                  </a:cubicBezTo>
                  <a:cubicBezTo>
                    <a:pt x="21385" y="188"/>
                    <a:pt x="21170" y="0"/>
                    <a:pt x="20955" y="0"/>
                  </a:cubicBezTo>
                  <a:cubicBezTo>
                    <a:pt x="20955" y="0"/>
                    <a:pt x="20848" y="0"/>
                    <a:pt x="20848" y="0"/>
                  </a:cubicBezTo>
                  <a:cubicBezTo>
                    <a:pt x="20633" y="94"/>
                    <a:pt x="20418" y="94"/>
                    <a:pt x="20310" y="188"/>
                  </a:cubicBezTo>
                  <a:cubicBezTo>
                    <a:pt x="20203" y="188"/>
                    <a:pt x="20203" y="282"/>
                    <a:pt x="20096" y="282"/>
                  </a:cubicBezTo>
                  <a:cubicBezTo>
                    <a:pt x="19988" y="376"/>
                    <a:pt x="19881" y="376"/>
                    <a:pt x="19773" y="470"/>
                  </a:cubicBezTo>
                  <a:cubicBezTo>
                    <a:pt x="19773" y="470"/>
                    <a:pt x="19666" y="563"/>
                    <a:pt x="19666" y="563"/>
                  </a:cubicBezTo>
                  <a:cubicBezTo>
                    <a:pt x="19343" y="845"/>
                    <a:pt x="19128" y="1033"/>
                    <a:pt x="18806" y="1315"/>
                  </a:cubicBezTo>
                  <a:cubicBezTo>
                    <a:pt x="18591" y="1503"/>
                    <a:pt x="18376" y="1690"/>
                    <a:pt x="18161" y="1878"/>
                  </a:cubicBezTo>
                  <a:cubicBezTo>
                    <a:pt x="17946" y="2066"/>
                    <a:pt x="17731" y="2348"/>
                    <a:pt x="17516" y="2536"/>
                  </a:cubicBezTo>
                  <a:cubicBezTo>
                    <a:pt x="16979" y="3099"/>
                    <a:pt x="16549" y="3569"/>
                    <a:pt x="16012" y="4132"/>
                  </a:cubicBezTo>
                  <a:cubicBezTo>
                    <a:pt x="15582" y="4602"/>
                    <a:pt x="15260" y="4977"/>
                    <a:pt x="14830" y="5353"/>
                  </a:cubicBezTo>
                  <a:cubicBezTo>
                    <a:pt x="13863" y="6386"/>
                    <a:pt x="12895" y="7325"/>
                    <a:pt x="11928" y="8358"/>
                  </a:cubicBezTo>
                  <a:cubicBezTo>
                    <a:pt x="11069" y="9485"/>
                    <a:pt x="10209" y="10424"/>
                    <a:pt x="9242" y="1136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8D1FC182-CA62-4FCA-9C2D-863FC54582C3}"/>
                </a:ext>
              </a:extLst>
            </p:cNvPr>
            <p:cNvSpPr/>
            <p:nvPr/>
          </p:nvSpPr>
          <p:spPr>
            <a:xfrm>
              <a:off x="3493651" y="3250949"/>
              <a:ext cx="553486" cy="72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48" y="7914"/>
                  </a:moveTo>
                  <a:cubicBezTo>
                    <a:pt x="11831" y="8162"/>
                    <a:pt x="11506" y="8492"/>
                    <a:pt x="11289" y="8739"/>
                  </a:cubicBezTo>
                  <a:cubicBezTo>
                    <a:pt x="10529" y="9481"/>
                    <a:pt x="9877" y="10305"/>
                    <a:pt x="9118" y="11047"/>
                  </a:cubicBezTo>
                  <a:cubicBezTo>
                    <a:pt x="8358" y="11872"/>
                    <a:pt x="7707" y="12614"/>
                    <a:pt x="6947" y="13438"/>
                  </a:cubicBezTo>
                  <a:cubicBezTo>
                    <a:pt x="6404" y="14015"/>
                    <a:pt x="5970" y="14510"/>
                    <a:pt x="5427" y="15087"/>
                  </a:cubicBezTo>
                  <a:cubicBezTo>
                    <a:pt x="5210" y="15334"/>
                    <a:pt x="4993" y="15582"/>
                    <a:pt x="4776" y="15829"/>
                  </a:cubicBezTo>
                  <a:cubicBezTo>
                    <a:pt x="4125" y="16653"/>
                    <a:pt x="3365" y="17395"/>
                    <a:pt x="2714" y="18220"/>
                  </a:cubicBezTo>
                  <a:cubicBezTo>
                    <a:pt x="2171" y="18879"/>
                    <a:pt x="1628" y="19456"/>
                    <a:pt x="1085" y="20116"/>
                  </a:cubicBezTo>
                  <a:cubicBezTo>
                    <a:pt x="760" y="20528"/>
                    <a:pt x="326" y="20940"/>
                    <a:pt x="0" y="21353"/>
                  </a:cubicBezTo>
                  <a:cubicBezTo>
                    <a:pt x="0" y="21435"/>
                    <a:pt x="0" y="21435"/>
                    <a:pt x="0" y="21518"/>
                  </a:cubicBezTo>
                  <a:cubicBezTo>
                    <a:pt x="0" y="21518"/>
                    <a:pt x="109" y="21600"/>
                    <a:pt x="217" y="21600"/>
                  </a:cubicBezTo>
                  <a:cubicBezTo>
                    <a:pt x="326" y="21518"/>
                    <a:pt x="434" y="21353"/>
                    <a:pt x="543" y="21270"/>
                  </a:cubicBezTo>
                  <a:cubicBezTo>
                    <a:pt x="760" y="21023"/>
                    <a:pt x="868" y="20858"/>
                    <a:pt x="1085" y="20611"/>
                  </a:cubicBezTo>
                  <a:cubicBezTo>
                    <a:pt x="1194" y="20446"/>
                    <a:pt x="1411" y="20281"/>
                    <a:pt x="1628" y="20034"/>
                  </a:cubicBezTo>
                  <a:cubicBezTo>
                    <a:pt x="2171" y="19374"/>
                    <a:pt x="2822" y="18715"/>
                    <a:pt x="3365" y="18055"/>
                  </a:cubicBezTo>
                  <a:cubicBezTo>
                    <a:pt x="4125" y="17313"/>
                    <a:pt x="4776" y="16653"/>
                    <a:pt x="5536" y="15911"/>
                  </a:cubicBezTo>
                  <a:cubicBezTo>
                    <a:pt x="5970" y="15499"/>
                    <a:pt x="6404" y="15087"/>
                    <a:pt x="6838" y="14592"/>
                  </a:cubicBezTo>
                  <a:cubicBezTo>
                    <a:pt x="7164" y="14263"/>
                    <a:pt x="7489" y="13933"/>
                    <a:pt x="7815" y="13603"/>
                  </a:cubicBezTo>
                  <a:cubicBezTo>
                    <a:pt x="8683" y="12779"/>
                    <a:pt x="9443" y="11954"/>
                    <a:pt x="10312" y="11130"/>
                  </a:cubicBezTo>
                  <a:cubicBezTo>
                    <a:pt x="11071" y="10388"/>
                    <a:pt x="11831" y="9646"/>
                    <a:pt x="12591" y="8904"/>
                  </a:cubicBezTo>
                  <a:cubicBezTo>
                    <a:pt x="12917" y="8574"/>
                    <a:pt x="13242" y="8327"/>
                    <a:pt x="13568" y="7997"/>
                  </a:cubicBezTo>
                  <a:cubicBezTo>
                    <a:pt x="14002" y="7667"/>
                    <a:pt x="14328" y="7255"/>
                    <a:pt x="14762" y="6925"/>
                  </a:cubicBezTo>
                  <a:cubicBezTo>
                    <a:pt x="15522" y="6183"/>
                    <a:pt x="16281" y="5524"/>
                    <a:pt x="17150" y="4782"/>
                  </a:cubicBezTo>
                  <a:cubicBezTo>
                    <a:pt x="17475" y="4452"/>
                    <a:pt x="17910" y="4122"/>
                    <a:pt x="18235" y="3792"/>
                  </a:cubicBezTo>
                  <a:cubicBezTo>
                    <a:pt x="18669" y="3463"/>
                    <a:pt x="18995" y="3133"/>
                    <a:pt x="19429" y="2803"/>
                  </a:cubicBezTo>
                  <a:cubicBezTo>
                    <a:pt x="19755" y="2556"/>
                    <a:pt x="20080" y="2226"/>
                    <a:pt x="20406" y="1896"/>
                  </a:cubicBezTo>
                  <a:cubicBezTo>
                    <a:pt x="20515" y="1814"/>
                    <a:pt x="20623" y="1731"/>
                    <a:pt x="20732" y="1566"/>
                  </a:cubicBezTo>
                  <a:cubicBezTo>
                    <a:pt x="20840" y="1484"/>
                    <a:pt x="20949" y="1319"/>
                    <a:pt x="21057" y="1237"/>
                  </a:cubicBezTo>
                  <a:cubicBezTo>
                    <a:pt x="21166" y="1154"/>
                    <a:pt x="21166" y="1072"/>
                    <a:pt x="21274" y="989"/>
                  </a:cubicBezTo>
                  <a:cubicBezTo>
                    <a:pt x="21274" y="907"/>
                    <a:pt x="21383" y="907"/>
                    <a:pt x="21383" y="824"/>
                  </a:cubicBezTo>
                  <a:cubicBezTo>
                    <a:pt x="21383" y="742"/>
                    <a:pt x="21491" y="660"/>
                    <a:pt x="21491" y="660"/>
                  </a:cubicBezTo>
                  <a:cubicBezTo>
                    <a:pt x="21491" y="577"/>
                    <a:pt x="21600" y="495"/>
                    <a:pt x="21600" y="412"/>
                  </a:cubicBezTo>
                  <a:cubicBezTo>
                    <a:pt x="21600" y="330"/>
                    <a:pt x="21600" y="247"/>
                    <a:pt x="21491" y="165"/>
                  </a:cubicBezTo>
                  <a:cubicBezTo>
                    <a:pt x="21383" y="82"/>
                    <a:pt x="21383" y="0"/>
                    <a:pt x="21166" y="0"/>
                  </a:cubicBezTo>
                  <a:cubicBezTo>
                    <a:pt x="21166" y="0"/>
                    <a:pt x="21057" y="0"/>
                    <a:pt x="21057" y="0"/>
                  </a:cubicBezTo>
                  <a:cubicBezTo>
                    <a:pt x="21057" y="0"/>
                    <a:pt x="20949" y="0"/>
                    <a:pt x="20949" y="0"/>
                  </a:cubicBezTo>
                  <a:cubicBezTo>
                    <a:pt x="20840" y="0"/>
                    <a:pt x="20840" y="0"/>
                    <a:pt x="20732" y="0"/>
                  </a:cubicBezTo>
                  <a:cubicBezTo>
                    <a:pt x="20732" y="0"/>
                    <a:pt x="20732" y="0"/>
                    <a:pt x="20623" y="0"/>
                  </a:cubicBezTo>
                  <a:cubicBezTo>
                    <a:pt x="20623" y="0"/>
                    <a:pt x="20515" y="0"/>
                    <a:pt x="20515" y="82"/>
                  </a:cubicBezTo>
                  <a:cubicBezTo>
                    <a:pt x="20406" y="82"/>
                    <a:pt x="20298" y="165"/>
                    <a:pt x="20298" y="165"/>
                  </a:cubicBezTo>
                  <a:cubicBezTo>
                    <a:pt x="20189" y="247"/>
                    <a:pt x="20189" y="247"/>
                    <a:pt x="20081" y="330"/>
                  </a:cubicBezTo>
                  <a:cubicBezTo>
                    <a:pt x="19972" y="412"/>
                    <a:pt x="19864" y="412"/>
                    <a:pt x="19755" y="495"/>
                  </a:cubicBezTo>
                  <a:cubicBezTo>
                    <a:pt x="19646" y="577"/>
                    <a:pt x="19429" y="742"/>
                    <a:pt x="19321" y="824"/>
                  </a:cubicBezTo>
                  <a:cubicBezTo>
                    <a:pt x="19212" y="907"/>
                    <a:pt x="19212" y="907"/>
                    <a:pt x="19104" y="989"/>
                  </a:cubicBezTo>
                  <a:cubicBezTo>
                    <a:pt x="18995" y="1154"/>
                    <a:pt x="18778" y="1237"/>
                    <a:pt x="18670" y="1402"/>
                  </a:cubicBezTo>
                  <a:cubicBezTo>
                    <a:pt x="18561" y="1566"/>
                    <a:pt x="18344" y="1649"/>
                    <a:pt x="18235" y="1814"/>
                  </a:cubicBezTo>
                  <a:cubicBezTo>
                    <a:pt x="17801" y="2144"/>
                    <a:pt x="17476" y="2473"/>
                    <a:pt x="17041" y="2885"/>
                  </a:cubicBezTo>
                  <a:cubicBezTo>
                    <a:pt x="16716" y="3133"/>
                    <a:pt x="16499" y="3463"/>
                    <a:pt x="16173" y="3710"/>
                  </a:cubicBezTo>
                  <a:cubicBezTo>
                    <a:pt x="16064" y="3875"/>
                    <a:pt x="15847" y="3957"/>
                    <a:pt x="15739" y="4122"/>
                  </a:cubicBezTo>
                  <a:cubicBezTo>
                    <a:pt x="14979" y="4864"/>
                    <a:pt x="14219" y="5606"/>
                    <a:pt x="13459" y="6431"/>
                  </a:cubicBezTo>
                  <a:cubicBezTo>
                    <a:pt x="13025" y="6843"/>
                    <a:pt x="12482" y="7420"/>
                    <a:pt x="12048" y="791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5" name="Line">
              <a:extLst>
                <a:ext uri="{FF2B5EF4-FFF2-40B4-BE49-F238E27FC236}">
                  <a16:creationId xmlns:a16="http://schemas.microsoft.com/office/drawing/2014/main" id="{50CCFD8C-4385-4D47-A0A8-41EA203A484B}"/>
                </a:ext>
              </a:extLst>
            </p:cNvPr>
            <p:cNvSpPr/>
            <p:nvPr/>
          </p:nvSpPr>
          <p:spPr>
            <a:xfrm>
              <a:off x="3855226" y="3779406"/>
              <a:ext cx="27813" cy="27813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Line">
              <a:extLst>
                <a:ext uri="{FF2B5EF4-FFF2-40B4-BE49-F238E27FC236}">
                  <a16:creationId xmlns:a16="http://schemas.microsoft.com/office/drawing/2014/main" id="{CC8005B8-1DFD-42FA-836C-5585C12C19F6}"/>
                </a:ext>
              </a:extLst>
            </p:cNvPr>
            <p:cNvSpPr/>
            <p:nvPr/>
          </p:nvSpPr>
          <p:spPr>
            <a:xfrm>
              <a:off x="5023389" y="3139696"/>
              <a:ext cx="27813" cy="27813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89B1BE44-00B7-40DD-B79E-C52AC4DC466A}"/>
                </a:ext>
              </a:extLst>
            </p:cNvPr>
            <p:cNvSpPr/>
            <p:nvPr/>
          </p:nvSpPr>
          <p:spPr>
            <a:xfrm>
              <a:off x="5023388" y="3139695"/>
              <a:ext cx="2785" cy="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10800"/>
                    <a:pt x="21600" y="0"/>
                  </a:cubicBezTo>
                  <a:cubicBezTo>
                    <a:pt x="0" y="10800"/>
                    <a:pt x="0" y="10800"/>
                    <a:pt x="0" y="21600"/>
                  </a:cubicBezTo>
                  <a:cubicBezTo>
                    <a:pt x="0" y="10800"/>
                    <a:pt x="21600" y="10800"/>
                    <a:pt x="21600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8" name="Line">
              <a:extLst>
                <a:ext uri="{FF2B5EF4-FFF2-40B4-BE49-F238E27FC236}">
                  <a16:creationId xmlns:a16="http://schemas.microsoft.com/office/drawing/2014/main" id="{F8B218A8-93DE-4E69-83B6-6ED0B1A6893F}"/>
                </a:ext>
              </a:extLst>
            </p:cNvPr>
            <p:cNvSpPr/>
            <p:nvPr/>
          </p:nvSpPr>
          <p:spPr>
            <a:xfrm>
              <a:off x="5023389" y="3139696"/>
              <a:ext cx="27813" cy="27813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C9497639-28AD-407C-9140-AE3031337C39}"/>
                </a:ext>
              </a:extLst>
            </p:cNvPr>
            <p:cNvSpPr/>
            <p:nvPr/>
          </p:nvSpPr>
          <p:spPr>
            <a:xfrm>
              <a:off x="4717444" y="2861562"/>
              <a:ext cx="611895" cy="111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84" y="8295"/>
                  </a:moveTo>
                  <a:cubicBezTo>
                    <a:pt x="10702" y="9426"/>
                    <a:pt x="9622" y="10504"/>
                    <a:pt x="8640" y="11635"/>
                  </a:cubicBezTo>
                  <a:cubicBezTo>
                    <a:pt x="8247" y="12120"/>
                    <a:pt x="7756" y="12604"/>
                    <a:pt x="7364" y="13089"/>
                  </a:cubicBezTo>
                  <a:cubicBezTo>
                    <a:pt x="6971" y="13520"/>
                    <a:pt x="6578" y="13951"/>
                    <a:pt x="6186" y="14382"/>
                  </a:cubicBezTo>
                  <a:cubicBezTo>
                    <a:pt x="5891" y="14759"/>
                    <a:pt x="5498" y="15082"/>
                    <a:pt x="5204" y="15459"/>
                  </a:cubicBezTo>
                  <a:cubicBezTo>
                    <a:pt x="5106" y="15621"/>
                    <a:pt x="4909" y="15729"/>
                    <a:pt x="4811" y="15890"/>
                  </a:cubicBezTo>
                  <a:cubicBezTo>
                    <a:pt x="4222" y="16483"/>
                    <a:pt x="3633" y="17075"/>
                    <a:pt x="3044" y="17668"/>
                  </a:cubicBezTo>
                  <a:cubicBezTo>
                    <a:pt x="2847" y="17883"/>
                    <a:pt x="2553" y="18153"/>
                    <a:pt x="2356" y="18422"/>
                  </a:cubicBezTo>
                  <a:cubicBezTo>
                    <a:pt x="2160" y="18637"/>
                    <a:pt x="1964" y="18853"/>
                    <a:pt x="1767" y="19068"/>
                  </a:cubicBezTo>
                  <a:cubicBezTo>
                    <a:pt x="1669" y="19176"/>
                    <a:pt x="1571" y="19230"/>
                    <a:pt x="1473" y="19338"/>
                  </a:cubicBezTo>
                  <a:cubicBezTo>
                    <a:pt x="982" y="20038"/>
                    <a:pt x="393" y="20792"/>
                    <a:pt x="0" y="21492"/>
                  </a:cubicBezTo>
                  <a:cubicBezTo>
                    <a:pt x="0" y="21546"/>
                    <a:pt x="0" y="21600"/>
                    <a:pt x="98" y="21600"/>
                  </a:cubicBezTo>
                  <a:cubicBezTo>
                    <a:pt x="98" y="21600"/>
                    <a:pt x="98" y="21600"/>
                    <a:pt x="98" y="21600"/>
                  </a:cubicBezTo>
                  <a:cubicBezTo>
                    <a:pt x="98" y="21600"/>
                    <a:pt x="196" y="21546"/>
                    <a:pt x="196" y="21546"/>
                  </a:cubicBezTo>
                  <a:cubicBezTo>
                    <a:pt x="196" y="21492"/>
                    <a:pt x="294" y="21438"/>
                    <a:pt x="294" y="21385"/>
                  </a:cubicBezTo>
                  <a:cubicBezTo>
                    <a:pt x="393" y="21223"/>
                    <a:pt x="491" y="21115"/>
                    <a:pt x="589" y="20954"/>
                  </a:cubicBezTo>
                  <a:cubicBezTo>
                    <a:pt x="687" y="20792"/>
                    <a:pt x="785" y="20684"/>
                    <a:pt x="884" y="20523"/>
                  </a:cubicBezTo>
                  <a:cubicBezTo>
                    <a:pt x="982" y="20415"/>
                    <a:pt x="1080" y="20361"/>
                    <a:pt x="1178" y="20253"/>
                  </a:cubicBezTo>
                  <a:cubicBezTo>
                    <a:pt x="1375" y="20092"/>
                    <a:pt x="1473" y="19876"/>
                    <a:pt x="1669" y="19715"/>
                  </a:cubicBezTo>
                  <a:cubicBezTo>
                    <a:pt x="2160" y="19230"/>
                    <a:pt x="2651" y="18745"/>
                    <a:pt x="3240" y="18260"/>
                  </a:cubicBezTo>
                  <a:cubicBezTo>
                    <a:pt x="3731" y="17829"/>
                    <a:pt x="4222" y="17399"/>
                    <a:pt x="4713" y="16968"/>
                  </a:cubicBezTo>
                  <a:cubicBezTo>
                    <a:pt x="5204" y="16591"/>
                    <a:pt x="5596" y="16160"/>
                    <a:pt x="6087" y="15783"/>
                  </a:cubicBezTo>
                  <a:cubicBezTo>
                    <a:pt x="7265" y="14759"/>
                    <a:pt x="8346" y="13682"/>
                    <a:pt x="9524" y="12658"/>
                  </a:cubicBezTo>
                  <a:cubicBezTo>
                    <a:pt x="10015" y="12227"/>
                    <a:pt x="10506" y="11797"/>
                    <a:pt x="10996" y="11366"/>
                  </a:cubicBezTo>
                  <a:cubicBezTo>
                    <a:pt x="11487" y="10935"/>
                    <a:pt x="11978" y="10558"/>
                    <a:pt x="12469" y="10127"/>
                  </a:cubicBezTo>
                  <a:cubicBezTo>
                    <a:pt x="12764" y="9857"/>
                    <a:pt x="13156" y="9534"/>
                    <a:pt x="13451" y="9265"/>
                  </a:cubicBezTo>
                  <a:cubicBezTo>
                    <a:pt x="13647" y="9103"/>
                    <a:pt x="13746" y="8942"/>
                    <a:pt x="13942" y="8780"/>
                  </a:cubicBezTo>
                  <a:cubicBezTo>
                    <a:pt x="14433" y="8295"/>
                    <a:pt x="14924" y="7864"/>
                    <a:pt x="15415" y="7380"/>
                  </a:cubicBezTo>
                  <a:cubicBezTo>
                    <a:pt x="15906" y="6895"/>
                    <a:pt x="16495" y="6410"/>
                    <a:pt x="16986" y="5925"/>
                  </a:cubicBezTo>
                  <a:cubicBezTo>
                    <a:pt x="17280" y="5656"/>
                    <a:pt x="17575" y="5387"/>
                    <a:pt x="17869" y="5117"/>
                  </a:cubicBezTo>
                  <a:cubicBezTo>
                    <a:pt x="18164" y="4848"/>
                    <a:pt x="18458" y="4579"/>
                    <a:pt x="18655" y="4309"/>
                  </a:cubicBezTo>
                  <a:cubicBezTo>
                    <a:pt x="18949" y="4040"/>
                    <a:pt x="19244" y="3717"/>
                    <a:pt x="19440" y="3447"/>
                  </a:cubicBezTo>
                  <a:cubicBezTo>
                    <a:pt x="19735" y="3178"/>
                    <a:pt x="19931" y="2855"/>
                    <a:pt x="20226" y="2586"/>
                  </a:cubicBezTo>
                  <a:cubicBezTo>
                    <a:pt x="20520" y="2316"/>
                    <a:pt x="20717" y="2047"/>
                    <a:pt x="20913" y="1724"/>
                  </a:cubicBezTo>
                  <a:cubicBezTo>
                    <a:pt x="21011" y="1616"/>
                    <a:pt x="21011" y="1562"/>
                    <a:pt x="21109" y="1454"/>
                  </a:cubicBezTo>
                  <a:cubicBezTo>
                    <a:pt x="21207" y="1400"/>
                    <a:pt x="21207" y="1293"/>
                    <a:pt x="21306" y="1185"/>
                  </a:cubicBezTo>
                  <a:cubicBezTo>
                    <a:pt x="21404" y="1077"/>
                    <a:pt x="21404" y="970"/>
                    <a:pt x="21502" y="862"/>
                  </a:cubicBezTo>
                  <a:cubicBezTo>
                    <a:pt x="21502" y="808"/>
                    <a:pt x="21502" y="754"/>
                    <a:pt x="21600" y="700"/>
                  </a:cubicBezTo>
                  <a:cubicBezTo>
                    <a:pt x="21600" y="593"/>
                    <a:pt x="21600" y="485"/>
                    <a:pt x="21600" y="377"/>
                  </a:cubicBezTo>
                  <a:cubicBezTo>
                    <a:pt x="21600" y="269"/>
                    <a:pt x="21502" y="162"/>
                    <a:pt x="21404" y="108"/>
                  </a:cubicBezTo>
                  <a:cubicBezTo>
                    <a:pt x="21306" y="54"/>
                    <a:pt x="21207" y="0"/>
                    <a:pt x="21011" y="0"/>
                  </a:cubicBezTo>
                  <a:cubicBezTo>
                    <a:pt x="21011" y="0"/>
                    <a:pt x="20913" y="0"/>
                    <a:pt x="20913" y="0"/>
                  </a:cubicBezTo>
                  <a:cubicBezTo>
                    <a:pt x="20815" y="0"/>
                    <a:pt x="20716" y="0"/>
                    <a:pt x="20618" y="0"/>
                  </a:cubicBezTo>
                  <a:cubicBezTo>
                    <a:pt x="20618" y="0"/>
                    <a:pt x="20520" y="54"/>
                    <a:pt x="20520" y="54"/>
                  </a:cubicBezTo>
                  <a:cubicBezTo>
                    <a:pt x="20422" y="108"/>
                    <a:pt x="20225" y="108"/>
                    <a:pt x="20127" y="162"/>
                  </a:cubicBezTo>
                  <a:cubicBezTo>
                    <a:pt x="19931" y="215"/>
                    <a:pt x="19833" y="323"/>
                    <a:pt x="19636" y="377"/>
                  </a:cubicBezTo>
                  <a:cubicBezTo>
                    <a:pt x="19440" y="485"/>
                    <a:pt x="19342" y="593"/>
                    <a:pt x="19145" y="700"/>
                  </a:cubicBezTo>
                  <a:cubicBezTo>
                    <a:pt x="19047" y="754"/>
                    <a:pt x="18949" y="862"/>
                    <a:pt x="18851" y="916"/>
                  </a:cubicBezTo>
                  <a:cubicBezTo>
                    <a:pt x="18753" y="1023"/>
                    <a:pt x="18655" y="1077"/>
                    <a:pt x="18556" y="1185"/>
                  </a:cubicBezTo>
                  <a:cubicBezTo>
                    <a:pt x="17967" y="1616"/>
                    <a:pt x="17476" y="2101"/>
                    <a:pt x="16985" y="2532"/>
                  </a:cubicBezTo>
                  <a:cubicBezTo>
                    <a:pt x="16494" y="2963"/>
                    <a:pt x="16004" y="3394"/>
                    <a:pt x="15611" y="3824"/>
                  </a:cubicBezTo>
                  <a:cubicBezTo>
                    <a:pt x="15120" y="4309"/>
                    <a:pt x="14629" y="4794"/>
                    <a:pt x="14138" y="5279"/>
                  </a:cubicBezTo>
                  <a:cubicBezTo>
                    <a:pt x="13647" y="5764"/>
                    <a:pt x="13254" y="6248"/>
                    <a:pt x="12764" y="6787"/>
                  </a:cubicBezTo>
                  <a:cubicBezTo>
                    <a:pt x="12567" y="7272"/>
                    <a:pt x="12076" y="7810"/>
                    <a:pt x="11684" y="829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5657F72C-6523-48B1-AF26-84D4CE1CF702}"/>
                </a:ext>
              </a:extLst>
            </p:cNvPr>
            <p:cNvSpPr/>
            <p:nvPr/>
          </p:nvSpPr>
          <p:spPr>
            <a:xfrm>
              <a:off x="5857791" y="4252232"/>
              <a:ext cx="4873" cy="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98" h="21600" extrusionOk="0">
                  <a:moveTo>
                    <a:pt x="10793" y="0"/>
                  </a:moveTo>
                  <a:cubicBezTo>
                    <a:pt x="21600" y="0"/>
                    <a:pt x="21600" y="0"/>
                    <a:pt x="10793" y="0"/>
                  </a:cubicBezTo>
                  <a:cubicBezTo>
                    <a:pt x="10793" y="0"/>
                    <a:pt x="10793" y="0"/>
                    <a:pt x="0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10793" y="21600"/>
                    <a:pt x="10793" y="0"/>
                    <a:pt x="10793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DEC48EDA-FAC5-4580-A3F1-6FE8F7C29BF5}"/>
                </a:ext>
              </a:extLst>
            </p:cNvPr>
            <p:cNvSpPr/>
            <p:nvPr/>
          </p:nvSpPr>
          <p:spPr>
            <a:xfrm>
              <a:off x="5857795" y="4252235"/>
              <a:ext cx="4868" cy="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00" h="18900" extrusionOk="0">
                  <a:moveTo>
                    <a:pt x="10800" y="8099"/>
                  </a:moveTo>
                  <a:cubicBezTo>
                    <a:pt x="10800" y="8099"/>
                    <a:pt x="10800" y="8099"/>
                    <a:pt x="10800" y="8099"/>
                  </a:cubicBezTo>
                  <a:cubicBezTo>
                    <a:pt x="10800" y="8099"/>
                    <a:pt x="0" y="18900"/>
                    <a:pt x="0" y="18900"/>
                  </a:cubicBezTo>
                  <a:cubicBezTo>
                    <a:pt x="10800" y="8099"/>
                    <a:pt x="10800" y="8099"/>
                    <a:pt x="10800" y="8099"/>
                  </a:cubicBezTo>
                  <a:cubicBezTo>
                    <a:pt x="21600" y="-2700"/>
                    <a:pt x="21600" y="-2700"/>
                    <a:pt x="10800" y="8099"/>
                  </a:cubicBezTo>
                  <a:cubicBezTo>
                    <a:pt x="21600" y="-2700"/>
                    <a:pt x="10800" y="8099"/>
                    <a:pt x="10800" y="809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Line">
              <a:extLst>
                <a:ext uri="{FF2B5EF4-FFF2-40B4-BE49-F238E27FC236}">
                  <a16:creationId xmlns:a16="http://schemas.microsoft.com/office/drawing/2014/main" id="{1EA0631A-85EF-4DB3-88A0-458F0354E252}"/>
                </a:ext>
              </a:extLst>
            </p:cNvPr>
            <p:cNvSpPr/>
            <p:nvPr/>
          </p:nvSpPr>
          <p:spPr>
            <a:xfrm>
              <a:off x="5829980" y="4280048"/>
              <a:ext cx="27813" cy="27813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3" name="Line">
              <a:extLst>
                <a:ext uri="{FF2B5EF4-FFF2-40B4-BE49-F238E27FC236}">
                  <a16:creationId xmlns:a16="http://schemas.microsoft.com/office/drawing/2014/main" id="{AD914BF1-26A9-409D-BF5C-118776FB7B02}"/>
                </a:ext>
              </a:extLst>
            </p:cNvPr>
            <p:cNvSpPr/>
            <p:nvPr/>
          </p:nvSpPr>
          <p:spPr>
            <a:xfrm>
              <a:off x="5857794" y="4252235"/>
              <a:ext cx="27813" cy="27813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DF615D1A-6E99-438C-B0E0-5DE64BB3A2E5}"/>
                </a:ext>
              </a:extLst>
            </p:cNvPr>
            <p:cNvSpPr/>
            <p:nvPr/>
          </p:nvSpPr>
          <p:spPr>
            <a:xfrm>
              <a:off x="5079015" y="4085351"/>
              <a:ext cx="832857" cy="126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extrusionOk="0">
                  <a:moveTo>
                    <a:pt x="12845" y="8687"/>
                  </a:moveTo>
                  <a:cubicBezTo>
                    <a:pt x="13204" y="8403"/>
                    <a:pt x="13491" y="8070"/>
                    <a:pt x="13850" y="7786"/>
                  </a:cubicBezTo>
                  <a:cubicBezTo>
                    <a:pt x="14424" y="7311"/>
                    <a:pt x="14998" y="6836"/>
                    <a:pt x="15572" y="6361"/>
                  </a:cubicBezTo>
                  <a:cubicBezTo>
                    <a:pt x="16003" y="5982"/>
                    <a:pt x="16433" y="5649"/>
                    <a:pt x="16864" y="5269"/>
                  </a:cubicBezTo>
                  <a:cubicBezTo>
                    <a:pt x="17151" y="5032"/>
                    <a:pt x="17438" y="4795"/>
                    <a:pt x="17725" y="4557"/>
                  </a:cubicBezTo>
                  <a:cubicBezTo>
                    <a:pt x="18155" y="4178"/>
                    <a:pt x="18658" y="3798"/>
                    <a:pt x="19088" y="3418"/>
                  </a:cubicBezTo>
                  <a:cubicBezTo>
                    <a:pt x="19017" y="3466"/>
                    <a:pt x="18945" y="3560"/>
                    <a:pt x="18873" y="3608"/>
                  </a:cubicBezTo>
                  <a:cubicBezTo>
                    <a:pt x="18945" y="3560"/>
                    <a:pt x="19016" y="3513"/>
                    <a:pt x="19088" y="3418"/>
                  </a:cubicBezTo>
                  <a:cubicBezTo>
                    <a:pt x="19088" y="3418"/>
                    <a:pt x="19017" y="3466"/>
                    <a:pt x="19017" y="3466"/>
                  </a:cubicBezTo>
                  <a:cubicBezTo>
                    <a:pt x="19088" y="3371"/>
                    <a:pt x="19232" y="3276"/>
                    <a:pt x="19304" y="3181"/>
                  </a:cubicBezTo>
                  <a:cubicBezTo>
                    <a:pt x="19232" y="3228"/>
                    <a:pt x="19160" y="3323"/>
                    <a:pt x="19088" y="3371"/>
                  </a:cubicBezTo>
                  <a:cubicBezTo>
                    <a:pt x="19088" y="3371"/>
                    <a:pt x="19160" y="3323"/>
                    <a:pt x="19160" y="3323"/>
                  </a:cubicBezTo>
                  <a:cubicBezTo>
                    <a:pt x="19160" y="3323"/>
                    <a:pt x="19160" y="3276"/>
                    <a:pt x="19232" y="3276"/>
                  </a:cubicBezTo>
                  <a:cubicBezTo>
                    <a:pt x="19232" y="3276"/>
                    <a:pt x="19232" y="3276"/>
                    <a:pt x="19232" y="3276"/>
                  </a:cubicBezTo>
                  <a:cubicBezTo>
                    <a:pt x="19304" y="3228"/>
                    <a:pt x="19375" y="3181"/>
                    <a:pt x="19447" y="3133"/>
                  </a:cubicBezTo>
                  <a:cubicBezTo>
                    <a:pt x="19447" y="3181"/>
                    <a:pt x="19375" y="3181"/>
                    <a:pt x="19375" y="3228"/>
                  </a:cubicBezTo>
                  <a:cubicBezTo>
                    <a:pt x="19447" y="3133"/>
                    <a:pt x="19519" y="3086"/>
                    <a:pt x="19662" y="2991"/>
                  </a:cubicBezTo>
                  <a:cubicBezTo>
                    <a:pt x="19734" y="2896"/>
                    <a:pt x="19878" y="2801"/>
                    <a:pt x="19949" y="2706"/>
                  </a:cubicBezTo>
                  <a:cubicBezTo>
                    <a:pt x="19949" y="2706"/>
                    <a:pt x="20021" y="2658"/>
                    <a:pt x="20021" y="2658"/>
                  </a:cubicBezTo>
                  <a:cubicBezTo>
                    <a:pt x="20021" y="2658"/>
                    <a:pt x="20021" y="2658"/>
                    <a:pt x="20021" y="2658"/>
                  </a:cubicBezTo>
                  <a:cubicBezTo>
                    <a:pt x="20021" y="2658"/>
                    <a:pt x="19949" y="2706"/>
                    <a:pt x="19949" y="2706"/>
                  </a:cubicBezTo>
                  <a:cubicBezTo>
                    <a:pt x="19949" y="2706"/>
                    <a:pt x="20021" y="2658"/>
                    <a:pt x="20021" y="2658"/>
                  </a:cubicBezTo>
                  <a:cubicBezTo>
                    <a:pt x="20093" y="2564"/>
                    <a:pt x="20237" y="2469"/>
                    <a:pt x="20308" y="2374"/>
                  </a:cubicBezTo>
                  <a:cubicBezTo>
                    <a:pt x="20452" y="2279"/>
                    <a:pt x="20524" y="2136"/>
                    <a:pt x="20667" y="2041"/>
                  </a:cubicBezTo>
                  <a:cubicBezTo>
                    <a:pt x="20739" y="1946"/>
                    <a:pt x="20882" y="1804"/>
                    <a:pt x="20954" y="1709"/>
                  </a:cubicBezTo>
                  <a:cubicBezTo>
                    <a:pt x="20954" y="1662"/>
                    <a:pt x="21026" y="1662"/>
                    <a:pt x="21026" y="1614"/>
                  </a:cubicBezTo>
                  <a:cubicBezTo>
                    <a:pt x="21169" y="1472"/>
                    <a:pt x="21241" y="1329"/>
                    <a:pt x="21385" y="1187"/>
                  </a:cubicBezTo>
                  <a:cubicBezTo>
                    <a:pt x="21600" y="902"/>
                    <a:pt x="21456" y="475"/>
                    <a:pt x="21169" y="237"/>
                  </a:cubicBezTo>
                  <a:cubicBezTo>
                    <a:pt x="21026" y="95"/>
                    <a:pt x="20739" y="0"/>
                    <a:pt x="20523" y="0"/>
                  </a:cubicBezTo>
                  <a:cubicBezTo>
                    <a:pt x="20380" y="0"/>
                    <a:pt x="20308" y="47"/>
                    <a:pt x="20165" y="95"/>
                  </a:cubicBezTo>
                  <a:cubicBezTo>
                    <a:pt x="20021" y="190"/>
                    <a:pt x="19806" y="285"/>
                    <a:pt x="19662" y="380"/>
                  </a:cubicBezTo>
                  <a:cubicBezTo>
                    <a:pt x="19591" y="427"/>
                    <a:pt x="19591" y="427"/>
                    <a:pt x="19519" y="475"/>
                  </a:cubicBezTo>
                  <a:cubicBezTo>
                    <a:pt x="19375" y="570"/>
                    <a:pt x="19160" y="712"/>
                    <a:pt x="19017" y="807"/>
                  </a:cubicBezTo>
                  <a:cubicBezTo>
                    <a:pt x="18873" y="902"/>
                    <a:pt x="18801" y="949"/>
                    <a:pt x="18658" y="1044"/>
                  </a:cubicBezTo>
                  <a:cubicBezTo>
                    <a:pt x="18586" y="1092"/>
                    <a:pt x="18514" y="1187"/>
                    <a:pt x="18442" y="1234"/>
                  </a:cubicBezTo>
                  <a:cubicBezTo>
                    <a:pt x="17940" y="1662"/>
                    <a:pt x="17438" y="2089"/>
                    <a:pt x="16936" y="2564"/>
                  </a:cubicBezTo>
                  <a:cubicBezTo>
                    <a:pt x="16505" y="2943"/>
                    <a:pt x="16074" y="3323"/>
                    <a:pt x="15716" y="3703"/>
                  </a:cubicBezTo>
                  <a:cubicBezTo>
                    <a:pt x="15213" y="4178"/>
                    <a:pt x="14711" y="4652"/>
                    <a:pt x="14280" y="5080"/>
                  </a:cubicBezTo>
                  <a:cubicBezTo>
                    <a:pt x="14137" y="5222"/>
                    <a:pt x="13993" y="5364"/>
                    <a:pt x="13850" y="5554"/>
                  </a:cubicBezTo>
                  <a:cubicBezTo>
                    <a:pt x="13563" y="5839"/>
                    <a:pt x="13276" y="6171"/>
                    <a:pt x="12989" y="6456"/>
                  </a:cubicBezTo>
                  <a:cubicBezTo>
                    <a:pt x="12702" y="6789"/>
                    <a:pt x="12415" y="7073"/>
                    <a:pt x="12128" y="7406"/>
                  </a:cubicBezTo>
                  <a:cubicBezTo>
                    <a:pt x="11625" y="7928"/>
                    <a:pt x="11123" y="8498"/>
                    <a:pt x="10621" y="9020"/>
                  </a:cubicBezTo>
                  <a:cubicBezTo>
                    <a:pt x="10262" y="9400"/>
                    <a:pt x="9975" y="9732"/>
                    <a:pt x="9616" y="10112"/>
                  </a:cubicBezTo>
                  <a:cubicBezTo>
                    <a:pt x="8827" y="11014"/>
                    <a:pt x="8037" y="11916"/>
                    <a:pt x="7176" y="12865"/>
                  </a:cubicBezTo>
                  <a:cubicBezTo>
                    <a:pt x="6387" y="13720"/>
                    <a:pt x="5669" y="14574"/>
                    <a:pt x="4880" y="15429"/>
                  </a:cubicBezTo>
                  <a:cubicBezTo>
                    <a:pt x="4306" y="16093"/>
                    <a:pt x="3660" y="16805"/>
                    <a:pt x="3086" y="17470"/>
                  </a:cubicBezTo>
                  <a:cubicBezTo>
                    <a:pt x="2799" y="17802"/>
                    <a:pt x="2512" y="18135"/>
                    <a:pt x="2225" y="18419"/>
                  </a:cubicBezTo>
                  <a:cubicBezTo>
                    <a:pt x="1794" y="18942"/>
                    <a:pt x="1364" y="19416"/>
                    <a:pt x="933" y="19938"/>
                  </a:cubicBezTo>
                  <a:cubicBezTo>
                    <a:pt x="574" y="20461"/>
                    <a:pt x="215" y="20983"/>
                    <a:pt x="0" y="21505"/>
                  </a:cubicBezTo>
                  <a:cubicBezTo>
                    <a:pt x="0" y="21553"/>
                    <a:pt x="0" y="21600"/>
                    <a:pt x="72" y="21600"/>
                  </a:cubicBezTo>
                  <a:cubicBezTo>
                    <a:pt x="72" y="21600"/>
                    <a:pt x="72" y="21600"/>
                    <a:pt x="72" y="21600"/>
                  </a:cubicBezTo>
                  <a:cubicBezTo>
                    <a:pt x="72" y="21600"/>
                    <a:pt x="143" y="21600"/>
                    <a:pt x="143" y="21553"/>
                  </a:cubicBezTo>
                  <a:cubicBezTo>
                    <a:pt x="143" y="21553"/>
                    <a:pt x="143" y="21553"/>
                    <a:pt x="143" y="21553"/>
                  </a:cubicBezTo>
                  <a:cubicBezTo>
                    <a:pt x="143" y="21458"/>
                    <a:pt x="215" y="21410"/>
                    <a:pt x="215" y="21315"/>
                  </a:cubicBezTo>
                  <a:cubicBezTo>
                    <a:pt x="359" y="20983"/>
                    <a:pt x="574" y="20698"/>
                    <a:pt x="789" y="20413"/>
                  </a:cubicBezTo>
                  <a:cubicBezTo>
                    <a:pt x="1005" y="20081"/>
                    <a:pt x="1292" y="19796"/>
                    <a:pt x="1579" y="19511"/>
                  </a:cubicBezTo>
                  <a:cubicBezTo>
                    <a:pt x="1938" y="19179"/>
                    <a:pt x="2225" y="18799"/>
                    <a:pt x="2583" y="18467"/>
                  </a:cubicBezTo>
                  <a:cubicBezTo>
                    <a:pt x="3086" y="17945"/>
                    <a:pt x="3588" y="17470"/>
                    <a:pt x="4090" y="16948"/>
                  </a:cubicBezTo>
                  <a:cubicBezTo>
                    <a:pt x="4449" y="16615"/>
                    <a:pt x="4736" y="16283"/>
                    <a:pt x="5095" y="15903"/>
                  </a:cubicBezTo>
                  <a:cubicBezTo>
                    <a:pt x="5597" y="15429"/>
                    <a:pt x="6028" y="14954"/>
                    <a:pt x="6530" y="14527"/>
                  </a:cubicBezTo>
                  <a:cubicBezTo>
                    <a:pt x="6889" y="14194"/>
                    <a:pt x="7176" y="13909"/>
                    <a:pt x="7535" y="13577"/>
                  </a:cubicBezTo>
                  <a:cubicBezTo>
                    <a:pt x="8037" y="13055"/>
                    <a:pt x="8611" y="12580"/>
                    <a:pt x="9114" y="12058"/>
                  </a:cubicBezTo>
                  <a:cubicBezTo>
                    <a:pt x="9903" y="11346"/>
                    <a:pt x="10692" y="10586"/>
                    <a:pt x="11482" y="9874"/>
                  </a:cubicBezTo>
                  <a:cubicBezTo>
                    <a:pt x="11984" y="9495"/>
                    <a:pt x="12414" y="9115"/>
                    <a:pt x="12845" y="868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E58426CA-1C86-41DD-B7FD-29528421C3F1}"/>
                </a:ext>
              </a:extLst>
            </p:cNvPr>
            <p:cNvSpPr/>
            <p:nvPr/>
          </p:nvSpPr>
          <p:spPr>
            <a:xfrm>
              <a:off x="5663099" y="4919757"/>
              <a:ext cx="205815" cy="26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1" y="21375"/>
                  </a:moveTo>
                  <a:cubicBezTo>
                    <a:pt x="291" y="21375"/>
                    <a:pt x="583" y="21600"/>
                    <a:pt x="583" y="21600"/>
                  </a:cubicBezTo>
                  <a:cubicBezTo>
                    <a:pt x="1167" y="21375"/>
                    <a:pt x="1459" y="21150"/>
                    <a:pt x="1751" y="20925"/>
                  </a:cubicBezTo>
                  <a:cubicBezTo>
                    <a:pt x="1751" y="20925"/>
                    <a:pt x="2043" y="20700"/>
                    <a:pt x="2043" y="20700"/>
                  </a:cubicBezTo>
                  <a:cubicBezTo>
                    <a:pt x="2335" y="20475"/>
                    <a:pt x="2919" y="20025"/>
                    <a:pt x="3210" y="19800"/>
                  </a:cubicBezTo>
                  <a:cubicBezTo>
                    <a:pt x="3794" y="19125"/>
                    <a:pt x="4670" y="18675"/>
                    <a:pt x="5254" y="18000"/>
                  </a:cubicBezTo>
                  <a:cubicBezTo>
                    <a:pt x="5545" y="17775"/>
                    <a:pt x="5545" y="17775"/>
                    <a:pt x="5545" y="17550"/>
                  </a:cubicBezTo>
                  <a:cubicBezTo>
                    <a:pt x="5837" y="17100"/>
                    <a:pt x="6421" y="16875"/>
                    <a:pt x="6713" y="16425"/>
                  </a:cubicBezTo>
                  <a:cubicBezTo>
                    <a:pt x="7589" y="15750"/>
                    <a:pt x="8173" y="14850"/>
                    <a:pt x="9048" y="14175"/>
                  </a:cubicBezTo>
                  <a:cubicBezTo>
                    <a:pt x="9340" y="13950"/>
                    <a:pt x="9632" y="13500"/>
                    <a:pt x="9924" y="13275"/>
                  </a:cubicBezTo>
                  <a:cubicBezTo>
                    <a:pt x="10800" y="12375"/>
                    <a:pt x="11384" y="11700"/>
                    <a:pt x="12260" y="10800"/>
                  </a:cubicBezTo>
                  <a:cubicBezTo>
                    <a:pt x="13427" y="9675"/>
                    <a:pt x="14303" y="8550"/>
                    <a:pt x="15471" y="7425"/>
                  </a:cubicBezTo>
                  <a:cubicBezTo>
                    <a:pt x="16054" y="6750"/>
                    <a:pt x="16930" y="6075"/>
                    <a:pt x="17514" y="5400"/>
                  </a:cubicBezTo>
                  <a:cubicBezTo>
                    <a:pt x="18097" y="4950"/>
                    <a:pt x="18681" y="4275"/>
                    <a:pt x="19265" y="3825"/>
                  </a:cubicBezTo>
                  <a:cubicBezTo>
                    <a:pt x="19849" y="3150"/>
                    <a:pt x="20725" y="2475"/>
                    <a:pt x="21308" y="1800"/>
                  </a:cubicBezTo>
                  <a:cubicBezTo>
                    <a:pt x="21600" y="1575"/>
                    <a:pt x="21600" y="1575"/>
                    <a:pt x="21600" y="1350"/>
                  </a:cubicBezTo>
                  <a:cubicBezTo>
                    <a:pt x="21600" y="1125"/>
                    <a:pt x="21600" y="675"/>
                    <a:pt x="21308" y="450"/>
                  </a:cubicBezTo>
                  <a:cubicBezTo>
                    <a:pt x="21308" y="225"/>
                    <a:pt x="21016" y="0"/>
                    <a:pt x="20725" y="0"/>
                  </a:cubicBezTo>
                  <a:cubicBezTo>
                    <a:pt x="20725" y="0"/>
                    <a:pt x="20433" y="0"/>
                    <a:pt x="20433" y="0"/>
                  </a:cubicBezTo>
                  <a:cubicBezTo>
                    <a:pt x="20141" y="0"/>
                    <a:pt x="20141" y="0"/>
                    <a:pt x="20141" y="225"/>
                  </a:cubicBezTo>
                  <a:cubicBezTo>
                    <a:pt x="19557" y="900"/>
                    <a:pt x="18973" y="1350"/>
                    <a:pt x="18390" y="2025"/>
                  </a:cubicBezTo>
                  <a:cubicBezTo>
                    <a:pt x="18098" y="2250"/>
                    <a:pt x="17806" y="2700"/>
                    <a:pt x="17514" y="2925"/>
                  </a:cubicBezTo>
                  <a:cubicBezTo>
                    <a:pt x="16930" y="3600"/>
                    <a:pt x="16346" y="4050"/>
                    <a:pt x="15762" y="4725"/>
                  </a:cubicBezTo>
                  <a:cubicBezTo>
                    <a:pt x="14595" y="6075"/>
                    <a:pt x="13427" y="7200"/>
                    <a:pt x="12260" y="8325"/>
                  </a:cubicBezTo>
                  <a:cubicBezTo>
                    <a:pt x="11676" y="9000"/>
                    <a:pt x="10800" y="9900"/>
                    <a:pt x="10217" y="10575"/>
                  </a:cubicBezTo>
                  <a:cubicBezTo>
                    <a:pt x="9633" y="11250"/>
                    <a:pt x="9049" y="11925"/>
                    <a:pt x="8465" y="12600"/>
                  </a:cubicBezTo>
                  <a:cubicBezTo>
                    <a:pt x="7882" y="13050"/>
                    <a:pt x="7589" y="13725"/>
                    <a:pt x="7006" y="14175"/>
                  </a:cubicBezTo>
                  <a:cubicBezTo>
                    <a:pt x="6130" y="14850"/>
                    <a:pt x="5546" y="15750"/>
                    <a:pt x="4670" y="16425"/>
                  </a:cubicBezTo>
                  <a:cubicBezTo>
                    <a:pt x="4379" y="16875"/>
                    <a:pt x="3794" y="17100"/>
                    <a:pt x="3503" y="17550"/>
                  </a:cubicBezTo>
                  <a:cubicBezTo>
                    <a:pt x="2627" y="18225"/>
                    <a:pt x="2043" y="18900"/>
                    <a:pt x="1167" y="19575"/>
                  </a:cubicBezTo>
                  <a:cubicBezTo>
                    <a:pt x="875" y="19800"/>
                    <a:pt x="875" y="20025"/>
                    <a:pt x="584" y="20025"/>
                  </a:cubicBezTo>
                  <a:cubicBezTo>
                    <a:pt x="292" y="20250"/>
                    <a:pt x="292" y="20475"/>
                    <a:pt x="0" y="20475"/>
                  </a:cubicBezTo>
                  <a:cubicBezTo>
                    <a:pt x="0" y="20475"/>
                    <a:pt x="0" y="20475"/>
                    <a:pt x="0" y="20475"/>
                  </a:cubicBezTo>
                  <a:cubicBezTo>
                    <a:pt x="291" y="21150"/>
                    <a:pt x="291" y="21375"/>
                    <a:pt x="291" y="2137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653A03F0-8496-483A-AB66-7E6AAFE7107C}"/>
                </a:ext>
              </a:extLst>
            </p:cNvPr>
            <p:cNvSpPr/>
            <p:nvPr/>
          </p:nvSpPr>
          <p:spPr>
            <a:xfrm>
              <a:off x="5218084" y="1415264"/>
              <a:ext cx="789600" cy="47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extrusionOk="0">
                  <a:moveTo>
                    <a:pt x="68" y="21472"/>
                  </a:moveTo>
                  <a:cubicBezTo>
                    <a:pt x="143" y="21472"/>
                    <a:pt x="219" y="21472"/>
                    <a:pt x="219" y="21344"/>
                  </a:cubicBezTo>
                  <a:cubicBezTo>
                    <a:pt x="219" y="21344"/>
                    <a:pt x="219" y="21344"/>
                    <a:pt x="219" y="21217"/>
                  </a:cubicBezTo>
                  <a:cubicBezTo>
                    <a:pt x="371" y="20578"/>
                    <a:pt x="522" y="19938"/>
                    <a:pt x="674" y="19427"/>
                  </a:cubicBezTo>
                  <a:cubicBezTo>
                    <a:pt x="901" y="18660"/>
                    <a:pt x="1129" y="18021"/>
                    <a:pt x="1432" y="17382"/>
                  </a:cubicBezTo>
                  <a:cubicBezTo>
                    <a:pt x="2265" y="15465"/>
                    <a:pt x="3402" y="14187"/>
                    <a:pt x="4615" y="12909"/>
                  </a:cubicBezTo>
                  <a:cubicBezTo>
                    <a:pt x="6131" y="11503"/>
                    <a:pt x="7646" y="10353"/>
                    <a:pt x="9314" y="9586"/>
                  </a:cubicBezTo>
                  <a:cubicBezTo>
                    <a:pt x="9693" y="9330"/>
                    <a:pt x="10072" y="9202"/>
                    <a:pt x="10451" y="9075"/>
                  </a:cubicBezTo>
                  <a:cubicBezTo>
                    <a:pt x="10754" y="8947"/>
                    <a:pt x="11057" y="8819"/>
                    <a:pt x="11436" y="8691"/>
                  </a:cubicBezTo>
                  <a:cubicBezTo>
                    <a:pt x="11815" y="8563"/>
                    <a:pt x="12194" y="8435"/>
                    <a:pt x="12573" y="8308"/>
                  </a:cubicBezTo>
                  <a:cubicBezTo>
                    <a:pt x="12800" y="8180"/>
                    <a:pt x="13028" y="8180"/>
                    <a:pt x="13255" y="8052"/>
                  </a:cubicBezTo>
                  <a:cubicBezTo>
                    <a:pt x="13634" y="7924"/>
                    <a:pt x="13937" y="7924"/>
                    <a:pt x="14316" y="7796"/>
                  </a:cubicBezTo>
                  <a:cubicBezTo>
                    <a:pt x="14392" y="7796"/>
                    <a:pt x="14544" y="7669"/>
                    <a:pt x="14619" y="7669"/>
                  </a:cubicBezTo>
                  <a:cubicBezTo>
                    <a:pt x="14695" y="7669"/>
                    <a:pt x="14771" y="7669"/>
                    <a:pt x="14922" y="7541"/>
                  </a:cubicBezTo>
                  <a:cubicBezTo>
                    <a:pt x="14998" y="7541"/>
                    <a:pt x="14998" y="7541"/>
                    <a:pt x="15074" y="7541"/>
                  </a:cubicBezTo>
                  <a:cubicBezTo>
                    <a:pt x="15226" y="7413"/>
                    <a:pt x="15377" y="7413"/>
                    <a:pt x="15529" y="7285"/>
                  </a:cubicBezTo>
                  <a:cubicBezTo>
                    <a:pt x="15604" y="7285"/>
                    <a:pt x="15604" y="7157"/>
                    <a:pt x="15680" y="7157"/>
                  </a:cubicBezTo>
                  <a:cubicBezTo>
                    <a:pt x="15680" y="7413"/>
                    <a:pt x="15680" y="7541"/>
                    <a:pt x="15680" y="7796"/>
                  </a:cubicBezTo>
                  <a:cubicBezTo>
                    <a:pt x="15680" y="8052"/>
                    <a:pt x="15680" y="8180"/>
                    <a:pt x="15756" y="8436"/>
                  </a:cubicBezTo>
                  <a:cubicBezTo>
                    <a:pt x="15832" y="8563"/>
                    <a:pt x="15908" y="8819"/>
                    <a:pt x="15983" y="8819"/>
                  </a:cubicBezTo>
                  <a:cubicBezTo>
                    <a:pt x="16059" y="8819"/>
                    <a:pt x="16135" y="8819"/>
                    <a:pt x="16287" y="8819"/>
                  </a:cubicBezTo>
                  <a:cubicBezTo>
                    <a:pt x="16362" y="8819"/>
                    <a:pt x="16514" y="8691"/>
                    <a:pt x="16590" y="8563"/>
                  </a:cubicBezTo>
                  <a:cubicBezTo>
                    <a:pt x="16666" y="8563"/>
                    <a:pt x="16666" y="8436"/>
                    <a:pt x="16741" y="8436"/>
                  </a:cubicBezTo>
                  <a:cubicBezTo>
                    <a:pt x="16893" y="8308"/>
                    <a:pt x="17045" y="8180"/>
                    <a:pt x="17196" y="8052"/>
                  </a:cubicBezTo>
                  <a:cubicBezTo>
                    <a:pt x="17272" y="7924"/>
                    <a:pt x="17423" y="7924"/>
                    <a:pt x="17499" y="7796"/>
                  </a:cubicBezTo>
                  <a:cubicBezTo>
                    <a:pt x="17802" y="7541"/>
                    <a:pt x="18106" y="7285"/>
                    <a:pt x="18409" y="7157"/>
                  </a:cubicBezTo>
                  <a:cubicBezTo>
                    <a:pt x="19091" y="6774"/>
                    <a:pt x="19773" y="6263"/>
                    <a:pt x="20379" y="5751"/>
                  </a:cubicBezTo>
                  <a:cubicBezTo>
                    <a:pt x="20455" y="5624"/>
                    <a:pt x="20607" y="5624"/>
                    <a:pt x="20682" y="5496"/>
                  </a:cubicBezTo>
                  <a:cubicBezTo>
                    <a:pt x="20834" y="5368"/>
                    <a:pt x="20986" y="5240"/>
                    <a:pt x="21061" y="5112"/>
                  </a:cubicBezTo>
                  <a:cubicBezTo>
                    <a:pt x="21137" y="5112"/>
                    <a:pt x="21137" y="4985"/>
                    <a:pt x="21213" y="4985"/>
                  </a:cubicBezTo>
                  <a:cubicBezTo>
                    <a:pt x="21289" y="4857"/>
                    <a:pt x="21364" y="4857"/>
                    <a:pt x="21364" y="4729"/>
                  </a:cubicBezTo>
                  <a:cubicBezTo>
                    <a:pt x="21440" y="4473"/>
                    <a:pt x="21516" y="4218"/>
                    <a:pt x="21516" y="3962"/>
                  </a:cubicBezTo>
                  <a:cubicBezTo>
                    <a:pt x="21516" y="3707"/>
                    <a:pt x="21440" y="3451"/>
                    <a:pt x="21364" y="3195"/>
                  </a:cubicBezTo>
                  <a:cubicBezTo>
                    <a:pt x="21289" y="2940"/>
                    <a:pt x="21213" y="2812"/>
                    <a:pt x="21137" y="2684"/>
                  </a:cubicBezTo>
                  <a:cubicBezTo>
                    <a:pt x="21061" y="2556"/>
                    <a:pt x="20910" y="2301"/>
                    <a:pt x="20834" y="2173"/>
                  </a:cubicBezTo>
                  <a:cubicBezTo>
                    <a:pt x="20531" y="1662"/>
                    <a:pt x="20228" y="1278"/>
                    <a:pt x="19924" y="895"/>
                  </a:cubicBezTo>
                  <a:cubicBezTo>
                    <a:pt x="19849" y="767"/>
                    <a:pt x="19697" y="639"/>
                    <a:pt x="19621" y="511"/>
                  </a:cubicBezTo>
                  <a:cubicBezTo>
                    <a:pt x="19470" y="383"/>
                    <a:pt x="19242" y="128"/>
                    <a:pt x="19091" y="0"/>
                  </a:cubicBezTo>
                  <a:cubicBezTo>
                    <a:pt x="19091" y="0"/>
                    <a:pt x="19015" y="0"/>
                    <a:pt x="19015" y="0"/>
                  </a:cubicBezTo>
                  <a:cubicBezTo>
                    <a:pt x="19015" y="0"/>
                    <a:pt x="19015" y="0"/>
                    <a:pt x="18939" y="0"/>
                  </a:cubicBezTo>
                  <a:cubicBezTo>
                    <a:pt x="18863" y="0"/>
                    <a:pt x="18788" y="256"/>
                    <a:pt x="18788" y="383"/>
                  </a:cubicBezTo>
                  <a:cubicBezTo>
                    <a:pt x="18788" y="511"/>
                    <a:pt x="18788" y="639"/>
                    <a:pt x="18788" y="767"/>
                  </a:cubicBezTo>
                  <a:cubicBezTo>
                    <a:pt x="18788" y="895"/>
                    <a:pt x="18863" y="1022"/>
                    <a:pt x="18939" y="1150"/>
                  </a:cubicBezTo>
                  <a:cubicBezTo>
                    <a:pt x="19242" y="1406"/>
                    <a:pt x="19470" y="1789"/>
                    <a:pt x="19773" y="2045"/>
                  </a:cubicBezTo>
                  <a:cubicBezTo>
                    <a:pt x="20076" y="2428"/>
                    <a:pt x="20455" y="2812"/>
                    <a:pt x="20758" y="3323"/>
                  </a:cubicBezTo>
                  <a:cubicBezTo>
                    <a:pt x="20834" y="3451"/>
                    <a:pt x="20910" y="3579"/>
                    <a:pt x="20910" y="3707"/>
                  </a:cubicBezTo>
                  <a:cubicBezTo>
                    <a:pt x="20834" y="3707"/>
                    <a:pt x="20834" y="3834"/>
                    <a:pt x="20758" y="3834"/>
                  </a:cubicBezTo>
                  <a:cubicBezTo>
                    <a:pt x="20682" y="3962"/>
                    <a:pt x="20531" y="3962"/>
                    <a:pt x="20455" y="4090"/>
                  </a:cubicBezTo>
                  <a:cubicBezTo>
                    <a:pt x="20379" y="4090"/>
                    <a:pt x="20303" y="4218"/>
                    <a:pt x="20228" y="4346"/>
                  </a:cubicBezTo>
                  <a:cubicBezTo>
                    <a:pt x="20076" y="4473"/>
                    <a:pt x="19924" y="4601"/>
                    <a:pt x="19849" y="4729"/>
                  </a:cubicBezTo>
                  <a:cubicBezTo>
                    <a:pt x="19545" y="4985"/>
                    <a:pt x="19242" y="5240"/>
                    <a:pt x="18939" y="5496"/>
                  </a:cubicBezTo>
                  <a:cubicBezTo>
                    <a:pt x="18636" y="5751"/>
                    <a:pt x="18333" y="6007"/>
                    <a:pt x="18030" y="6263"/>
                  </a:cubicBezTo>
                  <a:cubicBezTo>
                    <a:pt x="17727" y="6518"/>
                    <a:pt x="17348" y="6774"/>
                    <a:pt x="17044" y="7157"/>
                  </a:cubicBezTo>
                  <a:cubicBezTo>
                    <a:pt x="16893" y="7285"/>
                    <a:pt x="16817" y="7413"/>
                    <a:pt x="16665" y="7541"/>
                  </a:cubicBezTo>
                  <a:cubicBezTo>
                    <a:pt x="16665" y="7541"/>
                    <a:pt x="16590" y="7669"/>
                    <a:pt x="16590" y="7669"/>
                  </a:cubicBezTo>
                  <a:cubicBezTo>
                    <a:pt x="16514" y="7796"/>
                    <a:pt x="16438" y="7796"/>
                    <a:pt x="16362" y="7924"/>
                  </a:cubicBezTo>
                  <a:cubicBezTo>
                    <a:pt x="16362" y="7796"/>
                    <a:pt x="16362" y="7796"/>
                    <a:pt x="16362" y="7669"/>
                  </a:cubicBezTo>
                  <a:cubicBezTo>
                    <a:pt x="16362" y="7541"/>
                    <a:pt x="16362" y="7413"/>
                    <a:pt x="16362" y="7285"/>
                  </a:cubicBezTo>
                  <a:cubicBezTo>
                    <a:pt x="16362" y="7030"/>
                    <a:pt x="16362" y="6774"/>
                    <a:pt x="16362" y="6646"/>
                  </a:cubicBezTo>
                  <a:cubicBezTo>
                    <a:pt x="16362" y="6646"/>
                    <a:pt x="16362" y="6646"/>
                    <a:pt x="16362" y="6646"/>
                  </a:cubicBezTo>
                  <a:cubicBezTo>
                    <a:pt x="16362" y="6646"/>
                    <a:pt x="16362" y="6646"/>
                    <a:pt x="16362" y="6646"/>
                  </a:cubicBezTo>
                  <a:cubicBezTo>
                    <a:pt x="16438" y="6518"/>
                    <a:pt x="16438" y="6263"/>
                    <a:pt x="16438" y="6007"/>
                  </a:cubicBezTo>
                  <a:cubicBezTo>
                    <a:pt x="16438" y="5879"/>
                    <a:pt x="16438" y="5624"/>
                    <a:pt x="16362" y="5496"/>
                  </a:cubicBezTo>
                  <a:cubicBezTo>
                    <a:pt x="16362" y="5368"/>
                    <a:pt x="16362" y="5240"/>
                    <a:pt x="16362" y="4985"/>
                  </a:cubicBezTo>
                  <a:cubicBezTo>
                    <a:pt x="16362" y="3962"/>
                    <a:pt x="16287" y="3067"/>
                    <a:pt x="16287" y="2045"/>
                  </a:cubicBezTo>
                  <a:cubicBezTo>
                    <a:pt x="16287" y="1917"/>
                    <a:pt x="16287" y="1789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534"/>
                    <a:pt x="16287" y="1534"/>
                    <a:pt x="16211" y="1534"/>
                  </a:cubicBezTo>
                  <a:cubicBezTo>
                    <a:pt x="16135" y="1534"/>
                    <a:pt x="16135" y="1534"/>
                    <a:pt x="16135" y="1662"/>
                  </a:cubicBezTo>
                  <a:cubicBezTo>
                    <a:pt x="16135" y="1917"/>
                    <a:pt x="16135" y="2045"/>
                    <a:pt x="16059" y="2301"/>
                  </a:cubicBezTo>
                  <a:cubicBezTo>
                    <a:pt x="16059" y="2428"/>
                    <a:pt x="15983" y="2684"/>
                    <a:pt x="15983" y="2812"/>
                  </a:cubicBezTo>
                  <a:cubicBezTo>
                    <a:pt x="15983" y="3067"/>
                    <a:pt x="15908" y="3195"/>
                    <a:pt x="15908" y="3451"/>
                  </a:cubicBezTo>
                  <a:cubicBezTo>
                    <a:pt x="15908" y="3834"/>
                    <a:pt x="15832" y="4090"/>
                    <a:pt x="15832" y="4473"/>
                  </a:cubicBezTo>
                  <a:cubicBezTo>
                    <a:pt x="15832" y="4473"/>
                    <a:pt x="15832" y="4601"/>
                    <a:pt x="15832" y="4601"/>
                  </a:cubicBezTo>
                  <a:cubicBezTo>
                    <a:pt x="15832" y="4601"/>
                    <a:pt x="15832" y="4729"/>
                    <a:pt x="15832" y="4729"/>
                  </a:cubicBezTo>
                  <a:cubicBezTo>
                    <a:pt x="15832" y="4729"/>
                    <a:pt x="15756" y="4729"/>
                    <a:pt x="15756" y="4729"/>
                  </a:cubicBezTo>
                  <a:cubicBezTo>
                    <a:pt x="15756" y="4729"/>
                    <a:pt x="15680" y="4729"/>
                    <a:pt x="15680" y="4729"/>
                  </a:cubicBezTo>
                  <a:cubicBezTo>
                    <a:pt x="15529" y="4601"/>
                    <a:pt x="15377" y="4601"/>
                    <a:pt x="15301" y="4473"/>
                  </a:cubicBezTo>
                  <a:cubicBezTo>
                    <a:pt x="15150" y="4473"/>
                    <a:pt x="15074" y="4473"/>
                    <a:pt x="14922" y="4473"/>
                  </a:cubicBezTo>
                  <a:cubicBezTo>
                    <a:pt x="14771" y="4473"/>
                    <a:pt x="14695" y="4473"/>
                    <a:pt x="14544" y="4473"/>
                  </a:cubicBezTo>
                  <a:cubicBezTo>
                    <a:pt x="14240" y="4473"/>
                    <a:pt x="13937" y="4601"/>
                    <a:pt x="13634" y="4729"/>
                  </a:cubicBezTo>
                  <a:cubicBezTo>
                    <a:pt x="13331" y="4857"/>
                    <a:pt x="12952" y="4985"/>
                    <a:pt x="12649" y="5112"/>
                  </a:cubicBezTo>
                  <a:cubicBezTo>
                    <a:pt x="12194" y="5368"/>
                    <a:pt x="11815" y="5496"/>
                    <a:pt x="11360" y="5751"/>
                  </a:cubicBezTo>
                  <a:cubicBezTo>
                    <a:pt x="10754" y="6007"/>
                    <a:pt x="10148" y="6391"/>
                    <a:pt x="9541" y="6774"/>
                  </a:cubicBezTo>
                  <a:cubicBezTo>
                    <a:pt x="8556" y="7413"/>
                    <a:pt x="7647" y="8180"/>
                    <a:pt x="6737" y="8947"/>
                  </a:cubicBezTo>
                  <a:cubicBezTo>
                    <a:pt x="5828" y="9714"/>
                    <a:pt x="4918" y="10736"/>
                    <a:pt x="4084" y="11631"/>
                  </a:cubicBezTo>
                  <a:cubicBezTo>
                    <a:pt x="3251" y="12525"/>
                    <a:pt x="2493" y="13676"/>
                    <a:pt x="1811" y="14954"/>
                  </a:cubicBezTo>
                  <a:cubicBezTo>
                    <a:pt x="1583" y="15337"/>
                    <a:pt x="1356" y="15849"/>
                    <a:pt x="1204" y="16360"/>
                  </a:cubicBezTo>
                  <a:cubicBezTo>
                    <a:pt x="977" y="16871"/>
                    <a:pt x="825" y="17510"/>
                    <a:pt x="674" y="18149"/>
                  </a:cubicBezTo>
                  <a:cubicBezTo>
                    <a:pt x="598" y="18405"/>
                    <a:pt x="522" y="18788"/>
                    <a:pt x="446" y="19044"/>
                  </a:cubicBezTo>
                  <a:cubicBezTo>
                    <a:pt x="371" y="19299"/>
                    <a:pt x="295" y="19683"/>
                    <a:pt x="295" y="19938"/>
                  </a:cubicBezTo>
                  <a:cubicBezTo>
                    <a:pt x="219" y="20322"/>
                    <a:pt x="219" y="20578"/>
                    <a:pt x="219" y="20961"/>
                  </a:cubicBezTo>
                  <a:cubicBezTo>
                    <a:pt x="219" y="21089"/>
                    <a:pt x="219" y="21089"/>
                    <a:pt x="219" y="21217"/>
                  </a:cubicBezTo>
                  <a:cubicBezTo>
                    <a:pt x="219" y="21344"/>
                    <a:pt x="219" y="21472"/>
                    <a:pt x="219" y="21600"/>
                  </a:cubicBezTo>
                  <a:cubicBezTo>
                    <a:pt x="-84" y="21344"/>
                    <a:pt x="-8" y="21472"/>
                    <a:pt x="68" y="2147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ED5E11CA-AE10-401C-A3ED-9B992473C662}"/>
                </a:ext>
              </a:extLst>
            </p:cNvPr>
            <p:cNvSpPr/>
            <p:nvPr/>
          </p:nvSpPr>
          <p:spPr>
            <a:xfrm>
              <a:off x="2242044" y="2861564"/>
              <a:ext cx="713851" cy="25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61" extrusionOk="0">
                  <a:moveTo>
                    <a:pt x="12775" y="7121"/>
                  </a:moveTo>
                  <a:cubicBezTo>
                    <a:pt x="13280" y="7596"/>
                    <a:pt x="13700" y="7833"/>
                    <a:pt x="14204" y="8545"/>
                  </a:cubicBezTo>
                  <a:cubicBezTo>
                    <a:pt x="14708" y="9020"/>
                    <a:pt x="15129" y="9732"/>
                    <a:pt x="15633" y="10444"/>
                  </a:cubicBezTo>
                  <a:cubicBezTo>
                    <a:pt x="16137" y="11156"/>
                    <a:pt x="16557" y="11868"/>
                    <a:pt x="16978" y="12580"/>
                  </a:cubicBezTo>
                  <a:cubicBezTo>
                    <a:pt x="17482" y="13292"/>
                    <a:pt x="17902" y="14004"/>
                    <a:pt x="18406" y="14716"/>
                  </a:cubicBezTo>
                  <a:cubicBezTo>
                    <a:pt x="18827" y="15429"/>
                    <a:pt x="19163" y="16141"/>
                    <a:pt x="19583" y="16853"/>
                  </a:cubicBezTo>
                  <a:cubicBezTo>
                    <a:pt x="19751" y="17327"/>
                    <a:pt x="20003" y="17802"/>
                    <a:pt x="20171" y="18277"/>
                  </a:cubicBezTo>
                  <a:cubicBezTo>
                    <a:pt x="20339" y="18752"/>
                    <a:pt x="20507" y="19226"/>
                    <a:pt x="20676" y="19701"/>
                  </a:cubicBezTo>
                  <a:cubicBezTo>
                    <a:pt x="20760" y="19938"/>
                    <a:pt x="20844" y="20176"/>
                    <a:pt x="20928" y="20413"/>
                  </a:cubicBezTo>
                  <a:cubicBezTo>
                    <a:pt x="21012" y="20651"/>
                    <a:pt x="21012" y="20651"/>
                    <a:pt x="21096" y="20888"/>
                  </a:cubicBezTo>
                  <a:cubicBezTo>
                    <a:pt x="21096" y="20888"/>
                    <a:pt x="21180" y="21125"/>
                    <a:pt x="21180" y="21125"/>
                  </a:cubicBezTo>
                  <a:cubicBezTo>
                    <a:pt x="21264" y="21363"/>
                    <a:pt x="21348" y="21600"/>
                    <a:pt x="21432" y="21363"/>
                  </a:cubicBezTo>
                  <a:cubicBezTo>
                    <a:pt x="21600" y="21125"/>
                    <a:pt x="21600" y="20651"/>
                    <a:pt x="21516" y="20176"/>
                  </a:cubicBezTo>
                  <a:cubicBezTo>
                    <a:pt x="21516" y="19701"/>
                    <a:pt x="21348" y="19464"/>
                    <a:pt x="21264" y="19226"/>
                  </a:cubicBezTo>
                  <a:cubicBezTo>
                    <a:pt x="21180" y="18752"/>
                    <a:pt x="21012" y="18514"/>
                    <a:pt x="20928" y="18040"/>
                  </a:cubicBezTo>
                  <a:cubicBezTo>
                    <a:pt x="20675" y="17090"/>
                    <a:pt x="20423" y="16378"/>
                    <a:pt x="20171" y="15666"/>
                  </a:cubicBezTo>
                  <a:cubicBezTo>
                    <a:pt x="19583" y="14004"/>
                    <a:pt x="18910" y="12818"/>
                    <a:pt x="18238" y="11631"/>
                  </a:cubicBezTo>
                  <a:cubicBezTo>
                    <a:pt x="17566" y="10444"/>
                    <a:pt x="16809" y="9257"/>
                    <a:pt x="16137" y="8308"/>
                  </a:cubicBezTo>
                  <a:cubicBezTo>
                    <a:pt x="15380" y="7121"/>
                    <a:pt x="14708" y="6171"/>
                    <a:pt x="13952" y="5222"/>
                  </a:cubicBezTo>
                  <a:cubicBezTo>
                    <a:pt x="13195" y="4273"/>
                    <a:pt x="12355" y="3560"/>
                    <a:pt x="11514" y="3323"/>
                  </a:cubicBezTo>
                  <a:cubicBezTo>
                    <a:pt x="11094" y="3086"/>
                    <a:pt x="10758" y="3086"/>
                    <a:pt x="10338" y="3086"/>
                  </a:cubicBezTo>
                  <a:cubicBezTo>
                    <a:pt x="9917" y="3086"/>
                    <a:pt x="9497" y="3086"/>
                    <a:pt x="8993" y="3323"/>
                  </a:cubicBezTo>
                  <a:cubicBezTo>
                    <a:pt x="8573" y="3323"/>
                    <a:pt x="8152" y="3560"/>
                    <a:pt x="7816" y="3798"/>
                  </a:cubicBezTo>
                  <a:cubicBezTo>
                    <a:pt x="7396" y="4035"/>
                    <a:pt x="6976" y="4272"/>
                    <a:pt x="6555" y="4510"/>
                  </a:cubicBezTo>
                  <a:cubicBezTo>
                    <a:pt x="6135" y="4747"/>
                    <a:pt x="5799" y="5222"/>
                    <a:pt x="5379" y="5697"/>
                  </a:cubicBezTo>
                  <a:cubicBezTo>
                    <a:pt x="5211" y="5934"/>
                    <a:pt x="5043" y="6171"/>
                    <a:pt x="4790" y="6409"/>
                  </a:cubicBezTo>
                  <a:cubicBezTo>
                    <a:pt x="4706" y="6409"/>
                    <a:pt x="4622" y="6646"/>
                    <a:pt x="4622" y="6646"/>
                  </a:cubicBezTo>
                  <a:cubicBezTo>
                    <a:pt x="4538" y="6409"/>
                    <a:pt x="4454" y="5934"/>
                    <a:pt x="4454" y="5697"/>
                  </a:cubicBezTo>
                  <a:cubicBezTo>
                    <a:pt x="4454" y="5459"/>
                    <a:pt x="4370" y="5459"/>
                    <a:pt x="4370" y="5222"/>
                  </a:cubicBezTo>
                  <a:cubicBezTo>
                    <a:pt x="4370" y="4985"/>
                    <a:pt x="4370" y="4985"/>
                    <a:pt x="4370" y="4747"/>
                  </a:cubicBezTo>
                  <a:cubicBezTo>
                    <a:pt x="4370" y="4510"/>
                    <a:pt x="4370" y="4510"/>
                    <a:pt x="4370" y="4273"/>
                  </a:cubicBezTo>
                  <a:cubicBezTo>
                    <a:pt x="4370" y="4273"/>
                    <a:pt x="4370" y="4273"/>
                    <a:pt x="4370" y="4273"/>
                  </a:cubicBezTo>
                  <a:cubicBezTo>
                    <a:pt x="4370" y="4273"/>
                    <a:pt x="4286" y="4273"/>
                    <a:pt x="4286" y="4273"/>
                  </a:cubicBezTo>
                  <a:cubicBezTo>
                    <a:pt x="4286" y="4035"/>
                    <a:pt x="4286" y="4035"/>
                    <a:pt x="4286" y="3798"/>
                  </a:cubicBezTo>
                  <a:cubicBezTo>
                    <a:pt x="4286" y="3560"/>
                    <a:pt x="4286" y="3323"/>
                    <a:pt x="4286" y="3086"/>
                  </a:cubicBezTo>
                  <a:cubicBezTo>
                    <a:pt x="4286" y="2848"/>
                    <a:pt x="4286" y="2611"/>
                    <a:pt x="4286" y="2374"/>
                  </a:cubicBezTo>
                  <a:cubicBezTo>
                    <a:pt x="4286" y="1899"/>
                    <a:pt x="4286" y="1424"/>
                    <a:pt x="4202" y="949"/>
                  </a:cubicBezTo>
                  <a:cubicBezTo>
                    <a:pt x="4202" y="712"/>
                    <a:pt x="4202" y="712"/>
                    <a:pt x="4118" y="475"/>
                  </a:cubicBezTo>
                  <a:cubicBezTo>
                    <a:pt x="4118" y="237"/>
                    <a:pt x="4034" y="237"/>
                    <a:pt x="3950" y="0"/>
                  </a:cubicBezTo>
                  <a:cubicBezTo>
                    <a:pt x="3950" y="0"/>
                    <a:pt x="3950" y="0"/>
                    <a:pt x="3950" y="0"/>
                  </a:cubicBezTo>
                  <a:cubicBezTo>
                    <a:pt x="3866" y="0"/>
                    <a:pt x="3866" y="0"/>
                    <a:pt x="3782" y="237"/>
                  </a:cubicBezTo>
                  <a:cubicBezTo>
                    <a:pt x="3698" y="237"/>
                    <a:pt x="3698" y="475"/>
                    <a:pt x="3614" y="475"/>
                  </a:cubicBezTo>
                  <a:cubicBezTo>
                    <a:pt x="3446" y="712"/>
                    <a:pt x="3362" y="1187"/>
                    <a:pt x="3194" y="1424"/>
                  </a:cubicBezTo>
                  <a:cubicBezTo>
                    <a:pt x="3110" y="1662"/>
                    <a:pt x="2942" y="2136"/>
                    <a:pt x="2858" y="2374"/>
                  </a:cubicBezTo>
                  <a:cubicBezTo>
                    <a:pt x="2774" y="2611"/>
                    <a:pt x="2605" y="3086"/>
                    <a:pt x="2521" y="3323"/>
                  </a:cubicBezTo>
                  <a:cubicBezTo>
                    <a:pt x="2437" y="3560"/>
                    <a:pt x="2353" y="3798"/>
                    <a:pt x="2185" y="4273"/>
                  </a:cubicBezTo>
                  <a:cubicBezTo>
                    <a:pt x="2101" y="4510"/>
                    <a:pt x="2017" y="4747"/>
                    <a:pt x="1849" y="5222"/>
                  </a:cubicBezTo>
                  <a:cubicBezTo>
                    <a:pt x="1765" y="5459"/>
                    <a:pt x="1681" y="5934"/>
                    <a:pt x="1597" y="6171"/>
                  </a:cubicBezTo>
                  <a:cubicBezTo>
                    <a:pt x="1513" y="6409"/>
                    <a:pt x="1513" y="6646"/>
                    <a:pt x="1429" y="6646"/>
                  </a:cubicBezTo>
                  <a:cubicBezTo>
                    <a:pt x="1345" y="6884"/>
                    <a:pt x="1261" y="7121"/>
                    <a:pt x="1177" y="7358"/>
                  </a:cubicBezTo>
                  <a:cubicBezTo>
                    <a:pt x="1093" y="7596"/>
                    <a:pt x="1009" y="8070"/>
                    <a:pt x="924" y="8308"/>
                  </a:cubicBezTo>
                  <a:cubicBezTo>
                    <a:pt x="840" y="8545"/>
                    <a:pt x="840" y="8782"/>
                    <a:pt x="756" y="9020"/>
                  </a:cubicBezTo>
                  <a:cubicBezTo>
                    <a:pt x="672" y="9257"/>
                    <a:pt x="588" y="9732"/>
                    <a:pt x="504" y="9969"/>
                  </a:cubicBezTo>
                  <a:cubicBezTo>
                    <a:pt x="420" y="10207"/>
                    <a:pt x="420" y="10444"/>
                    <a:pt x="336" y="10681"/>
                  </a:cubicBezTo>
                  <a:cubicBezTo>
                    <a:pt x="336" y="10919"/>
                    <a:pt x="252" y="10919"/>
                    <a:pt x="252" y="11156"/>
                  </a:cubicBezTo>
                  <a:cubicBezTo>
                    <a:pt x="168" y="11631"/>
                    <a:pt x="168" y="11868"/>
                    <a:pt x="84" y="12343"/>
                  </a:cubicBezTo>
                  <a:cubicBezTo>
                    <a:pt x="84" y="12580"/>
                    <a:pt x="0" y="12818"/>
                    <a:pt x="0" y="13292"/>
                  </a:cubicBezTo>
                  <a:cubicBezTo>
                    <a:pt x="0" y="13530"/>
                    <a:pt x="0" y="14004"/>
                    <a:pt x="84" y="14242"/>
                  </a:cubicBezTo>
                  <a:cubicBezTo>
                    <a:pt x="168" y="14479"/>
                    <a:pt x="168" y="14954"/>
                    <a:pt x="252" y="15191"/>
                  </a:cubicBezTo>
                  <a:cubicBezTo>
                    <a:pt x="336" y="15429"/>
                    <a:pt x="420" y="15666"/>
                    <a:pt x="504" y="15903"/>
                  </a:cubicBezTo>
                  <a:cubicBezTo>
                    <a:pt x="672" y="16378"/>
                    <a:pt x="840" y="16615"/>
                    <a:pt x="1009" y="16853"/>
                  </a:cubicBezTo>
                  <a:cubicBezTo>
                    <a:pt x="1177" y="17090"/>
                    <a:pt x="1429" y="17328"/>
                    <a:pt x="1681" y="17565"/>
                  </a:cubicBezTo>
                  <a:cubicBezTo>
                    <a:pt x="2101" y="17802"/>
                    <a:pt x="2437" y="18040"/>
                    <a:pt x="2858" y="18277"/>
                  </a:cubicBezTo>
                  <a:cubicBezTo>
                    <a:pt x="3026" y="18277"/>
                    <a:pt x="3194" y="18514"/>
                    <a:pt x="3362" y="18514"/>
                  </a:cubicBezTo>
                  <a:cubicBezTo>
                    <a:pt x="3530" y="18514"/>
                    <a:pt x="3698" y="18752"/>
                    <a:pt x="3866" y="18752"/>
                  </a:cubicBezTo>
                  <a:cubicBezTo>
                    <a:pt x="4034" y="18752"/>
                    <a:pt x="4118" y="18752"/>
                    <a:pt x="4286" y="18752"/>
                  </a:cubicBezTo>
                  <a:cubicBezTo>
                    <a:pt x="4370" y="18752"/>
                    <a:pt x="4454" y="18752"/>
                    <a:pt x="4539" y="18752"/>
                  </a:cubicBezTo>
                  <a:cubicBezTo>
                    <a:pt x="4623" y="18752"/>
                    <a:pt x="4707" y="18752"/>
                    <a:pt x="4707" y="18752"/>
                  </a:cubicBezTo>
                  <a:cubicBezTo>
                    <a:pt x="4707" y="18752"/>
                    <a:pt x="4707" y="18752"/>
                    <a:pt x="4707" y="18752"/>
                  </a:cubicBezTo>
                  <a:cubicBezTo>
                    <a:pt x="4791" y="18989"/>
                    <a:pt x="4875" y="19226"/>
                    <a:pt x="4959" y="19464"/>
                  </a:cubicBezTo>
                  <a:cubicBezTo>
                    <a:pt x="5043" y="19701"/>
                    <a:pt x="5127" y="19701"/>
                    <a:pt x="5127" y="19701"/>
                  </a:cubicBezTo>
                  <a:cubicBezTo>
                    <a:pt x="5211" y="19701"/>
                    <a:pt x="5295" y="19464"/>
                    <a:pt x="5295" y="19226"/>
                  </a:cubicBezTo>
                  <a:cubicBezTo>
                    <a:pt x="5295" y="18989"/>
                    <a:pt x="5295" y="18514"/>
                    <a:pt x="5295" y="18277"/>
                  </a:cubicBezTo>
                  <a:cubicBezTo>
                    <a:pt x="5295" y="18040"/>
                    <a:pt x="5295" y="17802"/>
                    <a:pt x="5295" y="17565"/>
                  </a:cubicBezTo>
                  <a:cubicBezTo>
                    <a:pt x="5295" y="17328"/>
                    <a:pt x="5295" y="17090"/>
                    <a:pt x="5295" y="16853"/>
                  </a:cubicBezTo>
                  <a:cubicBezTo>
                    <a:pt x="5295" y="16378"/>
                    <a:pt x="5295" y="15903"/>
                    <a:pt x="5211" y="15429"/>
                  </a:cubicBezTo>
                  <a:cubicBezTo>
                    <a:pt x="5211" y="14479"/>
                    <a:pt x="5127" y="13767"/>
                    <a:pt x="5127" y="12818"/>
                  </a:cubicBezTo>
                  <a:cubicBezTo>
                    <a:pt x="5127" y="12343"/>
                    <a:pt x="5043" y="11868"/>
                    <a:pt x="5043" y="11156"/>
                  </a:cubicBezTo>
                  <a:cubicBezTo>
                    <a:pt x="5043" y="10919"/>
                    <a:pt x="4959" y="10444"/>
                    <a:pt x="4959" y="10207"/>
                  </a:cubicBezTo>
                  <a:cubicBezTo>
                    <a:pt x="4959" y="10207"/>
                    <a:pt x="4959" y="10207"/>
                    <a:pt x="4959" y="9969"/>
                  </a:cubicBezTo>
                  <a:cubicBezTo>
                    <a:pt x="4959" y="9969"/>
                    <a:pt x="5043" y="9969"/>
                    <a:pt x="5043" y="9969"/>
                  </a:cubicBezTo>
                  <a:cubicBezTo>
                    <a:pt x="5295" y="9732"/>
                    <a:pt x="5463" y="9495"/>
                    <a:pt x="5715" y="9257"/>
                  </a:cubicBezTo>
                  <a:cubicBezTo>
                    <a:pt x="6135" y="8782"/>
                    <a:pt x="6640" y="8308"/>
                    <a:pt x="7060" y="8070"/>
                  </a:cubicBezTo>
                  <a:cubicBezTo>
                    <a:pt x="7480" y="7596"/>
                    <a:pt x="7984" y="7358"/>
                    <a:pt x="8405" y="7121"/>
                  </a:cubicBezTo>
                  <a:cubicBezTo>
                    <a:pt x="8825" y="6884"/>
                    <a:pt x="9245" y="6646"/>
                    <a:pt x="9665" y="6646"/>
                  </a:cubicBezTo>
                  <a:cubicBezTo>
                    <a:pt x="10170" y="6409"/>
                    <a:pt x="10590" y="6409"/>
                    <a:pt x="11094" y="6409"/>
                  </a:cubicBezTo>
                  <a:cubicBezTo>
                    <a:pt x="11767" y="6646"/>
                    <a:pt x="12271" y="6884"/>
                    <a:pt x="12775" y="7121"/>
                  </a:cubicBezTo>
                  <a:close/>
                  <a:moveTo>
                    <a:pt x="4286" y="17090"/>
                  </a:moveTo>
                  <a:cubicBezTo>
                    <a:pt x="4034" y="16853"/>
                    <a:pt x="3782" y="16853"/>
                    <a:pt x="3530" y="16853"/>
                  </a:cubicBezTo>
                  <a:cubicBezTo>
                    <a:pt x="2942" y="16615"/>
                    <a:pt x="2353" y="16378"/>
                    <a:pt x="1765" y="15903"/>
                  </a:cubicBezTo>
                  <a:cubicBezTo>
                    <a:pt x="1513" y="15666"/>
                    <a:pt x="1261" y="15429"/>
                    <a:pt x="1093" y="15191"/>
                  </a:cubicBezTo>
                  <a:cubicBezTo>
                    <a:pt x="1009" y="14954"/>
                    <a:pt x="925" y="14716"/>
                    <a:pt x="840" y="14479"/>
                  </a:cubicBezTo>
                  <a:cubicBezTo>
                    <a:pt x="840" y="14479"/>
                    <a:pt x="756" y="14242"/>
                    <a:pt x="756" y="14242"/>
                  </a:cubicBezTo>
                  <a:cubicBezTo>
                    <a:pt x="756" y="14242"/>
                    <a:pt x="756" y="14242"/>
                    <a:pt x="756" y="14004"/>
                  </a:cubicBezTo>
                  <a:cubicBezTo>
                    <a:pt x="756" y="14004"/>
                    <a:pt x="756" y="14004"/>
                    <a:pt x="756" y="14004"/>
                  </a:cubicBezTo>
                  <a:cubicBezTo>
                    <a:pt x="840" y="13530"/>
                    <a:pt x="924" y="13292"/>
                    <a:pt x="924" y="12818"/>
                  </a:cubicBezTo>
                  <a:cubicBezTo>
                    <a:pt x="1009" y="12580"/>
                    <a:pt x="1009" y="12105"/>
                    <a:pt x="1093" y="11868"/>
                  </a:cubicBezTo>
                  <a:cubicBezTo>
                    <a:pt x="1177" y="11393"/>
                    <a:pt x="1261" y="10919"/>
                    <a:pt x="1345" y="10681"/>
                  </a:cubicBezTo>
                  <a:cubicBezTo>
                    <a:pt x="1429" y="10207"/>
                    <a:pt x="1513" y="9732"/>
                    <a:pt x="1681" y="9257"/>
                  </a:cubicBezTo>
                  <a:cubicBezTo>
                    <a:pt x="1765" y="9020"/>
                    <a:pt x="1765" y="8782"/>
                    <a:pt x="1849" y="8545"/>
                  </a:cubicBezTo>
                  <a:cubicBezTo>
                    <a:pt x="1933" y="8308"/>
                    <a:pt x="1933" y="8070"/>
                    <a:pt x="2017" y="7833"/>
                  </a:cubicBezTo>
                  <a:cubicBezTo>
                    <a:pt x="2185" y="7358"/>
                    <a:pt x="2269" y="6883"/>
                    <a:pt x="2437" y="6409"/>
                  </a:cubicBezTo>
                  <a:cubicBezTo>
                    <a:pt x="2605" y="5697"/>
                    <a:pt x="2773" y="5222"/>
                    <a:pt x="2942" y="4510"/>
                  </a:cubicBezTo>
                  <a:cubicBezTo>
                    <a:pt x="3110" y="4035"/>
                    <a:pt x="3278" y="3323"/>
                    <a:pt x="3446" y="2848"/>
                  </a:cubicBezTo>
                  <a:cubicBezTo>
                    <a:pt x="3530" y="2611"/>
                    <a:pt x="3614" y="2374"/>
                    <a:pt x="3698" y="1899"/>
                  </a:cubicBezTo>
                  <a:cubicBezTo>
                    <a:pt x="3698" y="1661"/>
                    <a:pt x="3782" y="1661"/>
                    <a:pt x="3782" y="1424"/>
                  </a:cubicBezTo>
                  <a:cubicBezTo>
                    <a:pt x="3782" y="1187"/>
                    <a:pt x="3866" y="1187"/>
                    <a:pt x="3866" y="949"/>
                  </a:cubicBezTo>
                  <a:cubicBezTo>
                    <a:pt x="3866" y="1424"/>
                    <a:pt x="3866" y="1662"/>
                    <a:pt x="3866" y="2136"/>
                  </a:cubicBezTo>
                  <a:cubicBezTo>
                    <a:pt x="3866" y="2611"/>
                    <a:pt x="3866" y="3086"/>
                    <a:pt x="3866" y="3323"/>
                  </a:cubicBezTo>
                  <a:cubicBezTo>
                    <a:pt x="3866" y="3798"/>
                    <a:pt x="3866" y="4273"/>
                    <a:pt x="3866" y="4747"/>
                  </a:cubicBezTo>
                  <a:cubicBezTo>
                    <a:pt x="3866" y="5222"/>
                    <a:pt x="3950" y="5697"/>
                    <a:pt x="3950" y="6171"/>
                  </a:cubicBezTo>
                  <a:cubicBezTo>
                    <a:pt x="3950" y="6409"/>
                    <a:pt x="4034" y="6646"/>
                    <a:pt x="4034" y="6883"/>
                  </a:cubicBezTo>
                  <a:cubicBezTo>
                    <a:pt x="4034" y="6883"/>
                    <a:pt x="4034" y="7121"/>
                    <a:pt x="4034" y="7121"/>
                  </a:cubicBezTo>
                  <a:cubicBezTo>
                    <a:pt x="4034" y="7121"/>
                    <a:pt x="3950" y="7358"/>
                    <a:pt x="3950" y="7358"/>
                  </a:cubicBezTo>
                  <a:cubicBezTo>
                    <a:pt x="3866" y="7833"/>
                    <a:pt x="3866" y="8545"/>
                    <a:pt x="3950" y="9020"/>
                  </a:cubicBezTo>
                  <a:cubicBezTo>
                    <a:pt x="3950" y="9257"/>
                    <a:pt x="4034" y="9732"/>
                    <a:pt x="4118" y="9969"/>
                  </a:cubicBezTo>
                  <a:cubicBezTo>
                    <a:pt x="4118" y="10444"/>
                    <a:pt x="4118" y="10919"/>
                    <a:pt x="4118" y="11393"/>
                  </a:cubicBezTo>
                  <a:cubicBezTo>
                    <a:pt x="4118" y="11393"/>
                    <a:pt x="4118" y="11631"/>
                    <a:pt x="4118" y="11631"/>
                  </a:cubicBezTo>
                  <a:cubicBezTo>
                    <a:pt x="4118" y="11868"/>
                    <a:pt x="4118" y="12343"/>
                    <a:pt x="4202" y="12580"/>
                  </a:cubicBezTo>
                  <a:cubicBezTo>
                    <a:pt x="4202" y="13055"/>
                    <a:pt x="4286" y="13767"/>
                    <a:pt x="4286" y="14242"/>
                  </a:cubicBezTo>
                  <a:cubicBezTo>
                    <a:pt x="4370" y="14716"/>
                    <a:pt x="4370" y="15191"/>
                    <a:pt x="4454" y="15903"/>
                  </a:cubicBezTo>
                  <a:cubicBezTo>
                    <a:pt x="4454" y="16141"/>
                    <a:pt x="4454" y="16141"/>
                    <a:pt x="4538" y="16378"/>
                  </a:cubicBezTo>
                  <a:cubicBezTo>
                    <a:pt x="4538" y="16615"/>
                    <a:pt x="4622" y="16853"/>
                    <a:pt x="4622" y="17327"/>
                  </a:cubicBezTo>
                  <a:cubicBezTo>
                    <a:pt x="4622" y="17327"/>
                    <a:pt x="4622" y="17327"/>
                    <a:pt x="4622" y="17327"/>
                  </a:cubicBezTo>
                  <a:cubicBezTo>
                    <a:pt x="4539" y="17090"/>
                    <a:pt x="4371" y="17090"/>
                    <a:pt x="4286" y="1709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8" name="Line">
              <a:extLst>
                <a:ext uri="{FF2B5EF4-FFF2-40B4-BE49-F238E27FC236}">
                  <a16:creationId xmlns:a16="http://schemas.microsoft.com/office/drawing/2014/main" id="{A3D72062-96CE-4020-A58B-2E53B9F978D9}"/>
                </a:ext>
              </a:extLst>
            </p:cNvPr>
            <p:cNvSpPr/>
            <p:nvPr/>
          </p:nvSpPr>
          <p:spPr>
            <a:xfrm>
              <a:off x="2269860" y="3028445"/>
              <a:ext cx="0" cy="2781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6295D8F4-BA0D-424D-B00A-230E1CA84BEB}"/>
                </a:ext>
              </a:extLst>
            </p:cNvPr>
            <p:cNvSpPr/>
            <p:nvPr/>
          </p:nvSpPr>
          <p:spPr>
            <a:xfrm>
              <a:off x="6135927" y="4446925"/>
              <a:ext cx="766029" cy="214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21397" y="17392"/>
                  </a:moveTo>
                  <a:cubicBezTo>
                    <a:pt x="21397" y="17112"/>
                    <a:pt x="21397" y="16831"/>
                    <a:pt x="21319" y="16551"/>
                  </a:cubicBezTo>
                  <a:cubicBezTo>
                    <a:pt x="21319" y="16270"/>
                    <a:pt x="21241" y="15709"/>
                    <a:pt x="21163" y="15429"/>
                  </a:cubicBezTo>
                  <a:cubicBezTo>
                    <a:pt x="21084" y="15148"/>
                    <a:pt x="21006" y="14587"/>
                    <a:pt x="21006" y="14306"/>
                  </a:cubicBezTo>
                  <a:cubicBezTo>
                    <a:pt x="20928" y="13745"/>
                    <a:pt x="20771" y="12904"/>
                    <a:pt x="20693" y="12343"/>
                  </a:cubicBezTo>
                  <a:cubicBezTo>
                    <a:pt x="20537" y="11221"/>
                    <a:pt x="20302" y="10099"/>
                    <a:pt x="20067" y="8977"/>
                  </a:cubicBezTo>
                  <a:cubicBezTo>
                    <a:pt x="19754" y="7293"/>
                    <a:pt x="19363" y="5891"/>
                    <a:pt x="19050" y="4488"/>
                  </a:cubicBezTo>
                  <a:cubicBezTo>
                    <a:pt x="18893" y="3927"/>
                    <a:pt x="18815" y="3366"/>
                    <a:pt x="18658" y="2805"/>
                  </a:cubicBezTo>
                  <a:cubicBezTo>
                    <a:pt x="18580" y="2525"/>
                    <a:pt x="18580" y="2244"/>
                    <a:pt x="18502" y="1964"/>
                  </a:cubicBezTo>
                  <a:cubicBezTo>
                    <a:pt x="18424" y="1403"/>
                    <a:pt x="18267" y="1122"/>
                    <a:pt x="18189" y="561"/>
                  </a:cubicBezTo>
                  <a:cubicBezTo>
                    <a:pt x="18111" y="280"/>
                    <a:pt x="18032" y="0"/>
                    <a:pt x="17954" y="0"/>
                  </a:cubicBezTo>
                  <a:cubicBezTo>
                    <a:pt x="17876" y="0"/>
                    <a:pt x="17876" y="0"/>
                    <a:pt x="17797" y="281"/>
                  </a:cubicBezTo>
                  <a:cubicBezTo>
                    <a:pt x="17641" y="842"/>
                    <a:pt x="17719" y="1683"/>
                    <a:pt x="17797" y="2244"/>
                  </a:cubicBezTo>
                  <a:cubicBezTo>
                    <a:pt x="17797" y="2525"/>
                    <a:pt x="17876" y="2805"/>
                    <a:pt x="17876" y="3086"/>
                  </a:cubicBezTo>
                  <a:cubicBezTo>
                    <a:pt x="17876" y="3086"/>
                    <a:pt x="17876" y="3366"/>
                    <a:pt x="17954" y="3366"/>
                  </a:cubicBezTo>
                  <a:cubicBezTo>
                    <a:pt x="18032" y="3647"/>
                    <a:pt x="18032" y="3927"/>
                    <a:pt x="18110" y="4208"/>
                  </a:cubicBezTo>
                  <a:cubicBezTo>
                    <a:pt x="18189" y="4488"/>
                    <a:pt x="18189" y="4769"/>
                    <a:pt x="18267" y="4769"/>
                  </a:cubicBezTo>
                  <a:cubicBezTo>
                    <a:pt x="18267" y="4769"/>
                    <a:pt x="18267" y="5049"/>
                    <a:pt x="18345" y="5049"/>
                  </a:cubicBezTo>
                  <a:cubicBezTo>
                    <a:pt x="18423" y="5330"/>
                    <a:pt x="18502" y="5610"/>
                    <a:pt x="18580" y="6171"/>
                  </a:cubicBezTo>
                  <a:cubicBezTo>
                    <a:pt x="18658" y="6452"/>
                    <a:pt x="18658" y="6732"/>
                    <a:pt x="18736" y="7013"/>
                  </a:cubicBezTo>
                  <a:cubicBezTo>
                    <a:pt x="18893" y="7574"/>
                    <a:pt x="19050" y="8135"/>
                    <a:pt x="19206" y="8977"/>
                  </a:cubicBezTo>
                  <a:cubicBezTo>
                    <a:pt x="19441" y="9818"/>
                    <a:pt x="19597" y="10660"/>
                    <a:pt x="19832" y="11501"/>
                  </a:cubicBezTo>
                  <a:cubicBezTo>
                    <a:pt x="19989" y="12343"/>
                    <a:pt x="20145" y="13184"/>
                    <a:pt x="20302" y="14026"/>
                  </a:cubicBezTo>
                  <a:cubicBezTo>
                    <a:pt x="20380" y="14587"/>
                    <a:pt x="20458" y="14867"/>
                    <a:pt x="20536" y="15429"/>
                  </a:cubicBezTo>
                  <a:cubicBezTo>
                    <a:pt x="20615" y="15990"/>
                    <a:pt x="20771" y="16551"/>
                    <a:pt x="20850" y="17392"/>
                  </a:cubicBezTo>
                  <a:cubicBezTo>
                    <a:pt x="20771" y="17392"/>
                    <a:pt x="20771" y="17392"/>
                    <a:pt x="20693" y="17392"/>
                  </a:cubicBezTo>
                  <a:cubicBezTo>
                    <a:pt x="20615" y="17392"/>
                    <a:pt x="20458" y="17392"/>
                    <a:pt x="20380" y="17392"/>
                  </a:cubicBezTo>
                  <a:cubicBezTo>
                    <a:pt x="20302" y="17392"/>
                    <a:pt x="20145" y="17392"/>
                    <a:pt x="20067" y="17392"/>
                  </a:cubicBezTo>
                  <a:cubicBezTo>
                    <a:pt x="19910" y="17392"/>
                    <a:pt x="19832" y="17392"/>
                    <a:pt x="19676" y="17392"/>
                  </a:cubicBezTo>
                  <a:cubicBezTo>
                    <a:pt x="19363" y="17392"/>
                    <a:pt x="19050" y="17673"/>
                    <a:pt x="18658" y="17673"/>
                  </a:cubicBezTo>
                  <a:cubicBezTo>
                    <a:pt x="18032" y="17953"/>
                    <a:pt x="17406" y="18234"/>
                    <a:pt x="16780" y="18514"/>
                  </a:cubicBezTo>
                  <a:cubicBezTo>
                    <a:pt x="16545" y="18514"/>
                    <a:pt x="16310" y="18795"/>
                    <a:pt x="16076" y="18795"/>
                  </a:cubicBezTo>
                  <a:cubicBezTo>
                    <a:pt x="15997" y="18795"/>
                    <a:pt x="15841" y="18795"/>
                    <a:pt x="15763" y="18795"/>
                  </a:cubicBezTo>
                  <a:cubicBezTo>
                    <a:pt x="15684" y="18795"/>
                    <a:pt x="15528" y="18795"/>
                    <a:pt x="15449" y="18795"/>
                  </a:cubicBezTo>
                  <a:cubicBezTo>
                    <a:pt x="15449" y="18795"/>
                    <a:pt x="15449" y="18795"/>
                    <a:pt x="15371" y="18795"/>
                  </a:cubicBezTo>
                  <a:cubicBezTo>
                    <a:pt x="15371" y="18514"/>
                    <a:pt x="15371" y="18234"/>
                    <a:pt x="15449" y="17953"/>
                  </a:cubicBezTo>
                  <a:cubicBezTo>
                    <a:pt x="15449" y="17673"/>
                    <a:pt x="15528" y="17112"/>
                    <a:pt x="15528" y="16831"/>
                  </a:cubicBezTo>
                  <a:cubicBezTo>
                    <a:pt x="15528" y="16551"/>
                    <a:pt x="15606" y="16270"/>
                    <a:pt x="15606" y="15709"/>
                  </a:cubicBezTo>
                  <a:cubicBezTo>
                    <a:pt x="15684" y="15148"/>
                    <a:pt x="15684" y="14587"/>
                    <a:pt x="15762" y="13745"/>
                  </a:cubicBezTo>
                  <a:cubicBezTo>
                    <a:pt x="15841" y="12904"/>
                    <a:pt x="15919" y="11782"/>
                    <a:pt x="15997" y="10940"/>
                  </a:cubicBezTo>
                  <a:cubicBezTo>
                    <a:pt x="15997" y="10940"/>
                    <a:pt x="15997" y="10940"/>
                    <a:pt x="16075" y="10940"/>
                  </a:cubicBezTo>
                  <a:cubicBezTo>
                    <a:pt x="16154" y="10940"/>
                    <a:pt x="16310" y="10660"/>
                    <a:pt x="16389" y="10660"/>
                  </a:cubicBezTo>
                  <a:cubicBezTo>
                    <a:pt x="16467" y="10660"/>
                    <a:pt x="16545" y="10379"/>
                    <a:pt x="16623" y="10099"/>
                  </a:cubicBezTo>
                  <a:cubicBezTo>
                    <a:pt x="16702" y="9818"/>
                    <a:pt x="16780" y="9257"/>
                    <a:pt x="16780" y="8977"/>
                  </a:cubicBezTo>
                  <a:cubicBezTo>
                    <a:pt x="16858" y="8135"/>
                    <a:pt x="16623" y="6733"/>
                    <a:pt x="16467" y="6171"/>
                  </a:cubicBezTo>
                  <a:cubicBezTo>
                    <a:pt x="16467" y="6171"/>
                    <a:pt x="16389" y="5891"/>
                    <a:pt x="16389" y="5891"/>
                  </a:cubicBezTo>
                  <a:cubicBezTo>
                    <a:pt x="16467" y="5049"/>
                    <a:pt x="16545" y="3927"/>
                    <a:pt x="16623" y="3086"/>
                  </a:cubicBezTo>
                  <a:cubicBezTo>
                    <a:pt x="16623" y="2805"/>
                    <a:pt x="16623" y="2805"/>
                    <a:pt x="16702" y="2525"/>
                  </a:cubicBezTo>
                  <a:cubicBezTo>
                    <a:pt x="16780" y="1964"/>
                    <a:pt x="16780" y="1683"/>
                    <a:pt x="16858" y="1122"/>
                  </a:cubicBezTo>
                  <a:cubicBezTo>
                    <a:pt x="16858" y="842"/>
                    <a:pt x="16858" y="842"/>
                    <a:pt x="16858" y="561"/>
                  </a:cubicBezTo>
                  <a:cubicBezTo>
                    <a:pt x="16858" y="281"/>
                    <a:pt x="16780" y="281"/>
                    <a:pt x="16702" y="561"/>
                  </a:cubicBezTo>
                  <a:lnTo>
                    <a:pt x="16702" y="561"/>
                  </a:lnTo>
                  <a:cubicBezTo>
                    <a:pt x="16702" y="561"/>
                    <a:pt x="16702" y="561"/>
                    <a:pt x="16702" y="561"/>
                  </a:cubicBezTo>
                  <a:cubicBezTo>
                    <a:pt x="16702" y="842"/>
                    <a:pt x="16623" y="1122"/>
                    <a:pt x="16623" y="1683"/>
                  </a:cubicBezTo>
                  <a:cubicBezTo>
                    <a:pt x="16623" y="1683"/>
                    <a:pt x="16623" y="1964"/>
                    <a:pt x="16623" y="1964"/>
                  </a:cubicBezTo>
                  <a:cubicBezTo>
                    <a:pt x="16623" y="2244"/>
                    <a:pt x="16545" y="2525"/>
                    <a:pt x="16545" y="2805"/>
                  </a:cubicBezTo>
                  <a:cubicBezTo>
                    <a:pt x="16467" y="3647"/>
                    <a:pt x="16389" y="4208"/>
                    <a:pt x="16232" y="5049"/>
                  </a:cubicBezTo>
                  <a:cubicBezTo>
                    <a:pt x="16232" y="5049"/>
                    <a:pt x="16232" y="5330"/>
                    <a:pt x="16232" y="5330"/>
                  </a:cubicBezTo>
                  <a:cubicBezTo>
                    <a:pt x="16232" y="5330"/>
                    <a:pt x="16154" y="5330"/>
                    <a:pt x="16154" y="5330"/>
                  </a:cubicBezTo>
                  <a:cubicBezTo>
                    <a:pt x="15997" y="5049"/>
                    <a:pt x="15763" y="5049"/>
                    <a:pt x="15606" y="5049"/>
                  </a:cubicBezTo>
                  <a:cubicBezTo>
                    <a:pt x="15450" y="5049"/>
                    <a:pt x="15371" y="5049"/>
                    <a:pt x="15215" y="5049"/>
                  </a:cubicBezTo>
                  <a:cubicBezTo>
                    <a:pt x="15058" y="5049"/>
                    <a:pt x="14902" y="5049"/>
                    <a:pt x="14745" y="5049"/>
                  </a:cubicBezTo>
                  <a:cubicBezTo>
                    <a:pt x="14745" y="5049"/>
                    <a:pt x="14745" y="5049"/>
                    <a:pt x="14745" y="5049"/>
                  </a:cubicBezTo>
                  <a:cubicBezTo>
                    <a:pt x="14589" y="5049"/>
                    <a:pt x="14510" y="5049"/>
                    <a:pt x="14354" y="5049"/>
                  </a:cubicBezTo>
                  <a:cubicBezTo>
                    <a:pt x="14119" y="5049"/>
                    <a:pt x="13884" y="5049"/>
                    <a:pt x="13571" y="5330"/>
                  </a:cubicBezTo>
                  <a:cubicBezTo>
                    <a:pt x="12945" y="5610"/>
                    <a:pt x="12397" y="5610"/>
                    <a:pt x="11771" y="5891"/>
                  </a:cubicBezTo>
                  <a:cubicBezTo>
                    <a:pt x="11223" y="6172"/>
                    <a:pt x="10676" y="6452"/>
                    <a:pt x="10128" y="6733"/>
                  </a:cubicBezTo>
                  <a:cubicBezTo>
                    <a:pt x="9423" y="7013"/>
                    <a:pt x="8797" y="7574"/>
                    <a:pt x="8093" y="7855"/>
                  </a:cubicBezTo>
                  <a:cubicBezTo>
                    <a:pt x="7545" y="8135"/>
                    <a:pt x="6997" y="8696"/>
                    <a:pt x="6371" y="8977"/>
                  </a:cubicBezTo>
                  <a:cubicBezTo>
                    <a:pt x="5589" y="9538"/>
                    <a:pt x="4806" y="10660"/>
                    <a:pt x="4024" y="11501"/>
                  </a:cubicBezTo>
                  <a:cubicBezTo>
                    <a:pt x="3632" y="12062"/>
                    <a:pt x="3319" y="12623"/>
                    <a:pt x="2928" y="13184"/>
                  </a:cubicBezTo>
                  <a:cubicBezTo>
                    <a:pt x="2615" y="13745"/>
                    <a:pt x="2224" y="14587"/>
                    <a:pt x="1911" y="15148"/>
                  </a:cubicBezTo>
                  <a:cubicBezTo>
                    <a:pt x="1206" y="16831"/>
                    <a:pt x="658" y="18795"/>
                    <a:pt x="32" y="20758"/>
                  </a:cubicBezTo>
                  <a:cubicBezTo>
                    <a:pt x="-46" y="21039"/>
                    <a:pt x="32" y="21319"/>
                    <a:pt x="110" y="21600"/>
                  </a:cubicBezTo>
                  <a:cubicBezTo>
                    <a:pt x="110" y="21600"/>
                    <a:pt x="110" y="21600"/>
                    <a:pt x="110" y="21600"/>
                  </a:cubicBezTo>
                  <a:cubicBezTo>
                    <a:pt x="110" y="21600"/>
                    <a:pt x="189" y="21600"/>
                    <a:pt x="189" y="21600"/>
                  </a:cubicBezTo>
                  <a:cubicBezTo>
                    <a:pt x="189" y="21600"/>
                    <a:pt x="189" y="21600"/>
                    <a:pt x="189" y="21600"/>
                  </a:cubicBezTo>
                  <a:cubicBezTo>
                    <a:pt x="267" y="21319"/>
                    <a:pt x="424" y="20758"/>
                    <a:pt x="502" y="20478"/>
                  </a:cubicBezTo>
                  <a:cubicBezTo>
                    <a:pt x="580" y="20197"/>
                    <a:pt x="737" y="19917"/>
                    <a:pt x="893" y="19636"/>
                  </a:cubicBezTo>
                  <a:cubicBezTo>
                    <a:pt x="1989" y="17392"/>
                    <a:pt x="3163" y="15709"/>
                    <a:pt x="4337" y="14587"/>
                  </a:cubicBezTo>
                  <a:cubicBezTo>
                    <a:pt x="5589" y="13184"/>
                    <a:pt x="6919" y="12623"/>
                    <a:pt x="8171" y="12062"/>
                  </a:cubicBezTo>
                  <a:cubicBezTo>
                    <a:pt x="8797" y="12062"/>
                    <a:pt x="9423" y="11782"/>
                    <a:pt x="10128" y="11782"/>
                  </a:cubicBezTo>
                  <a:cubicBezTo>
                    <a:pt x="10676" y="11782"/>
                    <a:pt x="11223" y="11782"/>
                    <a:pt x="11771" y="11782"/>
                  </a:cubicBezTo>
                  <a:cubicBezTo>
                    <a:pt x="12319" y="11782"/>
                    <a:pt x="12945" y="11782"/>
                    <a:pt x="13493" y="11782"/>
                  </a:cubicBezTo>
                  <a:cubicBezTo>
                    <a:pt x="14041" y="11782"/>
                    <a:pt x="14510" y="11782"/>
                    <a:pt x="15058" y="11782"/>
                  </a:cubicBezTo>
                  <a:cubicBezTo>
                    <a:pt x="15215" y="11782"/>
                    <a:pt x="15371" y="11782"/>
                    <a:pt x="15528" y="11782"/>
                  </a:cubicBezTo>
                  <a:cubicBezTo>
                    <a:pt x="15449" y="12343"/>
                    <a:pt x="15449" y="12904"/>
                    <a:pt x="15371" y="13465"/>
                  </a:cubicBezTo>
                  <a:cubicBezTo>
                    <a:pt x="15293" y="14026"/>
                    <a:pt x="15293" y="14868"/>
                    <a:pt x="15215" y="15429"/>
                  </a:cubicBezTo>
                  <a:cubicBezTo>
                    <a:pt x="15215" y="15709"/>
                    <a:pt x="15137" y="16270"/>
                    <a:pt x="15137" y="16551"/>
                  </a:cubicBezTo>
                  <a:cubicBezTo>
                    <a:pt x="15058" y="17392"/>
                    <a:pt x="14980" y="18234"/>
                    <a:pt x="15058" y="19075"/>
                  </a:cubicBezTo>
                  <a:cubicBezTo>
                    <a:pt x="15058" y="19917"/>
                    <a:pt x="15137" y="20758"/>
                    <a:pt x="15371" y="21319"/>
                  </a:cubicBezTo>
                  <a:cubicBezTo>
                    <a:pt x="15528" y="21600"/>
                    <a:pt x="15763" y="21600"/>
                    <a:pt x="15997" y="21600"/>
                  </a:cubicBezTo>
                  <a:cubicBezTo>
                    <a:pt x="16389" y="21600"/>
                    <a:pt x="16702" y="21600"/>
                    <a:pt x="17093" y="21319"/>
                  </a:cubicBezTo>
                  <a:cubicBezTo>
                    <a:pt x="17328" y="21319"/>
                    <a:pt x="17484" y="21319"/>
                    <a:pt x="17719" y="21039"/>
                  </a:cubicBezTo>
                  <a:cubicBezTo>
                    <a:pt x="18345" y="20758"/>
                    <a:pt x="18971" y="20758"/>
                    <a:pt x="19676" y="20758"/>
                  </a:cubicBezTo>
                  <a:cubicBezTo>
                    <a:pt x="19989" y="20758"/>
                    <a:pt x="20380" y="20758"/>
                    <a:pt x="20693" y="20758"/>
                  </a:cubicBezTo>
                  <a:cubicBezTo>
                    <a:pt x="20850" y="20758"/>
                    <a:pt x="21006" y="20758"/>
                    <a:pt x="21163" y="20478"/>
                  </a:cubicBezTo>
                  <a:cubicBezTo>
                    <a:pt x="21241" y="20478"/>
                    <a:pt x="21319" y="20197"/>
                    <a:pt x="21398" y="19917"/>
                  </a:cubicBezTo>
                  <a:cubicBezTo>
                    <a:pt x="21476" y="19636"/>
                    <a:pt x="21554" y="19075"/>
                    <a:pt x="21554" y="18795"/>
                  </a:cubicBezTo>
                  <a:cubicBezTo>
                    <a:pt x="21476" y="17953"/>
                    <a:pt x="21476" y="17673"/>
                    <a:pt x="21397" y="17392"/>
                  </a:cubicBezTo>
                  <a:close/>
                  <a:moveTo>
                    <a:pt x="20850" y="16831"/>
                  </a:moveTo>
                  <a:cubicBezTo>
                    <a:pt x="20850" y="16831"/>
                    <a:pt x="20850" y="16831"/>
                    <a:pt x="20850" y="16831"/>
                  </a:cubicBezTo>
                  <a:cubicBezTo>
                    <a:pt x="20850" y="16831"/>
                    <a:pt x="20850" y="16551"/>
                    <a:pt x="20850" y="16831"/>
                  </a:cubicBezTo>
                  <a:cubicBezTo>
                    <a:pt x="20850" y="16551"/>
                    <a:pt x="20850" y="16831"/>
                    <a:pt x="20850" y="1683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90" name="Graphic 39" descr="Stopwatch">
            <a:extLst>
              <a:ext uri="{FF2B5EF4-FFF2-40B4-BE49-F238E27FC236}">
                <a16:creationId xmlns:a16="http://schemas.microsoft.com/office/drawing/2014/main" id="{3CE32010-633E-4D44-833A-2C5D3EDDCBDB}"/>
              </a:ext>
            </a:extLst>
          </p:cNvPr>
          <p:cNvGrpSpPr/>
          <p:nvPr/>
        </p:nvGrpSpPr>
        <p:grpSpPr>
          <a:xfrm>
            <a:off x="3065291" y="3986617"/>
            <a:ext cx="382464" cy="382464"/>
            <a:chOff x="4519163" y="4183534"/>
            <a:chExt cx="400265" cy="400265"/>
          </a:xfrm>
          <a:solidFill>
            <a:schemeClr val="bg1"/>
          </a:solidFill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CDF1DE3-D092-4018-8063-D581D971EC89}"/>
                </a:ext>
              </a:extLst>
            </p:cNvPr>
            <p:cNvSpPr/>
            <p:nvPr/>
          </p:nvSpPr>
          <p:spPr>
            <a:xfrm>
              <a:off x="4710956" y="4312786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4D61C37-6168-4D8E-ADFA-882EBA2219AC}"/>
                </a:ext>
              </a:extLst>
            </p:cNvPr>
            <p:cNvSpPr/>
            <p:nvPr/>
          </p:nvSpPr>
          <p:spPr>
            <a:xfrm>
              <a:off x="4710956" y="447956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7D633A95-8204-4E38-AF48-0FBE65AED16A}"/>
                </a:ext>
              </a:extLst>
            </p:cNvPr>
            <p:cNvSpPr/>
            <p:nvPr/>
          </p:nvSpPr>
          <p:spPr>
            <a:xfrm>
              <a:off x="4794345" y="4392005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B0701594-BE92-46CD-A91E-DB569C2EC4BD}"/>
                </a:ext>
              </a:extLst>
            </p:cNvPr>
            <p:cNvSpPr/>
            <p:nvPr/>
          </p:nvSpPr>
          <p:spPr>
            <a:xfrm>
              <a:off x="4627568" y="4392005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B8DEB824-1308-4242-85D4-BEC79B8501F7}"/>
                </a:ext>
              </a:extLst>
            </p:cNvPr>
            <p:cNvSpPr/>
            <p:nvPr/>
          </p:nvSpPr>
          <p:spPr>
            <a:xfrm>
              <a:off x="4710956" y="4341972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44B513F-126D-471A-B479-13370D74D8E5}"/>
                </a:ext>
              </a:extLst>
            </p:cNvPr>
            <p:cNvSpPr/>
            <p:nvPr/>
          </p:nvSpPr>
          <p:spPr>
            <a:xfrm>
              <a:off x="4577662" y="4221058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1" name="Graphic 40" descr="Bullseye">
            <a:extLst>
              <a:ext uri="{FF2B5EF4-FFF2-40B4-BE49-F238E27FC236}">
                <a16:creationId xmlns:a16="http://schemas.microsoft.com/office/drawing/2014/main" id="{D41DAC64-917B-4F98-942D-7D95757D4D22}"/>
              </a:ext>
            </a:extLst>
          </p:cNvPr>
          <p:cNvGrpSpPr/>
          <p:nvPr/>
        </p:nvGrpSpPr>
        <p:grpSpPr>
          <a:xfrm>
            <a:off x="3377522" y="2658494"/>
            <a:ext cx="382464" cy="382464"/>
            <a:chOff x="4845926" y="2793596"/>
            <a:chExt cx="400265" cy="400265"/>
          </a:xfrm>
          <a:solidFill>
            <a:schemeClr val="bg1"/>
          </a:solidFill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33039E3-2D86-45FB-97D8-CBF4B6DB07D8}"/>
                </a:ext>
              </a:extLst>
            </p:cNvPr>
            <p:cNvSpPr/>
            <p:nvPr/>
          </p:nvSpPr>
          <p:spPr>
            <a:xfrm>
              <a:off x="4997693" y="2829036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F1E56C9-81B8-4A60-AAEC-9E78CE7733D2}"/>
                </a:ext>
              </a:extLst>
            </p:cNvPr>
            <p:cNvSpPr/>
            <p:nvPr/>
          </p:nvSpPr>
          <p:spPr>
            <a:xfrm>
              <a:off x="4881366" y="2841544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612529BA-745B-4F30-A861-AAC7443E596E}"/>
                </a:ext>
              </a:extLst>
            </p:cNvPr>
            <p:cNvSpPr/>
            <p:nvPr/>
          </p:nvSpPr>
          <p:spPr>
            <a:xfrm>
              <a:off x="4939738" y="2899916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2" name="Graphic 38" descr="Lightbulb">
            <a:extLst>
              <a:ext uri="{FF2B5EF4-FFF2-40B4-BE49-F238E27FC236}">
                <a16:creationId xmlns:a16="http://schemas.microsoft.com/office/drawing/2014/main" id="{322F6B98-7368-4FC7-B3EF-1F1DC5BFDA5E}"/>
              </a:ext>
            </a:extLst>
          </p:cNvPr>
          <p:cNvGrpSpPr/>
          <p:nvPr/>
        </p:nvGrpSpPr>
        <p:grpSpPr>
          <a:xfrm>
            <a:off x="4189537" y="1672510"/>
            <a:ext cx="382464" cy="382464"/>
            <a:chOff x="5695735" y="1761719"/>
            <a:chExt cx="400265" cy="400265"/>
          </a:xfrm>
          <a:solidFill>
            <a:schemeClr val="bg1"/>
          </a:solidFill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86A992CD-3B96-44AA-8528-7DD29725618D}"/>
                </a:ext>
              </a:extLst>
            </p:cNvPr>
            <p:cNvSpPr/>
            <p:nvPr/>
          </p:nvSpPr>
          <p:spPr>
            <a:xfrm>
              <a:off x="5841664" y="2028562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1F3F51D6-A0B9-47E8-898C-2DE54F901F6D}"/>
                </a:ext>
              </a:extLst>
            </p:cNvPr>
            <p:cNvSpPr/>
            <p:nvPr/>
          </p:nvSpPr>
          <p:spPr>
            <a:xfrm>
              <a:off x="5841664" y="2070256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DB354274-13E5-4325-BBEC-ECF355A96EE7}"/>
                </a:ext>
              </a:extLst>
            </p:cNvPr>
            <p:cNvSpPr/>
            <p:nvPr/>
          </p:nvSpPr>
          <p:spPr>
            <a:xfrm>
              <a:off x="5868766" y="2111950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91D37CA3-5F79-4D80-970F-7AC2E8583E8F}"/>
                </a:ext>
              </a:extLst>
            </p:cNvPr>
            <p:cNvSpPr/>
            <p:nvPr/>
          </p:nvSpPr>
          <p:spPr>
            <a:xfrm>
              <a:off x="5787462" y="1786735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95948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309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Doodle Stacked Cylinders – Slide Template</vt:lpstr>
      <vt:lpstr>Doodle Stacked Cylinders – Slide Template</vt:lpstr>
      <vt:lpstr>Doodle Stacked Cylinders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2021-07-30T07:42:52Z</dcterms:created>
  <dcterms:modified xsi:type="dcterms:W3CDTF">2021-07-30T07:42:56Z</dcterms:modified>
  <cp:category/>
</cp:coreProperties>
</file>