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4" r:id="rId3"/>
    <p:sldId id="35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22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8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Process Arrow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2031408-2DF1-4C11-8AC8-BB3B26056B68}"/>
              </a:ext>
            </a:extLst>
          </p:cNvPr>
          <p:cNvGrpSpPr/>
          <p:nvPr/>
        </p:nvGrpSpPr>
        <p:grpSpPr>
          <a:xfrm>
            <a:off x="1924561" y="4543156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FA246B8-2C07-4590-80BB-5458698A27A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C7BC534-192B-4CAC-AF96-8AB1824EC70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9641C8C-E8E1-493D-B53D-D0F455B34688}"/>
              </a:ext>
            </a:extLst>
          </p:cNvPr>
          <p:cNvGrpSpPr/>
          <p:nvPr/>
        </p:nvGrpSpPr>
        <p:grpSpPr>
          <a:xfrm>
            <a:off x="5176141" y="4543156"/>
            <a:ext cx="2926080" cy="1290153"/>
            <a:chOff x="8921977" y="407338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0AD4DE9-3F72-467A-9C47-AA4D6CEF33D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53A3EE-C4CD-491D-A491-59972F799C2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2EE6C25-4AD8-4C7D-BBD0-FB6ED2D994BE}"/>
              </a:ext>
            </a:extLst>
          </p:cNvPr>
          <p:cNvGrpSpPr/>
          <p:nvPr/>
        </p:nvGrpSpPr>
        <p:grpSpPr>
          <a:xfrm>
            <a:off x="8427720" y="4543156"/>
            <a:ext cx="2926080" cy="1290153"/>
            <a:chOff x="8921977" y="407338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27B6A4C-9841-4361-AFE7-D2E274AADF4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AD94EDF-1758-41CF-9EFB-BD44AAE9AFE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BE2F7DC-78B9-467E-BE44-1D7B5F1BA1A0}"/>
              </a:ext>
            </a:extLst>
          </p:cNvPr>
          <p:cNvGrpSpPr/>
          <p:nvPr/>
        </p:nvGrpSpPr>
        <p:grpSpPr>
          <a:xfrm>
            <a:off x="1378773" y="1723768"/>
            <a:ext cx="9434454" cy="2521021"/>
            <a:chOff x="1245075" y="1723768"/>
            <a:chExt cx="9434454" cy="2521021"/>
          </a:xfrm>
        </p:grpSpPr>
        <p:pic>
          <p:nvPicPr>
            <p:cNvPr id="15" name="Graphic 14" descr="Lightbulb">
              <a:extLst>
                <a:ext uri="{FF2B5EF4-FFF2-40B4-BE49-F238E27FC236}">
                  <a16:creationId xmlns:a16="http://schemas.microsoft.com/office/drawing/2014/main" id="{5BD8F51F-90B3-4D02-B95E-DC18AC191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34781" y="2283270"/>
              <a:ext cx="1387818" cy="1387818"/>
            </a:xfrm>
            <a:prstGeom prst="rect">
              <a:avLst/>
            </a:prstGeom>
          </p:spPr>
        </p:pic>
        <p:pic>
          <p:nvPicPr>
            <p:cNvPr id="16" name="Graphic 15" descr="Stopwatch">
              <a:extLst>
                <a:ext uri="{FF2B5EF4-FFF2-40B4-BE49-F238E27FC236}">
                  <a16:creationId xmlns:a16="http://schemas.microsoft.com/office/drawing/2014/main" id="{4B84309F-320C-421B-A297-06780ACC4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698717" y="2283270"/>
              <a:ext cx="1387818" cy="1387818"/>
            </a:xfrm>
            <a:prstGeom prst="rect">
              <a:avLst/>
            </a:prstGeom>
          </p:spPr>
        </p:pic>
        <p:pic>
          <p:nvPicPr>
            <p:cNvPr id="17" name="Graphic 16" descr="Gears">
              <a:extLst>
                <a:ext uri="{FF2B5EF4-FFF2-40B4-BE49-F238E27FC236}">
                  <a16:creationId xmlns:a16="http://schemas.microsoft.com/office/drawing/2014/main" id="{DDF99815-59D7-408B-BF81-2F56005AF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63310" y="2283270"/>
              <a:ext cx="1387818" cy="1387818"/>
            </a:xfrm>
            <a:prstGeom prst="rect">
              <a:avLst/>
            </a:prstGeom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B302528-EFCB-4FA7-B7EB-ECC1E9ED1A17}"/>
                </a:ext>
              </a:extLst>
            </p:cNvPr>
            <p:cNvGrpSpPr/>
            <p:nvPr/>
          </p:nvGrpSpPr>
          <p:grpSpPr>
            <a:xfrm>
              <a:off x="1245075" y="1723768"/>
              <a:ext cx="9434454" cy="2521021"/>
              <a:chOff x="1245075" y="1723768"/>
              <a:chExt cx="9434454" cy="2521021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D375612-C3C5-4996-912F-D33404637B6F}"/>
                  </a:ext>
                </a:extLst>
              </p:cNvPr>
              <p:cNvCxnSpPr>
                <a:stCxn id="3" idx="5"/>
                <a:endCxn id="36" idx="1"/>
              </p:cNvCxnSpPr>
              <p:nvPr/>
            </p:nvCxnSpPr>
            <p:spPr>
              <a:xfrm>
                <a:off x="1357557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241585A-4853-4E1E-93ED-D6A3E19BC8EC}"/>
                  </a:ext>
                </a:extLst>
              </p:cNvPr>
              <p:cNvCxnSpPr>
                <a:cxnSpLocks/>
                <a:stCxn id="34" idx="7"/>
                <a:endCxn id="36" idx="3"/>
              </p:cNvCxnSpPr>
              <p:nvPr/>
            </p:nvCxnSpPr>
            <p:spPr>
              <a:xfrm flipV="1">
                <a:off x="1357557" y="3030870"/>
                <a:ext cx="107267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7CE4584-7A51-4865-B47C-5205F0C49FB4}"/>
                  </a:ext>
                </a:extLst>
              </p:cNvPr>
              <p:cNvCxnSpPr>
                <a:cxnSpLocks/>
                <a:stCxn id="34" idx="6"/>
                <a:endCxn id="37" idx="2"/>
              </p:cNvCxnSpPr>
              <p:nvPr/>
            </p:nvCxnSpPr>
            <p:spPr>
              <a:xfrm>
                <a:off x="1376856" y="4178899"/>
                <a:ext cx="4255970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6CFE66E-29C1-4BE7-A770-EB73C90679CB}"/>
                  </a:ext>
                </a:extLst>
              </p:cNvPr>
              <p:cNvCxnSpPr>
                <a:cxnSpLocks/>
                <a:stCxn id="3" idx="6"/>
                <a:endCxn id="35" idx="2"/>
              </p:cNvCxnSpPr>
              <p:nvPr/>
            </p:nvCxnSpPr>
            <p:spPr>
              <a:xfrm>
                <a:off x="1376856" y="1789659"/>
                <a:ext cx="2298999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C2AD3B1-BD0A-44EF-BCFF-7961E48F8C1A}"/>
                  </a:ext>
                </a:extLst>
              </p:cNvPr>
              <p:cNvCxnSpPr>
                <a:cxnSpLocks/>
                <a:stCxn id="35" idx="5"/>
                <a:endCxn id="40" idx="1"/>
              </p:cNvCxnSpPr>
              <p:nvPr/>
            </p:nvCxnSpPr>
            <p:spPr>
              <a:xfrm>
                <a:off x="3788337" y="1836250"/>
                <a:ext cx="2289512" cy="229605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9E90435-D4C6-4BD8-BD1C-453BCA9058FA}"/>
                  </a:ext>
                </a:extLst>
              </p:cNvPr>
              <p:cNvCxnSpPr>
                <a:cxnSpLocks/>
                <a:stCxn id="40" idx="6"/>
                <a:endCxn id="41" idx="2"/>
              </p:cNvCxnSpPr>
              <p:nvPr/>
            </p:nvCxnSpPr>
            <p:spPr>
              <a:xfrm>
                <a:off x="6190331" y="4178899"/>
                <a:ext cx="2786679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5ABB632D-8925-408B-859B-BA14D22B6BDF}"/>
                  </a:ext>
                </a:extLst>
              </p:cNvPr>
              <p:cNvCxnSpPr>
                <a:cxnSpLocks/>
                <a:stCxn id="43" idx="5"/>
                <a:endCxn id="41" idx="1"/>
              </p:cNvCxnSpPr>
              <p:nvPr/>
            </p:nvCxnSpPr>
            <p:spPr>
              <a:xfrm>
                <a:off x="6707244" y="1836250"/>
                <a:ext cx="2289065" cy="229605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9FA1EFEE-5527-4F2A-BB54-5DC16E326C9C}"/>
                  </a:ext>
                </a:extLst>
              </p:cNvPr>
              <p:cNvCxnSpPr>
                <a:cxnSpLocks/>
                <a:stCxn id="43" idx="6"/>
                <a:endCxn id="44" idx="2"/>
              </p:cNvCxnSpPr>
              <p:nvPr/>
            </p:nvCxnSpPr>
            <p:spPr>
              <a:xfrm>
                <a:off x="6726543" y="1789659"/>
                <a:ext cx="2655345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A9122417-4F82-4BB8-9C0B-923F1CEBF05B}"/>
                  </a:ext>
                </a:extLst>
              </p:cNvPr>
              <p:cNvCxnSpPr>
                <a:cxnSpLocks/>
                <a:stCxn id="44" idx="5"/>
                <a:endCxn id="45" idx="1"/>
              </p:cNvCxnSpPr>
              <p:nvPr/>
            </p:nvCxnSpPr>
            <p:spPr>
              <a:xfrm>
                <a:off x="9494370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9F15F94-22B2-4CDD-844E-842B15BB3774}"/>
                  </a:ext>
                </a:extLst>
              </p:cNvPr>
              <p:cNvCxnSpPr>
                <a:cxnSpLocks/>
                <a:stCxn id="42" idx="7"/>
                <a:endCxn id="45" idx="3"/>
              </p:cNvCxnSpPr>
              <p:nvPr/>
            </p:nvCxnSpPr>
            <p:spPr>
              <a:xfrm flipV="1">
                <a:off x="9403810" y="3030870"/>
                <a:ext cx="116323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32AFAE7-0439-4965-89C2-E7C976F0EA27}"/>
                  </a:ext>
                </a:extLst>
              </p:cNvPr>
              <p:cNvSpPr/>
              <p:nvPr/>
            </p:nvSpPr>
            <p:spPr>
              <a:xfrm>
                <a:off x="124507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9CC5A9D-92C5-4B05-A983-0D73C0C85E03}"/>
                  </a:ext>
                </a:extLst>
              </p:cNvPr>
              <p:cNvSpPr/>
              <p:nvPr/>
            </p:nvSpPr>
            <p:spPr>
              <a:xfrm>
                <a:off x="1245075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C0E500F-7332-4A1E-B0FA-488EC9AC05EF}"/>
                  </a:ext>
                </a:extLst>
              </p:cNvPr>
              <p:cNvSpPr/>
              <p:nvPr/>
            </p:nvSpPr>
            <p:spPr>
              <a:xfrm>
                <a:off x="367585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9B8D2CB-6D88-410D-9A9C-A998B71FB40B}"/>
                  </a:ext>
                </a:extLst>
              </p:cNvPr>
              <p:cNvSpPr/>
              <p:nvPr/>
            </p:nvSpPr>
            <p:spPr>
              <a:xfrm>
                <a:off x="2410935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32E4D24-B0AE-4253-AF67-0E888DA89C02}"/>
                  </a:ext>
                </a:extLst>
              </p:cNvPr>
              <p:cNvSpPr/>
              <p:nvPr/>
            </p:nvSpPr>
            <p:spPr>
              <a:xfrm>
                <a:off x="5632826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A1C92A7-E4C8-44AC-B970-BCEA341257D3}"/>
                  </a:ext>
                </a:extLst>
              </p:cNvPr>
              <p:cNvSpPr/>
              <p:nvPr/>
            </p:nvSpPr>
            <p:spPr>
              <a:xfrm>
                <a:off x="605855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83126E8B-1F27-4D99-A94E-20855466B4AC}"/>
                  </a:ext>
                </a:extLst>
              </p:cNvPr>
              <p:cNvSpPr/>
              <p:nvPr/>
            </p:nvSpPr>
            <p:spPr>
              <a:xfrm>
                <a:off x="897701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D3454108-D7D0-4017-92CB-6A31C82D7BC6}"/>
                  </a:ext>
                </a:extLst>
              </p:cNvPr>
              <p:cNvSpPr/>
              <p:nvPr/>
            </p:nvSpPr>
            <p:spPr>
              <a:xfrm>
                <a:off x="9291328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CF29915-BB97-4553-ADD6-5757E2FFCDF5}"/>
                  </a:ext>
                </a:extLst>
              </p:cNvPr>
              <p:cNvSpPr/>
              <p:nvPr/>
            </p:nvSpPr>
            <p:spPr>
              <a:xfrm>
                <a:off x="6594762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3707E7C-D178-49B7-ABA3-D7B4A51934BB}"/>
                  </a:ext>
                </a:extLst>
              </p:cNvPr>
              <p:cNvSpPr/>
              <p:nvPr/>
            </p:nvSpPr>
            <p:spPr>
              <a:xfrm>
                <a:off x="9381888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F27F482A-99B9-4C52-96CB-FAC06F80EC7C}"/>
                  </a:ext>
                </a:extLst>
              </p:cNvPr>
              <p:cNvSpPr/>
              <p:nvPr/>
            </p:nvSpPr>
            <p:spPr>
              <a:xfrm>
                <a:off x="10547748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423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Process Arrow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2031408-2DF1-4C11-8AC8-BB3B26056B68}"/>
              </a:ext>
            </a:extLst>
          </p:cNvPr>
          <p:cNvGrpSpPr/>
          <p:nvPr/>
        </p:nvGrpSpPr>
        <p:grpSpPr>
          <a:xfrm>
            <a:off x="1924561" y="4543156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FA246B8-2C07-4590-80BB-5458698A27A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C7BC534-192B-4CAC-AF96-8AB1824EC70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9641C8C-E8E1-493D-B53D-D0F455B34688}"/>
              </a:ext>
            </a:extLst>
          </p:cNvPr>
          <p:cNvGrpSpPr/>
          <p:nvPr/>
        </p:nvGrpSpPr>
        <p:grpSpPr>
          <a:xfrm>
            <a:off x="5176141" y="4543156"/>
            <a:ext cx="2926080" cy="1290153"/>
            <a:chOff x="8921977" y="407338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0AD4DE9-3F72-467A-9C47-AA4D6CEF33D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53A3EE-C4CD-491D-A491-59972F799C2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2EE6C25-4AD8-4C7D-BBD0-FB6ED2D994BE}"/>
              </a:ext>
            </a:extLst>
          </p:cNvPr>
          <p:cNvGrpSpPr/>
          <p:nvPr/>
        </p:nvGrpSpPr>
        <p:grpSpPr>
          <a:xfrm>
            <a:off x="8427720" y="4543156"/>
            <a:ext cx="2926080" cy="1290153"/>
            <a:chOff x="8921977" y="407338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27B6A4C-9841-4361-AFE7-D2E274AADF4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AD94EDF-1758-41CF-9EFB-BD44AAE9AFE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BE2F7DC-78B9-467E-BE44-1D7B5F1BA1A0}"/>
              </a:ext>
            </a:extLst>
          </p:cNvPr>
          <p:cNvGrpSpPr/>
          <p:nvPr/>
        </p:nvGrpSpPr>
        <p:grpSpPr>
          <a:xfrm>
            <a:off x="1378773" y="1723768"/>
            <a:ext cx="9434454" cy="2521021"/>
            <a:chOff x="1245075" y="1723768"/>
            <a:chExt cx="9434454" cy="2521021"/>
          </a:xfrm>
        </p:grpSpPr>
        <p:pic>
          <p:nvPicPr>
            <p:cNvPr id="15" name="Graphic 14" descr="Lightbulb">
              <a:extLst>
                <a:ext uri="{FF2B5EF4-FFF2-40B4-BE49-F238E27FC236}">
                  <a16:creationId xmlns:a16="http://schemas.microsoft.com/office/drawing/2014/main" id="{5BD8F51F-90B3-4D02-B95E-DC18AC191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34781" y="2283270"/>
              <a:ext cx="1387818" cy="1387818"/>
            </a:xfrm>
            <a:prstGeom prst="rect">
              <a:avLst/>
            </a:prstGeom>
          </p:spPr>
        </p:pic>
        <p:pic>
          <p:nvPicPr>
            <p:cNvPr id="16" name="Graphic 15" descr="Stopwatch">
              <a:extLst>
                <a:ext uri="{FF2B5EF4-FFF2-40B4-BE49-F238E27FC236}">
                  <a16:creationId xmlns:a16="http://schemas.microsoft.com/office/drawing/2014/main" id="{4B84309F-320C-421B-A297-06780ACC4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698717" y="2283270"/>
              <a:ext cx="1387818" cy="1387818"/>
            </a:xfrm>
            <a:prstGeom prst="rect">
              <a:avLst/>
            </a:prstGeom>
          </p:spPr>
        </p:pic>
        <p:pic>
          <p:nvPicPr>
            <p:cNvPr id="17" name="Graphic 16" descr="Gears">
              <a:extLst>
                <a:ext uri="{FF2B5EF4-FFF2-40B4-BE49-F238E27FC236}">
                  <a16:creationId xmlns:a16="http://schemas.microsoft.com/office/drawing/2014/main" id="{DDF99815-59D7-408B-BF81-2F56005AF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63310" y="2283270"/>
              <a:ext cx="1387818" cy="1387818"/>
            </a:xfrm>
            <a:prstGeom prst="rect">
              <a:avLst/>
            </a:prstGeom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B302528-EFCB-4FA7-B7EB-ECC1E9ED1A17}"/>
                </a:ext>
              </a:extLst>
            </p:cNvPr>
            <p:cNvGrpSpPr/>
            <p:nvPr/>
          </p:nvGrpSpPr>
          <p:grpSpPr>
            <a:xfrm>
              <a:off x="1245075" y="1723768"/>
              <a:ext cx="9434454" cy="2521021"/>
              <a:chOff x="1245075" y="1723768"/>
              <a:chExt cx="9434454" cy="2521021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D375612-C3C5-4996-912F-D33404637B6F}"/>
                  </a:ext>
                </a:extLst>
              </p:cNvPr>
              <p:cNvCxnSpPr>
                <a:stCxn id="3" idx="5"/>
                <a:endCxn id="36" idx="1"/>
              </p:cNvCxnSpPr>
              <p:nvPr/>
            </p:nvCxnSpPr>
            <p:spPr>
              <a:xfrm>
                <a:off x="1357557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241585A-4853-4E1E-93ED-D6A3E19BC8EC}"/>
                  </a:ext>
                </a:extLst>
              </p:cNvPr>
              <p:cNvCxnSpPr>
                <a:cxnSpLocks/>
                <a:stCxn id="34" idx="7"/>
                <a:endCxn id="36" idx="3"/>
              </p:cNvCxnSpPr>
              <p:nvPr/>
            </p:nvCxnSpPr>
            <p:spPr>
              <a:xfrm flipV="1">
                <a:off x="1357557" y="3030870"/>
                <a:ext cx="107267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7CE4584-7A51-4865-B47C-5205F0C49FB4}"/>
                  </a:ext>
                </a:extLst>
              </p:cNvPr>
              <p:cNvCxnSpPr>
                <a:cxnSpLocks/>
                <a:stCxn id="34" idx="6"/>
                <a:endCxn id="37" idx="2"/>
              </p:cNvCxnSpPr>
              <p:nvPr/>
            </p:nvCxnSpPr>
            <p:spPr>
              <a:xfrm>
                <a:off x="1376856" y="4178899"/>
                <a:ext cx="4255970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6CFE66E-29C1-4BE7-A770-EB73C90679CB}"/>
                  </a:ext>
                </a:extLst>
              </p:cNvPr>
              <p:cNvCxnSpPr>
                <a:cxnSpLocks/>
                <a:stCxn id="3" idx="6"/>
                <a:endCxn id="35" idx="2"/>
              </p:cNvCxnSpPr>
              <p:nvPr/>
            </p:nvCxnSpPr>
            <p:spPr>
              <a:xfrm>
                <a:off x="1376856" y="1789659"/>
                <a:ext cx="2298999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C2AD3B1-BD0A-44EF-BCFF-7961E48F8C1A}"/>
                  </a:ext>
                </a:extLst>
              </p:cNvPr>
              <p:cNvCxnSpPr>
                <a:cxnSpLocks/>
                <a:stCxn id="35" idx="5"/>
                <a:endCxn id="40" idx="1"/>
              </p:cNvCxnSpPr>
              <p:nvPr/>
            </p:nvCxnSpPr>
            <p:spPr>
              <a:xfrm>
                <a:off x="3788337" y="1836250"/>
                <a:ext cx="2289512" cy="229605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9E90435-D4C6-4BD8-BD1C-453BCA9058FA}"/>
                  </a:ext>
                </a:extLst>
              </p:cNvPr>
              <p:cNvCxnSpPr>
                <a:cxnSpLocks/>
                <a:stCxn id="40" idx="6"/>
                <a:endCxn id="41" idx="2"/>
              </p:cNvCxnSpPr>
              <p:nvPr/>
            </p:nvCxnSpPr>
            <p:spPr>
              <a:xfrm>
                <a:off x="6190331" y="4178899"/>
                <a:ext cx="2786679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5ABB632D-8925-408B-859B-BA14D22B6BDF}"/>
                  </a:ext>
                </a:extLst>
              </p:cNvPr>
              <p:cNvCxnSpPr>
                <a:cxnSpLocks/>
                <a:stCxn id="43" idx="5"/>
                <a:endCxn id="41" idx="1"/>
              </p:cNvCxnSpPr>
              <p:nvPr/>
            </p:nvCxnSpPr>
            <p:spPr>
              <a:xfrm>
                <a:off x="6707244" y="1836250"/>
                <a:ext cx="2289065" cy="229605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9FA1EFEE-5527-4F2A-BB54-5DC16E326C9C}"/>
                  </a:ext>
                </a:extLst>
              </p:cNvPr>
              <p:cNvCxnSpPr>
                <a:cxnSpLocks/>
                <a:stCxn id="43" idx="6"/>
                <a:endCxn id="44" idx="2"/>
              </p:cNvCxnSpPr>
              <p:nvPr/>
            </p:nvCxnSpPr>
            <p:spPr>
              <a:xfrm>
                <a:off x="6726543" y="1789659"/>
                <a:ext cx="2655345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A9122417-4F82-4BB8-9C0B-923F1CEBF05B}"/>
                  </a:ext>
                </a:extLst>
              </p:cNvPr>
              <p:cNvCxnSpPr>
                <a:cxnSpLocks/>
                <a:stCxn id="44" idx="5"/>
                <a:endCxn id="45" idx="1"/>
              </p:cNvCxnSpPr>
              <p:nvPr/>
            </p:nvCxnSpPr>
            <p:spPr>
              <a:xfrm>
                <a:off x="9494370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9F15F94-22B2-4CDD-844E-842B15BB3774}"/>
                  </a:ext>
                </a:extLst>
              </p:cNvPr>
              <p:cNvCxnSpPr>
                <a:cxnSpLocks/>
                <a:stCxn id="42" idx="7"/>
                <a:endCxn id="45" idx="3"/>
              </p:cNvCxnSpPr>
              <p:nvPr/>
            </p:nvCxnSpPr>
            <p:spPr>
              <a:xfrm flipV="1">
                <a:off x="9403810" y="3030870"/>
                <a:ext cx="116323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32AFAE7-0439-4965-89C2-E7C976F0EA27}"/>
                  </a:ext>
                </a:extLst>
              </p:cNvPr>
              <p:cNvSpPr/>
              <p:nvPr/>
            </p:nvSpPr>
            <p:spPr>
              <a:xfrm>
                <a:off x="124507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9CC5A9D-92C5-4B05-A983-0D73C0C85E03}"/>
                  </a:ext>
                </a:extLst>
              </p:cNvPr>
              <p:cNvSpPr/>
              <p:nvPr/>
            </p:nvSpPr>
            <p:spPr>
              <a:xfrm>
                <a:off x="1245075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C0E500F-7332-4A1E-B0FA-488EC9AC05EF}"/>
                  </a:ext>
                </a:extLst>
              </p:cNvPr>
              <p:cNvSpPr/>
              <p:nvPr/>
            </p:nvSpPr>
            <p:spPr>
              <a:xfrm>
                <a:off x="367585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9B8D2CB-6D88-410D-9A9C-A998B71FB40B}"/>
                  </a:ext>
                </a:extLst>
              </p:cNvPr>
              <p:cNvSpPr/>
              <p:nvPr/>
            </p:nvSpPr>
            <p:spPr>
              <a:xfrm>
                <a:off x="2410935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32E4D24-B0AE-4253-AF67-0E888DA89C02}"/>
                  </a:ext>
                </a:extLst>
              </p:cNvPr>
              <p:cNvSpPr/>
              <p:nvPr/>
            </p:nvSpPr>
            <p:spPr>
              <a:xfrm>
                <a:off x="5632826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A1C92A7-E4C8-44AC-B970-BCEA341257D3}"/>
                  </a:ext>
                </a:extLst>
              </p:cNvPr>
              <p:cNvSpPr/>
              <p:nvPr/>
            </p:nvSpPr>
            <p:spPr>
              <a:xfrm>
                <a:off x="605855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83126E8B-1F27-4D99-A94E-20855466B4AC}"/>
                  </a:ext>
                </a:extLst>
              </p:cNvPr>
              <p:cNvSpPr/>
              <p:nvPr/>
            </p:nvSpPr>
            <p:spPr>
              <a:xfrm>
                <a:off x="897701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D3454108-D7D0-4017-92CB-6A31C82D7BC6}"/>
                  </a:ext>
                </a:extLst>
              </p:cNvPr>
              <p:cNvSpPr/>
              <p:nvPr/>
            </p:nvSpPr>
            <p:spPr>
              <a:xfrm>
                <a:off x="9291328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CF29915-BB97-4553-ADD6-5757E2FFCDF5}"/>
                  </a:ext>
                </a:extLst>
              </p:cNvPr>
              <p:cNvSpPr/>
              <p:nvPr/>
            </p:nvSpPr>
            <p:spPr>
              <a:xfrm>
                <a:off x="6594762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3707E7C-D178-49B7-ABA3-D7B4A51934BB}"/>
                  </a:ext>
                </a:extLst>
              </p:cNvPr>
              <p:cNvSpPr/>
              <p:nvPr/>
            </p:nvSpPr>
            <p:spPr>
              <a:xfrm>
                <a:off x="9381888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F27F482A-99B9-4C52-96CB-FAC06F80EC7C}"/>
                  </a:ext>
                </a:extLst>
              </p:cNvPr>
              <p:cNvSpPr/>
              <p:nvPr/>
            </p:nvSpPr>
            <p:spPr>
              <a:xfrm>
                <a:off x="10547748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0928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206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Line Process Arrow – Slide Template</vt:lpstr>
      <vt:lpstr>Line Process Arrow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2021-07-12T06:01:29Z</dcterms:created>
  <dcterms:modified xsi:type="dcterms:W3CDTF">2021-07-12T06:07:41Z</dcterms:modified>
  <cp:category/>
</cp:coreProperties>
</file>