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4" r:id="rId3"/>
    <p:sldId id="3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4291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0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9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C9C82B-0D49-4F98-AEF3-7DD5F18E1EEB}"/>
              </a:ext>
            </a:extLst>
          </p:cNvPr>
          <p:cNvGrpSpPr/>
          <p:nvPr/>
        </p:nvGrpSpPr>
        <p:grpSpPr>
          <a:xfrm>
            <a:off x="1633804" y="1259577"/>
            <a:ext cx="5876393" cy="2604706"/>
            <a:chOff x="2100263" y="1703696"/>
            <a:chExt cx="4943474" cy="219119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95C227-4CF1-4E61-A6ED-FC211EEA88B3}"/>
                </a:ext>
              </a:extLst>
            </p:cNvPr>
            <p:cNvGrpSpPr/>
            <p:nvPr/>
          </p:nvGrpSpPr>
          <p:grpSpPr>
            <a:xfrm>
              <a:off x="2100263" y="2424846"/>
              <a:ext cx="4943474" cy="1470042"/>
              <a:chOff x="1758950" y="3581400"/>
              <a:chExt cx="6591300" cy="1960056"/>
            </a:xfrm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005151EF-BFBB-451A-83D4-2184925161E6}"/>
                  </a:ext>
                </a:extLst>
              </p:cNvPr>
              <p:cNvSpPr/>
              <p:nvPr/>
            </p:nvSpPr>
            <p:spPr>
              <a:xfrm>
                <a:off x="1758950" y="40316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9A440BD2-4549-4134-9675-FE5BDA7F0D0E}"/>
                  </a:ext>
                </a:extLst>
              </p:cNvPr>
              <p:cNvSpPr/>
              <p:nvPr/>
            </p:nvSpPr>
            <p:spPr>
              <a:xfrm>
                <a:off x="5162550" y="42602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7DC72C-3DCA-4AE6-8A43-32B5654A2D4F}"/>
                  </a:ext>
                </a:extLst>
              </p:cNvPr>
              <p:cNvSpPr/>
              <p:nvPr/>
            </p:nvSpPr>
            <p:spPr>
              <a:xfrm>
                <a:off x="1758950" y="4311091"/>
                <a:ext cx="2360880" cy="10991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758AC74-66E4-46EC-9515-A0AE281BE47F}"/>
                  </a:ext>
                </a:extLst>
              </p:cNvPr>
              <p:cNvSpPr/>
              <p:nvPr/>
            </p:nvSpPr>
            <p:spPr>
              <a:xfrm>
                <a:off x="5989370" y="4539691"/>
                <a:ext cx="2360880" cy="8705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677F7194-561E-4819-976C-75E5CC2EC31E}"/>
                  </a:ext>
                </a:extLst>
              </p:cNvPr>
              <p:cNvSpPr/>
              <p:nvPr/>
            </p:nvSpPr>
            <p:spPr>
              <a:xfrm>
                <a:off x="4013200" y="3581400"/>
                <a:ext cx="2165350" cy="127000"/>
              </a:xfrm>
              <a:prstGeom prst="trapezoid">
                <a:avLst>
                  <a:gd name="adj" fmla="val 12869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E7B654A8-A251-4A3F-85B4-15FBBBBE31A4}"/>
                  </a:ext>
                </a:extLst>
              </p:cNvPr>
              <p:cNvSpPr/>
              <p:nvPr/>
            </p:nvSpPr>
            <p:spPr>
              <a:xfrm flipH="1">
                <a:off x="3879850" y="4311091"/>
                <a:ext cx="133350" cy="1099109"/>
              </a:xfrm>
              <a:prstGeom prst="rt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503D0-77C5-4351-9CE1-77EA258A9B7B}"/>
                  </a:ext>
                </a:extLst>
              </p:cNvPr>
              <p:cNvSpPr/>
              <p:nvPr/>
            </p:nvSpPr>
            <p:spPr>
              <a:xfrm>
                <a:off x="4013200" y="3708400"/>
                <a:ext cx="2165350" cy="183305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</a:t>
                </a:r>
              </a:p>
            </p:txBody>
          </p:sp>
        </p:grpSp>
        <p:grpSp>
          <p:nvGrpSpPr>
            <p:cNvPr id="18" name="Graphic 5" descr="Medal">
              <a:extLst>
                <a:ext uri="{FF2B5EF4-FFF2-40B4-BE49-F238E27FC236}">
                  <a16:creationId xmlns:a16="http://schemas.microsoft.com/office/drawing/2014/main" id="{FBCCA11E-24BF-467F-B6E3-6A16B939EECB}"/>
                </a:ext>
              </a:extLst>
            </p:cNvPr>
            <p:cNvGrpSpPr/>
            <p:nvPr/>
          </p:nvGrpSpPr>
          <p:grpSpPr>
            <a:xfrm>
              <a:off x="2855668" y="2257897"/>
              <a:ext cx="467145" cy="643041"/>
              <a:chOff x="3807559" y="2520601"/>
              <a:chExt cx="622860" cy="857387"/>
            </a:xfrm>
            <a:solidFill>
              <a:srgbClr val="000000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9DC10FE-4D78-4297-92DF-5A898BEDEF8D}"/>
                  </a:ext>
                </a:extLst>
              </p:cNvPr>
              <p:cNvSpPr/>
              <p:nvPr/>
            </p:nvSpPr>
            <p:spPr>
              <a:xfrm>
                <a:off x="3989727" y="30082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9DE1AA3-3AAA-413C-AB55-6E2C0BFD4E7E}"/>
                  </a:ext>
                </a:extLst>
              </p:cNvPr>
              <p:cNvSpPr/>
              <p:nvPr/>
            </p:nvSpPr>
            <p:spPr>
              <a:xfrm>
                <a:off x="3878463" y="28980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62E24E9-6D9C-48C1-BC9D-F59AA6F0D87B}"/>
                  </a:ext>
                </a:extLst>
              </p:cNvPr>
              <p:cNvSpPr/>
              <p:nvPr/>
            </p:nvSpPr>
            <p:spPr>
              <a:xfrm>
                <a:off x="4177349" y="25206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DDC5B17-BF25-4BCA-96AC-E319FDA81825}"/>
                  </a:ext>
                </a:extLst>
              </p:cNvPr>
              <p:cNvSpPr/>
              <p:nvPr/>
            </p:nvSpPr>
            <p:spPr>
              <a:xfrm>
                <a:off x="3807559" y="25206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0B25DE8-BF9D-458C-B229-63831D5B94B2}"/>
                  </a:ext>
                </a:extLst>
              </p:cNvPr>
              <p:cNvSpPr/>
              <p:nvPr/>
            </p:nvSpPr>
            <p:spPr>
              <a:xfrm>
                <a:off x="3954820" y="25216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" name="Graphic 14" descr="Medal">
              <a:extLst>
                <a:ext uri="{FF2B5EF4-FFF2-40B4-BE49-F238E27FC236}">
                  <a16:creationId xmlns:a16="http://schemas.microsoft.com/office/drawing/2014/main" id="{B4DAB2F1-17A6-48FE-B0FE-20806F7CE85C}"/>
                </a:ext>
              </a:extLst>
            </p:cNvPr>
            <p:cNvGrpSpPr/>
            <p:nvPr/>
          </p:nvGrpSpPr>
          <p:grpSpPr>
            <a:xfrm>
              <a:off x="5848545" y="2429347"/>
              <a:ext cx="467145" cy="643041"/>
              <a:chOff x="7798064" y="2749201"/>
              <a:chExt cx="622860" cy="857387"/>
            </a:xfrm>
            <a:solidFill>
              <a:srgbClr val="000000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498627D-7706-46BD-AE76-2149CE076102}"/>
                  </a:ext>
                </a:extLst>
              </p:cNvPr>
              <p:cNvSpPr/>
              <p:nvPr/>
            </p:nvSpPr>
            <p:spPr>
              <a:xfrm>
                <a:off x="7980232" y="32368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accent2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597DAED-2ADB-414C-AFFF-C71B07686187}"/>
                  </a:ext>
                </a:extLst>
              </p:cNvPr>
              <p:cNvSpPr/>
              <p:nvPr/>
            </p:nvSpPr>
            <p:spPr>
              <a:xfrm>
                <a:off x="7868968" y="31266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0C30CCA-A2EC-49CB-81B0-242147D30E8F}"/>
                  </a:ext>
                </a:extLst>
              </p:cNvPr>
              <p:cNvSpPr/>
              <p:nvPr/>
            </p:nvSpPr>
            <p:spPr>
              <a:xfrm>
                <a:off x="8167854" y="27492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DF2D2A5-2959-48B5-918F-E9B2A44A62ED}"/>
                  </a:ext>
                </a:extLst>
              </p:cNvPr>
              <p:cNvSpPr/>
              <p:nvPr/>
            </p:nvSpPr>
            <p:spPr>
              <a:xfrm>
                <a:off x="7798064" y="27492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38387CA-AB29-4433-A7A1-62F54BC4BBB1}"/>
                  </a:ext>
                </a:extLst>
              </p:cNvPr>
              <p:cNvSpPr/>
              <p:nvPr/>
            </p:nvSpPr>
            <p:spPr>
              <a:xfrm>
                <a:off x="7945325" y="27502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B6D9E1E-8D1C-4516-8372-5733B6A12229}"/>
                </a:ext>
              </a:extLst>
            </p:cNvPr>
            <p:cNvGrpSpPr/>
            <p:nvPr/>
          </p:nvGrpSpPr>
          <p:grpSpPr>
            <a:xfrm>
              <a:off x="4228156" y="1703696"/>
              <a:ext cx="687689" cy="775125"/>
              <a:chOff x="5637540" y="1781668"/>
              <a:chExt cx="916919" cy="1033500"/>
            </a:xfrm>
          </p:grpSpPr>
          <p:sp>
            <p:nvSpPr>
              <p:cNvPr id="34" name="Graphic 16" descr="Trophy">
                <a:extLst>
                  <a:ext uri="{FF2B5EF4-FFF2-40B4-BE49-F238E27FC236}">
                    <a16:creationId xmlns:a16="http://schemas.microsoft.com/office/drawing/2014/main" id="{90414058-12C4-417F-A196-1DEB10D9ABD9}"/>
                  </a:ext>
                </a:extLst>
              </p:cNvPr>
              <p:cNvSpPr/>
              <p:nvPr/>
            </p:nvSpPr>
            <p:spPr>
              <a:xfrm>
                <a:off x="5637540" y="1781668"/>
                <a:ext cx="916919" cy="1033499"/>
              </a:xfrm>
              <a:custGeom>
                <a:avLst/>
                <a:gdLst>
                  <a:gd name="connsiteX0" fmla="*/ 784621 w 916919"/>
                  <a:gd name="connsiteY0" fmla="*/ 497756 h 1033499"/>
                  <a:gd name="connsiteX1" fmla="*/ 601237 w 916919"/>
                  <a:gd name="connsiteY1" fmla="*/ 585519 h 1033499"/>
                  <a:gd name="connsiteX2" fmla="*/ 679831 w 916919"/>
                  <a:gd name="connsiteY2" fmla="*/ 505616 h 1033499"/>
                  <a:gd name="connsiteX3" fmla="*/ 709958 w 916919"/>
                  <a:gd name="connsiteY3" fmla="*/ 466319 h 1033499"/>
                  <a:gd name="connsiteX4" fmla="*/ 745325 w 916919"/>
                  <a:gd name="connsiteY4" fmla="*/ 341880 h 1033499"/>
                  <a:gd name="connsiteX5" fmla="*/ 745325 w 916919"/>
                  <a:gd name="connsiteY5" fmla="*/ 171595 h 1033499"/>
                  <a:gd name="connsiteX6" fmla="*/ 837017 w 916919"/>
                  <a:gd name="connsiteY6" fmla="*/ 171595 h 1033499"/>
                  <a:gd name="connsiteX7" fmla="*/ 837017 w 916919"/>
                  <a:gd name="connsiteY7" fmla="*/ 370698 h 1033499"/>
                  <a:gd name="connsiteX8" fmla="*/ 784621 w 916919"/>
                  <a:gd name="connsiteY8" fmla="*/ 497756 h 1033499"/>
                  <a:gd name="connsiteX9" fmla="*/ 133608 w 916919"/>
                  <a:gd name="connsiteY9" fmla="*/ 497756 h 1033499"/>
                  <a:gd name="connsiteX10" fmla="*/ 78593 w 916919"/>
                  <a:gd name="connsiteY10" fmla="*/ 370698 h 1033499"/>
                  <a:gd name="connsiteX11" fmla="*/ 78593 w 916919"/>
                  <a:gd name="connsiteY11" fmla="*/ 170285 h 1033499"/>
                  <a:gd name="connsiteX12" fmla="*/ 170285 w 916919"/>
                  <a:gd name="connsiteY12" fmla="*/ 170285 h 1033499"/>
                  <a:gd name="connsiteX13" fmla="*/ 170285 w 916919"/>
                  <a:gd name="connsiteY13" fmla="*/ 340570 h 1033499"/>
                  <a:gd name="connsiteX14" fmla="*/ 205652 w 916919"/>
                  <a:gd name="connsiteY14" fmla="*/ 465009 h 1033499"/>
                  <a:gd name="connsiteX15" fmla="*/ 235779 w 916919"/>
                  <a:gd name="connsiteY15" fmla="*/ 504306 h 1033499"/>
                  <a:gd name="connsiteX16" fmla="*/ 314373 w 916919"/>
                  <a:gd name="connsiteY16" fmla="*/ 584209 h 1033499"/>
                  <a:gd name="connsiteX17" fmla="*/ 133608 w 916919"/>
                  <a:gd name="connsiteY17" fmla="*/ 497756 h 1033499"/>
                  <a:gd name="connsiteX18" fmla="*/ 916920 w 916919"/>
                  <a:gd name="connsiteY18" fmla="*/ 366768 h 1033499"/>
                  <a:gd name="connsiteX19" fmla="*/ 916920 w 916919"/>
                  <a:gd name="connsiteY19" fmla="*/ 91692 h 1033499"/>
                  <a:gd name="connsiteX20" fmla="*/ 746635 w 916919"/>
                  <a:gd name="connsiteY20" fmla="*/ 91692 h 1033499"/>
                  <a:gd name="connsiteX21" fmla="*/ 746635 w 916919"/>
                  <a:gd name="connsiteY21" fmla="*/ 0 h 1033499"/>
                  <a:gd name="connsiteX22" fmla="*/ 458460 w 916919"/>
                  <a:gd name="connsiteY22" fmla="*/ 0 h 1033499"/>
                  <a:gd name="connsiteX23" fmla="*/ 170285 w 916919"/>
                  <a:gd name="connsiteY23" fmla="*/ 0 h 1033499"/>
                  <a:gd name="connsiteX24" fmla="*/ 170285 w 916919"/>
                  <a:gd name="connsiteY24" fmla="*/ 91692 h 1033499"/>
                  <a:gd name="connsiteX25" fmla="*/ 0 w 916919"/>
                  <a:gd name="connsiteY25" fmla="*/ 91692 h 1033499"/>
                  <a:gd name="connsiteX26" fmla="*/ 0 w 916919"/>
                  <a:gd name="connsiteY26" fmla="*/ 365458 h 1033499"/>
                  <a:gd name="connsiteX27" fmla="*/ 74663 w 916919"/>
                  <a:gd name="connsiteY27" fmla="*/ 548842 h 1033499"/>
                  <a:gd name="connsiteX28" fmla="*/ 387726 w 916919"/>
                  <a:gd name="connsiteY28" fmla="*/ 666732 h 1033499"/>
                  <a:gd name="connsiteX29" fmla="*/ 406064 w 916919"/>
                  <a:gd name="connsiteY29" fmla="*/ 732226 h 1033499"/>
                  <a:gd name="connsiteX30" fmla="*/ 406064 w 916919"/>
                  <a:gd name="connsiteY30" fmla="*/ 902511 h 1033499"/>
                  <a:gd name="connsiteX31" fmla="*/ 340570 w 916919"/>
                  <a:gd name="connsiteY31" fmla="*/ 902511 h 1033499"/>
                  <a:gd name="connsiteX32" fmla="*/ 288175 w 916919"/>
                  <a:gd name="connsiteY32" fmla="*/ 954907 h 1033499"/>
                  <a:gd name="connsiteX33" fmla="*/ 222681 w 916919"/>
                  <a:gd name="connsiteY33" fmla="*/ 954907 h 1033499"/>
                  <a:gd name="connsiteX34" fmla="*/ 170285 w 916919"/>
                  <a:gd name="connsiteY34" fmla="*/ 1007302 h 1033499"/>
                  <a:gd name="connsiteX35" fmla="*/ 170285 w 916919"/>
                  <a:gd name="connsiteY35" fmla="*/ 1033500 h 1033499"/>
                  <a:gd name="connsiteX36" fmla="*/ 746635 w 916919"/>
                  <a:gd name="connsiteY36" fmla="*/ 1033500 h 1033499"/>
                  <a:gd name="connsiteX37" fmla="*/ 746635 w 916919"/>
                  <a:gd name="connsiteY37" fmla="*/ 1007302 h 1033499"/>
                  <a:gd name="connsiteX38" fmla="*/ 694239 w 916919"/>
                  <a:gd name="connsiteY38" fmla="*/ 954907 h 1033499"/>
                  <a:gd name="connsiteX39" fmla="*/ 628745 w 916919"/>
                  <a:gd name="connsiteY39" fmla="*/ 954907 h 1033499"/>
                  <a:gd name="connsiteX40" fmla="*/ 576350 w 916919"/>
                  <a:gd name="connsiteY40" fmla="*/ 902511 h 1033499"/>
                  <a:gd name="connsiteX41" fmla="*/ 510855 w 916919"/>
                  <a:gd name="connsiteY41" fmla="*/ 902511 h 1033499"/>
                  <a:gd name="connsiteX42" fmla="*/ 510855 w 916919"/>
                  <a:gd name="connsiteY42" fmla="*/ 733536 h 1033499"/>
                  <a:gd name="connsiteX43" fmla="*/ 529194 w 916919"/>
                  <a:gd name="connsiteY43" fmla="*/ 668042 h 1033499"/>
                  <a:gd name="connsiteX44" fmla="*/ 842256 w 916919"/>
                  <a:gd name="connsiteY44" fmla="*/ 550152 h 1033499"/>
                  <a:gd name="connsiteX45" fmla="*/ 916920 w 916919"/>
                  <a:gd name="connsiteY45" fmla="*/ 366768 h 103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916919" h="1033499">
                    <a:moveTo>
                      <a:pt x="784621" y="497756"/>
                    </a:moveTo>
                    <a:cubicBezTo>
                      <a:pt x="738775" y="544912"/>
                      <a:pt x="695549" y="575040"/>
                      <a:pt x="601237" y="585519"/>
                    </a:cubicBezTo>
                    <a:cubicBezTo>
                      <a:pt x="626125" y="560631"/>
                      <a:pt x="654943" y="535743"/>
                      <a:pt x="679831" y="505616"/>
                    </a:cubicBezTo>
                    <a:cubicBezTo>
                      <a:pt x="690310" y="493827"/>
                      <a:pt x="709958" y="467629"/>
                      <a:pt x="709958" y="466319"/>
                    </a:cubicBezTo>
                    <a:cubicBezTo>
                      <a:pt x="732226" y="429642"/>
                      <a:pt x="745325" y="387726"/>
                      <a:pt x="745325" y="341880"/>
                    </a:cubicBezTo>
                    <a:lnTo>
                      <a:pt x="745325" y="171595"/>
                    </a:lnTo>
                    <a:lnTo>
                      <a:pt x="837017" y="171595"/>
                    </a:lnTo>
                    <a:lnTo>
                      <a:pt x="837017" y="370698"/>
                    </a:lnTo>
                    <a:cubicBezTo>
                      <a:pt x="838327" y="373317"/>
                      <a:pt x="840946" y="438812"/>
                      <a:pt x="784621" y="497756"/>
                    </a:cubicBezTo>
                    <a:close/>
                    <a:moveTo>
                      <a:pt x="133608" y="497756"/>
                    </a:moveTo>
                    <a:cubicBezTo>
                      <a:pt x="75973" y="438812"/>
                      <a:pt x="78593" y="373317"/>
                      <a:pt x="78593" y="370698"/>
                    </a:cubicBezTo>
                    <a:lnTo>
                      <a:pt x="78593" y="170285"/>
                    </a:lnTo>
                    <a:lnTo>
                      <a:pt x="170285" y="170285"/>
                    </a:lnTo>
                    <a:lnTo>
                      <a:pt x="170285" y="340570"/>
                    </a:lnTo>
                    <a:cubicBezTo>
                      <a:pt x="170285" y="386416"/>
                      <a:pt x="183384" y="428333"/>
                      <a:pt x="205652" y="465009"/>
                    </a:cubicBezTo>
                    <a:cubicBezTo>
                      <a:pt x="205652" y="466319"/>
                      <a:pt x="225300" y="493827"/>
                      <a:pt x="235779" y="504306"/>
                    </a:cubicBezTo>
                    <a:cubicBezTo>
                      <a:pt x="261977" y="534433"/>
                      <a:pt x="289485" y="559321"/>
                      <a:pt x="314373" y="584209"/>
                    </a:cubicBezTo>
                    <a:cubicBezTo>
                      <a:pt x="222681" y="573730"/>
                      <a:pt x="178144" y="543602"/>
                      <a:pt x="133608" y="497756"/>
                    </a:cubicBezTo>
                    <a:close/>
                    <a:moveTo>
                      <a:pt x="916920" y="366768"/>
                    </a:moveTo>
                    <a:lnTo>
                      <a:pt x="916920" y="91692"/>
                    </a:lnTo>
                    <a:lnTo>
                      <a:pt x="746635" y="91692"/>
                    </a:lnTo>
                    <a:lnTo>
                      <a:pt x="746635" y="0"/>
                    </a:lnTo>
                    <a:lnTo>
                      <a:pt x="458460" y="0"/>
                    </a:lnTo>
                    <a:lnTo>
                      <a:pt x="170285" y="0"/>
                    </a:lnTo>
                    <a:lnTo>
                      <a:pt x="170285" y="91692"/>
                    </a:lnTo>
                    <a:lnTo>
                      <a:pt x="0" y="91692"/>
                    </a:lnTo>
                    <a:lnTo>
                      <a:pt x="0" y="365458"/>
                    </a:lnTo>
                    <a:cubicBezTo>
                      <a:pt x="0" y="378557"/>
                      <a:pt x="0" y="468939"/>
                      <a:pt x="74663" y="548842"/>
                    </a:cubicBezTo>
                    <a:cubicBezTo>
                      <a:pt x="146707" y="624815"/>
                      <a:pt x="234469" y="664112"/>
                      <a:pt x="387726" y="666732"/>
                    </a:cubicBezTo>
                    <a:cubicBezTo>
                      <a:pt x="399515" y="686380"/>
                      <a:pt x="406064" y="708648"/>
                      <a:pt x="406064" y="732226"/>
                    </a:cubicBezTo>
                    <a:lnTo>
                      <a:pt x="406064" y="902511"/>
                    </a:lnTo>
                    <a:lnTo>
                      <a:pt x="340570" y="902511"/>
                    </a:lnTo>
                    <a:cubicBezTo>
                      <a:pt x="311753" y="902511"/>
                      <a:pt x="288175" y="926089"/>
                      <a:pt x="288175" y="954907"/>
                    </a:cubicBezTo>
                    <a:lnTo>
                      <a:pt x="222681" y="954907"/>
                    </a:lnTo>
                    <a:cubicBezTo>
                      <a:pt x="193863" y="954907"/>
                      <a:pt x="170285" y="978484"/>
                      <a:pt x="170285" y="1007302"/>
                    </a:cubicBezTo>
                    <a:lnTo>
                      <a:pt x="170285" y="1033500"/>
                    </a:lnTo>
                    <a:lnTo>
                      <a:pt x="746635" y="1033500"/>
                    </a:lnTo>
                    <a:lnTo>
                      <a:pt x="746635" y="1007302"/>
                    </a:lnTo>
                    <a:cubicBezTo>
                      <a:pt x="746635" y="978484"/>
                      <a:pt x="723057" y="954907"/>
                      <a:pt x="694239" y="954907"/>
                    </a:cubicBezTo>
                    <a:lnTo>
                      <a:pt x="628745" y="954907"/>
                    </a:lnTo>
                    <a:cubicBezTo>
                      <a:pt x="628745" y="926089"/>
                      <a:pt x="605167" y="902511"/>
                      <a:pt x="576350" y="902511"/>
                    </a:cubicBezTo>
                    <a:lnTo>
                      <a:pt x="510855" y="902511"/>
                    </a:lnTo>
                    <a:lnTo>
                      <a:pt x="510855" y="733536"/>
                    </a:lnTo>
                    <a:cubicBezTo>
                      <a:pt x="510855" y="709958"/>
                      <a:pt x="517405" y="687690"/>
                      <a:pt x="529194" y="668042"/>
                    </a:cubicBezTo>
                    <a:cubicBezTo>
                      <a:pt x="682450" y="665422"/>
                      <a:pt x="770213" y="624815"/>
                      <a:pt x="842256" y="550152"/>
                    </a:cubicBezTo>
                    <a:cubicBezTo>
                      <a:pt x="916920" y="471559"/>
                      <a:pt x="916920" y="379867"/>
                      <a:pt x="916920" y="366768"/>
                    </a:cubicBezTo>
                    <a:close/>
                  </a:path>
                </a:pathLst>
              </a:custGeom>
              <a:solidFill>
                <a:srgbClr val="FFCC4C"/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 descr="Trophy">
                <a:extLst>
                  <a:ext uri="{FF2B5EF4-FFF2-40B4-BE49-F238E27FC236}">
                    <a16:creationId xmlns:a16="http://schemas.microsoft.com/office/drawing/2014/main" id="{192396BC-06A2-4AB8-8696-A6F3F7B49C33}"/>
                  </a:ext>
                </a:extLst>
              </p:cNvPr>
              <p:cNvSpPr/>
              <p:nvPr/>
            </p:nvSpPr>
            <p:spPr>
              <a:xfrm>
                <a:off x="6095999" y="1781668"/>
                <a:ext cx="458460" cy="1033500"/>
              </a:xfrm>
              <a:custGeom>
                <a:avLst/>
                <a:gdLst>
                  <a:gd name="connsiteX0" fmla="*/ 286865 w 458460"/>
                  <a:gd name="connsiteY0" fmla="*/ 171595 h 1033500"/>
                  <a:gd name="connsiteX1" fmla="*/ 286865 w 458460"/>
                  <a:gd name="connsiteY1" fmla="*/ 341880 h 1033500"/>
                  <a:gd name="connsiteX2" fmla="*/ 251498 w 458460"/>
                  <a:gd name="connsiteY2" fmla="*/ 466319 h 1033500"/>
                  <a:gd name="connsiteX3" fmla="*/ 221371 w 458460"/>
                  <a:gd name="connsiteY3" fmla="*/ 505616 h 1033500"/>
                  <a:gd name="connsiteX4" fmla="*/ 142777 w 458460"/>
                  <a:gd name="connsiteY4" fmla="*/ 585519 h 1033500"/>
                  <a:gd name="connsiteX5" fmla="*/ 326161 w 458460"/>
                  <a:gd name="connsiteY5" fmla="*/ 497756 h 1033500"/>
                  <a:gd name="connsiteX6" fmla="*/ 378557 w 458460"/>
                  <a:gd name="connsiteY6" fmla="*/ 370698 h 1033500"/>
                  <a:gd name="connsiteX7" fmla="*/ 378557 w 458460"/>
                  <a:gd name="connsiteY7" fmla="*/ 171595 h 1033500"/>
                  <a:gd name="connsiteX8" fmla="*/ 0 w 458460"/>
                  <a:gd name="connsiteY8" fmla="*/ 0 h 1033500"/>
                  <a:gd name="connsiteX9" fmla="*/ 288175 w 458460"/>
                  <a:gd name="connsiteY9" fmla="*/ 0 h 1033500"/>
                  <a:gd name="connsiteX10" fmla="*/ 288175 w 458460"/>
                  <a:gd name="connsiteY10" fmla="*/ 91692 h 1033500"/>
                  <a:gd name="connsiteX11" fmla="*/ 458460 w 458460"/>
                  <a:gd name="connsiteY11" fmla="*/ 91692 h 1033500"/>
                  <a:gd name="connsiteX12" fmla="*/ 458460 w 458460"/>
                  <a:gd name="connsiteY12" fmla="*/ 366768 h 1033500"/>
                  <a:gd name="connsiteX13" fmla="*/ 383796 w 458460"/>
                  <a:gd name="connsiteY13" fmla="*/ 550152 h 1033500"/>
                  <a:gd name="connsiteX14" fmla="*/ 70734 w 458460"/>
                  <a:gd name="connsiteY14" fmla="*/ 668042 h 1033500"/>
                  <a:gd name="connsiteX15" fmla="*/ 52395 w 458460"/>
                  <a:gd name="connsiteY15" fmla="*/ 733536 h 1033500"/>
                  <a:gd name="connsiteX16" fmla="*/ 52395 w 458460"/>
                  <a:gd name="connsiteY16" fmla="*/ 902511 h 1033500"/>
                  <a:gd name="connsiteX17" fmla="*/ 117890 w 458460"/>
                  <a:gd name="connsiteY17" fmla="*/ 902511 h 1033500"/>
                  <a:gd name="connsiteX18" fmla="*/ 170285 w 458460"/>
                  <a:gd name="connsiteY18" fmla="*/ 954907 h 1033500"/>
                  <a:gd name="connsiteX19" fmla="*/ 235779 w 458460"/>
                  <a:gd name="connsiteY19" fmla="*/ 954907 h 1033500"/>
                  <a:gd name="connsiteX20" fmla="*/ 288175 w 458460"/>
                  <a:gd name="connsiteY20" fmla="*/ 1007302 h 1033500"/>
                  <a:gd name="connsiteX21" fmla="*/ 288175 w 458460"/>
                  <a:gd name="connsiteY21" fmla="*/ 1033500 h 1033500"/>
                  <a:gd name="connsiteX22" fmla="*/ 0 w 458460"/>
                  <a:gd name="connsiteY22" fmla="*/ 1033500 h 103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460" h="1033500">
                    <a:moveTo>
                      <a:pt x="286865" y="171595"/>
                    </a:moveTo>
                    <a:lnTo>
                      <a:pt x="286865" y="341880"/>
                    </a:lnTo>
                    <a:cubicBezTo>
                      <a:pt x="286865" y="387726"/>
                      <a:pt x="273766" y="429642"/>
                      <a:pt x="251498" y="466319"/>
                    </a:cubicBezTo>
                    <a:cubicBezTo>
                      <a:pt x="251498" y="467629"/>
                      <a:pt x="231850" y="493827"/>
                      <a:pt x="221371" y="505616"/>
                    </a:cubicBezTo>
                    <a:cubicBezTo>
                      <a:pt x="196483" y="535743"/>
                      <a:pt x="167665" y="560631"/>
                      <a:pt x="142777" y="585519"/>
                    </a:cubicBezTo>
                    <a:cubicBezTo>
                      <a:pt x="237089" y="575040"/>
                      <a:pt x="280315" y="544912"/>
                      <a:pt x="326161" y="497756"/>
                    </a:cubicBezTo>
                    <a:cubicBezTo>
                      <a:pt x="382486" y="438812"/>
                      <a:pt x="379867" y="373317"/>
                      <a:pt x="378557" y="370698"/>
                    </a:cubicBezTo>
                    <a:lnTo>
                      <a:pt x="378557" y="171595"/>
                    </a:lnTo>
                    <a:close/>
                    <a:moveTo>
                      <a:pt x="0" y="0"/>
                    </a:moveTo>
                    <a:lnTo>
                      <a:pt x="288175" y="0"/>
                    </a:lnTo>
                    <a:lnTo>
                      <a:pt x="288175" y="91692"/>
                    </a:lnTo>
                    <a:lnTo>
                      <a:pt x="458460" y="91692"/>
                    </a:lnTo>
                    <a:lnTo>
                      <a:pt x="458460" y="366768"/>
                    </a:lnTo>
                    <a:cubicBezTo>
                      <a:pt x="458460" y="379867"/>
                      <a:pt x="458460" y="471559"/>
                      <a:pt x="383796" y="550152"/>
                    </a:cubicBezTo>
                    <a:cubicBezTo>
                      <a:pt x="311753" y="624815"/>
                      <a:pt x="223990" y="665422"/>
                      <a:pt x="70734" y="668042"/>
                    </a:cubicBezTo>
                    <a:cubicBezTo>
                      <a:pt x="58945" y="687690"/>
                      <a:pt x="52395" y="709958"/>
                      <a:pt x="52395" y="733536"/>
                    </a:cubicBezTo>
                    <a:lnTo>
                      <a:pt x="52395" y="902511"/>
                    </a:lnTo>
                    <a:lnTo>
                      <a:pt x="117890" y="902511"/>
                    </a:lnTo>
                    <a:cubicBezTo>
                      <a:pt x="146707" y="902511"/>
                      <a:pt x="170285" y="926089"/>
                      <a:pt x="170285" y="954907"/>
                    </a:cubicBezTo>
                    <a:lnTo>
                      <a:pt x="235779" y="954907"/>
                    </a:lnTo>
                    <a:cubicBezTo>
                      <a:pt x="264597" y="954907"/>
                      <a:pt x="288175" y="978484"/>
                      <a:pt x="288175" y="1007302"/>
                    </a:cubicBezTo>
                    <a:lnTo>
                      <a:pt x="288175" y="1033500"/>
                    </a:lnTo>
                    <a:lnTo>
                      <a:pt x="0" y="103350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6393797" y="4440251"/>
            <a:ext cx="2194560" cy="1360030"/>
            <a:chOff x="8921977" y="1312837"/>
            <a:chExt cx="2926080" cy="1813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Text Here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555644" y="4440251"/>
            <a:ext cx="2194560" cy="1360030"/>
            <a:chOff x="332936" y="2473878"/>
            <a:chExt cx="2926080" cy="1813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3474720" y="4163791"/>
            <a:ext cx="2194560" cy="1360030"/>
            <a:chOff x="8921977" y="1312837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96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C9C82B-0D49-4F98-AEF3-7DD5F18E1EEB}"/>
              </a:ext>
            </a:extLst>
          </p:cNvPr>
          <p:cNvGrpSpPr/>
          <p:nvPr/>
        </p:nvGrpSpPr>
        <p:grpSpPr>
          <a:xfrm>
            <a:off x="1633804" y="1259577"/>
            <a:ext cx="5876393" cy="2604706"/>
            <a:chOff x="2100263" y="1703696"/>
            <a:chExt cx="4943474" cy="219119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95C227-4CF1-4E61-A6ED-FC211EEA88B3}"/>
                </a:ext>
              </a:extLst>
            </p:cNvPr>
            <p:cNvGrpSpPr/>
            <p:nvPr/>
          </p:nvGrpSpPr>
          <p:grpSpPr>
            <a:xfrm>
              <a:off x="2100263" y="2424846"/>
              <a:ext cx="4943474" cy="1470042"/>
              <a:chOff x="1758950" y="3581400"/>
              <a:chExt cx="6591300" cy="1960056"/>
            </a:xfrm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005151EF-BFBB-451A-83D4-2184925161E6}"/>
                  </a:ext>
                </a:extLst>
              </p:cNvPr>
              <p:cNvSpPr/>
              <p:nvPr/>
            </p:nvSpPr>
            <p:spPr>
              <a:xfrm>
                <a:off x="1758950" y="40316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9A440BD2-4549-4134-9675-FE5BDA7F0D0E}"/>
                  </a:ext>
                </a:extLst>
              </p:cNvPr>
              <p:cNvSpPr/>
              <p:nvPr/>
            </p:nvSpPr>
            <p:spPr>
              <a:xfrm>
                <a:off x="5162550" y="42602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7DC72C-3DCA-4AE6-8A43-32B5654A2D4F}"/>
                  </a:ext>
                </a:extLst>
              </p:cNvPr>
              <p:cNvSpPr/>
              <p:nvPr/>
            </p:nvSpPr>
            <p:spPr>
              <a:xfrm>
                <a:off x="1758950" y="4311091"/>
                <a:ext cx="2360880" cy="10991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758AC74-66E4-46EC-9515-A0AE281BE47F}"/>
                  </a:ext>
                </a:extLst>
              </p:cNvPr>
              <p:cNvSpPr/>
              <p:nvPr/>
            </p:nvSpPr>
            <p:spPr>
              <a:xfrm>
                <a:off x="5989370" y="4539691"/>
                <a:ext cx="2360880" cy="8705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677F7194-561E-4819-976C-75E5CC2EC31E}"/>
                  </a:ext>
                </a:extLst>
              </p:cNvPr>
              <p:cNvSpPr/>
              <p:nvPr/>
            </p:nvSpPr>
            <p:spPr>
              <a:xfrm>
                <a:off x="4013200" y="3581400"/>
                <a:ext cx="2165350" cy="127000"/>
              </a:xfrm>
              <a:prstGeom prst="trapezoid">
                <a:avLst>
                  <a:gd name="adj" fmla="val 12869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E7B654A8-A251-4A3F-85B4-15FBBBBE31A4}"/>
                  </a:ext>
                </a:extLst>
              </p:cNvPr>
              <p:cNvSpPr/>
              <p:nvPr/>
            </p:nvSpPr>
            <p:spPr>
              <a:xfrm flipH="1">
                <a:off x="3879850" y="4311091"/>
                <a:ext cx="133350" cy="1099109"/>
              </a:xfrm>
              <a:prstGeom prst="rt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503D0-77C5-4351-9CE1-77EA258A9B7B}"/>
                  </a:ext>
                </a:extLst>
              </p:cNvPr>
              <p:cNvSpPr/>
              <p:nvPr/>
            </p:nvSpPr>
            <p:spPr>
              <a:xfrm>
                <a:off x="4013200" y="3708400"/>
                <a:ext cx="2165350" cy="183305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</a:t>
                </a:r>
              </a:p>
            </p:txBody>
          </p:sp>
        </p:grpSp>
        <p:grpSp>
          <p:nvGrpSpPr>
            <p:cNvPr id="18" name="Graphic 5" descr="Medal">
              <a:extLst>
                <a:ext uri="{FF2B5EF4-FFF2-40B4-BE49-F238E27FC236}">
                  <a16:creationId xmlns:a16="http://schemas.microsoft.com/office/drawing/2014/main" id="{FBCCA11E-24BF-467F-B6E3-6A16B939EECB}"/>
                </a:ext>
              </a:extLst>
            </p:cNvPr>
            <p:cNvGrpSpPr/>
            <p:nvPr/>
          </p:nvGrpSpPr>
          <p:grpSpPr>
            <a:xfrm>
              <a:off x="2855668" y="2257897"/>
              <a:ext cx="467145" cy="643041"/>
              <a:chOff x="3807559" y="2520601"/>
              <a:chExt cx="622860" cy="857387"/>
            </a:xfrm>
            <a:solidFill>
              <a:srgbClr val="000000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9DC10FE-4D78-4297-92DF-5A898BEDEF8D}"/>
                  </a:ext>
                </a:extLst>
              </p:cNvPr>
              <p:cNvSpPr/>
              <p:nvPr/>
            </p:nvSpPr>
            <p:spPr>
              <a:xfrm>
                <a:off x="3989727" y="30082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9DE1AA3-3AAA-413C-AB55-6E2C0BFD4E7E}"/>
                  </a:ext>
                </a:extLst>
              </p:cNvPr>
              <p:cNvSpPr/>
              <p:nvPr/>
            </p:nvSpPr>
            <p:spPr>
              <a:xfrm>
                <a:off x="3878463" y="28980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62E24E9-6D9C-48C1-BC9D-F59AA6F0D87B}"/>
                  </a:ext>
                </a:extLst>
              </p:cNvPr>
              <p:cNvSpPr/>
              <p:nvPr/>
            </p:nvSpPr>
            <p:spPr>
              <a:xfrm>
                <a:off x="4177349" y="25206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DDC5B17-BF25-4BCA-96AC-E319FDA81825}"/>
                  </a:ext>
                </a:extLst>
              </p:cNvPr>
              <p:cNvSpPr/>
              <p:nvPr/>
            </p:nvSpPr>
            <p:spPr>
              <a:xfrm>
                <a:off x="3807559" y="25206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0B25DE8-BF9D-458C-B229-63831D5B94B2}"/>
                  </a:ext>
                </a:extLst>
              </p:cNvPr>
              <p:cNvSpPr/>
              <p:nvPr/>
            </p:nvSpPr>
            <p:spPr>
              <a:xfrm>
                <a:off x="3954820" y="25216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" name="Graphic 14" descr="Medal">
              <a:extLst>
                <a:ext uri="{FF2B5EF4-FFF2-40B4-BE49-F238E27FC236}">
                  <a16:creationId xmlns:a16="http://schemas.microsoft.com/office/drawing/2014/main" id="{B4DAB2F1-17A6-48FE-B0FE-20806F7CE85C}"/>
                </a:ext>
              </a:extLst>
            </p:cNvPr>
            <p:cNvGrpSpPr/>
            <p:nvPr/>
          </p:nvGrpSpPr>
          <p:grpSpPr>
            <a:xfrm>
              <a:off x="5848545" y="2429347"/>
              <a:ext cx="467145" cy="643041"/>
              <a:chOff x="7798064" y="2749201"/>
              <a:chExt cx="622860" cy="857387"/>
            </a:xfrm>
            <a:solidFill>
              <a:srgbClr val="000000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498627D-7706-46BD-AE76-2149CE076102}"/>
                  </a:ext>
                </a:extLst>
              </p:cNvPr>
              <p:cNvSpPr/>
              <p:nvPr/>
            </p:nvSpPr>
            <p:spPr>
              <a:xfrm>
                <a:off x="7980232" y="32368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accent2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597DAED-2ADB-414C-AFFF-C71B07686187}"/>
                  </a:ext>
                </a:extLst>
              </p:cNvPr>
              <p:cNvSpPr/>
              <p:nvPr/>
            </p:nvSpPr>
            <p:spPr>
              <a:xfrm>
                <a:off x="7868968" y="31266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0C30CCA-A2EC-49CB-81B0-242147D30E8F}"/>
                  </a:ext>
                </a:extLst>
              </p:cNvPr>
              <p:cNvSpPr/>
              <p:nvPr/>
            </p:nvSpPr>
            <p:spPr>
              <a:xfrm>
                <a:off x="8167854" y="27492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DF2D2A5-2959-48B5-918F-E9B2A44A62ED}"/>
                  </a:ext>
                </a:extLst>
              </p:cNvPr>
              <p:cNvSpPr/>
              <p:nvPr/>
            </p:nvSpPr>
            <p:spPr>
              <a:xfrm>
                <a:off x="7798064" y="27492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38387CA-AB29-4433-A7A1-62F54BC4BBB1}"/>
                  </a:ext>
                </a:extLst>
              </p:cNvPr>
              <p:cNvSpPr/>
              <p:nvPr/>
            </p:nvSpPr>
            <p:spPr>
              <a:xfrm>
                <a:off x="7945325" y="27502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B6D9E1E-8D1C-4516-8372-5733B6A12229}"/>
                </a:ext>
              </a:extLst>
            </p:cNvPr>
            <p:cNvGrpSpPr/>
            <p:nvPr/>
          </p:nvGrpSpPr>
          <p:grpSpPr>
            <a:xfrm>
              <a:off x="4228156" y="1703696"/>
              <a:ext cx="687689" cy="775125"/>
              <a:chOff x="5637540" y="1781668"/>
              <a:chExt cx="916919" cy="1033500"/>
            </a:xfrm>
          </p:grpSpPr>
          <p:sp>
            <p:nvSpPr>
              <p:cNvPr id="34" name="Graphic 16" descr="Trophy">
                <a:extLst>
                  <a:ext uri="{FF2B5EF4-FFF2-40B4-BE49-F238E27FC236}">
                    <a16:creationId xmlns:a16="http://schemas.microsoft.com/office/drawing/2014/main" id="{90414058-12C4-417F-A196-1DEB10D9ABD9}"/>
                  </a:ext>
                </a:extLst>
              </p:cNvPr>
              <p:cNvSpPr/>
              <p:nvPr/>
            </p:nvSpPr>
            <p:spPr>
              <a:xfrm>
                <a:off x="5637540" y="1781668"/>
                <a:ext cx="916919" cy="1033499"/>
              </a:xfrm>
              <a:custGeom>
                <a:avLst/>
                <a:gdLst>
                  <a:gd name="connsiteX0" fmla="*/ 784621 w 916919"/>
                  <a:gd name="connsiteY0" fmla="*/ 497756 h 1033499"/>
                  <a:gd name="connsiteX1" fmla="*/ 601237 w 916919"/>
                  <a:gd name="connsiteY1" fmla="*/ 585519 h 1033499"/>
                  <a:gd name="connsiteX2" fmla="*/ 679831 w 916919"/>
                  <a:gd name="connsiteY2" fmla="*/ 505616 h 1033499"/>
                  <a:gd name="connsiteX3" fmla="*/ 709958 w 916919"/>
                  <a:gd name="connsiteY3" fmla="*/ 466319 h 1033499"/>
                  <a:gd name="connsiteX4" fmla="*/ 745325 w 916919"/>
                  <a:gd name="connsiteY4" fmla="*/ 341880 h 1033499"/>
                  <a:gd name="connsiteX5" fmla="*/ 745325 w 916919"/>
                  <a:gd name="connsiteY5" fmla="*/ 171595 h 1033499"/>
                  <a:gd name="connsiteX6" fmla="*/ 837017 w 916919"/>
                  <a:gd name="connsiteY6" fmla="*/ 171595 h 1033499"/>
                  <a:gd name="connsiteX7" fmla="*/ 837017 w 916919"/>
                  <a:gd name="connsiteY7" fmla="*/ 370698 h 1033499"/>
                  <a:gd name="connsiteX8" fmla="*/ 784621 w 916919"/>
                  <a:gd name="connsiteY8" fmla="*/ 497756 h 1033499"/>
                  <a:gd name="connsiteX9" fmla="*/ 133608 w 916919"/>
                  <a:gd name="connsiteY9" fmla="*/ 497756 h 1033499"/>
                  <a:gd name="connsiteX10" fmla="*/ 78593 w 916919"/>
                  <a:gd name="connsiteY10" fmla="*/ 370698 h 1033499"/>
                  <a:gd name="connsiteX11" fmla="*/ 78593 w 916919"/>
                  <a:gd name="connsiteY11" fmla="*/ 170285 h 1033499"/>
                  <a:gd name="connsiteX12" fmla="*/ 170285 w 916919"/>
                  <a:gd name="connsiteY12" fmla="*/ 170285 h 1033499"/>
                  <a:gd name="connsiteX13" fmla="*/ 170285 w 916919"/>
                  <a:gd name="connsiteY13" fmla="*/ 340570 h 1033499"/>
                  <a:gd name="connsiteX14" fmla="*/ 205652 w 916919"/>
                  <a:gd name="connsiteY14" fmla="*/ 465009 h 1033499"/>
                  <a:gd name="connsiteX15" fmla="*/ 235779 w 916919"/>
                  <a:gd name="connsiteY15" fmla="*/ 504306 h 1033499"/>
                  <a:gd name="connsiteX16" fmla="*/ 314373 w 916919"/>
                  <a:gd name="connsiteY16" fmla="*/ 584209 h 1033499"/>
                  <a:gd name="connsiteX17" fmla="*/ 133608 w 916919"/>
                  <a:gd name="connsiteY17" fmla="*/ 497756 h 1033499"/>
                  <a:gd name="connsiteX18" fmla="*/ 916920 w 916919"/>
                  <a:gd name="connsiteY18" fmla="*/ 366768 h 1033499"/>
                  <a:gd name="connsiteX19" fmla="*/ 916920 w 916919"/>
                  <a:gd name="connsiteY19" fmla="*/ 91692 h 1033499"/>
                  <a:gd name="connsiteX20" fmla="*/ 746635 w 916919"/>
                  <a:gd name="connsiteY20" fmla="*/ 91692 h 1033499"/>
                  <a:gd name="connsiteX21" fmla="*/ 746635 w 916919"/>
                  <a:gd name="connsiteY21" fmla="*/ 0 h 1033499"/>
                  <a:gd name="connsiteX22" fmla="*/ 458460 w 916919"/>
                  <a:gd name="connsiteY22" fmla="*/ 0 h 1033499"/>
                  <a:gd name="connsiteX23" fmla="*/ 170285 w 916919"/>
                  <a:gd name="connsiteY23" fmla="*/ 0 h 1033499"/>
                  <a:gd name="connsiteX24" fmla="*/ 170285 w 916919"/>
                  <a:gd name="connsiteY24" fmla="*/ 91692 h 1033499"/>
                  <a:gd name="connsiteX25" fmla="*/ 0 w 916919"/>
                  <a:gd name="connsiteY25" fmla="*/ 91692 h 1033499"/>
                  <a:gd name="connsiteX26" fmla="*/ 0 w 916919"/>
                  <a:gd name="connsiteY26" fmla="*/ 365458 h 1033499"/>
                  <a:gd name="connsiteX27" fmla="*/ 74663 w 916919"/>
                  <a:gd name="connsiteY27" fmla="*/ 548842 h 1033499"/>
                  <a:gd name="connsiteX28" fmla="*/ 387726 w 916919"/>
                  <a:gd name="connsiteY28" fmla="*/ 666732 h 1033499"/>
                  <a:gd name="connsiteX29" fmla="*/ 406064 w 916919"/>
                  <a:gd name="connsiteY29" fmla="*/ 732226 h 1033499"/>
                  <a:gd name="connsiteX30" fmla="*/ 406064 w 916919"/>
                  <a:gd name="connsiteY30" fmla="*/ 902511 h 1033499"/>
                  <a:gd name="connsiteX31" fmla="*/ 340570 w 916919"/>
                  <a:gd name="connsiteY31" fmla="*/ 902511 h 1033499"/>
                  <a:gd name="connsiteX32" fmla="*/ 288175 w 916919"/>
                  <a:gd name="connsiteY32" fmla="*/ 954907 h 1033499"/>
                  <a:gd name="connsiteX33" fmla="*/ 222681 w 916919"/>
                  <a:gd name="connsiteY33" fmla="*/ 954907 h 1033499"/>
                  <a:gd name="connsiteX34" fmla="*/ 170285 w 916919"/>
                  <a:gd name="connsiteY34" fmla="*/ 1007302 h 1033499"/>
                  <a:gd name="connsiteX35" fmla="*/ 170285 w 916919"/>
                  <a:gd name="connsiteY35" fmla="*/ 1033500 h 1033499"/>
                  <a:gd name="connsiteX36" fmla="*/ 746635 w 916919"/>
                  <a:gd name="connsiteY36" fmla="*/ 1033500 h 1033499"/>
                  <a:gd name="connsiteX37" fmla="*/ 746635 w 916919"/>
                  <a:gd name="connsiteY37" fmla="*/ 1007302 h 1033499"/>
                  <a:gd name="connsiteX38" fmla="*/ 694239 w 916919"/>
                  <a:gd name="connsiteY38" fmla="*/ 954907 h 1033499"/>
                  <a:gd name="connsiteX39" fmla="*/ 628745 w 916919"/>
                  <a:gd name="connsiteY39" fmla="*/ 954907 h 1033499"/>
                  <a:gd name="connsiteX40" fmla="*/ 576350 w 916919"/>
                  <a:gd name="connsiteY40" fmla="*/ 902511 h 1033499"/>
                  <a:gd name="connsiteX41" fmla="*/ 510855 w 916919"/>
                  <a:gd name="connsiteY41" fmla="*/ 902511 h 1033499"/>
                  <a:gd name="connsiteX42" fmla="*/ 510855 w 916919"/>
                  <a:gd name="connsiteY42" fmla="*/ 733536 h 1033499"/>
                  <a:gd name="connsiteX43" fmla="*/ 529194 w 916919"/>
                  <a:gd name="connsiteY43" fmla="*/ 668042 h 1033499"/>
                  <a:gd name="connsiteX44" fmla="*/ 842256 w 916919"/>
                  <a:gd name="connsiteY44" fmla="*/ 550152 h 1033499"/>
                  <a:gd name="connsiteX45" fmla="*/ 916920 w 916919"/>
                  <a:gd name="connsiteY45" fmla="*/ 366768 h 103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916919" h="1033499">
                    <a:moveTo>
                      <a:pt x="784621" y="497756"/>
                    </a:moveTo>
                    <a:cubicBezTo>
                      <a:pt x="738775" y="544912"/>
                      <a:pt x="695549" y="575040"/>
                      <a:pt x="601237" y="585519"/>
                    </a:cubicBezTo>
                    <a:cubicBezTo>
                      <a:pt x="626125" y="560631"/>
                      <a:pt x="654943" y="535743"/>
                      <a:pt x="679831" y="505616"/>
                    </a:cubicBezTo>
                    <a:cubicBezTo>
                      <a:pt x="690310" y="493827"/>
                      <a:pt x="709958" y="467629"/>
                      <a:pt x="709958" y="466319"/>
                    </a:cubicBezTo>
                    <a:cubicBezTo>
                      <a:pt x="732226" y="429642"/>
                      <a:pt x="745325" y="387726"/>
                      <a:pt x="745325" y="341880"/>
                    </a:cubicBezTo>
                    <a:lnTo>
                      <a:pt x="745325" y="171595"/>
                    </a:lnTo>
                    <a:lnTo>
                      <a:pt x="837017" y="171595"/>
                    </a:lnTo>
                    <a:lnTo>
                      <a:pt x="837017" y="370698"/>
                    </a:lnTo>
                    <a:cubicBezTo>
                      <a:pt x="838327" y="373317"/>
                      <a:pt x="840946" y="438812"/>
                      <a:pt x="784621" y="497756"/>
                    </a:cubicBezTo>
                    <a:close/>
                    <a:moveTo>
                      <a:pt x="133608" y="497756"/>
                    </a:moveTo>
                    <a:cubicBezTo>
                      <a:pt x="75973" y="438812"/>
                      <a:pt x="78593" y="373317"/>
                      <a:pt x="78593" y="370698"/>
                    </a:cubicBezTo>
                    <a:lnTo>
                      <a:pt x="78593" y="170285"/>
                    </a:lnTo>
                    <a:lnTo>
                      <a:pt x="170285" y="170285"/>
                    </a:lnTo>
                    <a:lnTo>
                      <a:pt x="170285" y="340570"/>
                    </a:lnTo>
                    <a:cubicBezTo>
                      <a:pt x="170285" y="386416"/>
                      <a:pt x="183384" y="428333"/>
                      <a:pt x="205652" y="465009"/>
                    </a:cubicBezTo>
                    <a:cubicBezTo>
                      <a:pt x="205652" y="466319"/>
                      <a:pt x="225300" y="493827"/>
                      <a:pt x="235779" y="504306"/>
                    </a:cubicBezTo>
                    <a:cubicBezTo>
                      <a:pt x="261977" y="534433"/>
                      <a:pt x="289485" y="559321"/>
                      <a:pt x="314373" y="584209"/>
                    </a:cubicBezTo>
                    <a:cubicBezTo>
                      <a:pt x="222681" y="573730"/>
                      <a:pt x="178144" y="543602"/>
                      <a:pt x="133608" y="497756"/>
                    </a:cubicBezTo>
                    <a:close/>
                    <a:moveTo>
                      <a:pt x="916920" y="366768"/>
                    </a:moveTo>
                    <a:lnTo>
                      <a:pt x="916920" y="91692"/>
                    </a:lnTo>
                    <a:lnTo>
                      <a:pt x="746635" y="91692"/>
                    </a:lnTo>
                    <a:lnTo>
                      <a:pt x="746635" y="0"/>
                    </a:lnTo>
                    <a:lnTo>
                      <a:pt x="458460" y="0"/>
                    </a:lnTo>
                    <a:lnTo>
                      <a:pt x="170285" y="0"/>
                    </a:lnTo>
                    <a:lnTo>
                      <a:pt x="170285" y="91692"/>
                    </a:lnTo>
                    <a:lnTo>
                      <a:pt x="0" y="91692"/>
                    </a:lnTo>
                    <a:lnTo>
                      <a:pt x="0" y="365458"/>
                    </a:lnTo>
                    <a:cubicBezTo>
                      <a:pt x="0" y="378557"/>
                      <a:pt x="0" y="468939"/>
                      <a:pt x="74663" y="548842"/>
                    </a:cubicBezTo>
                    <a:cubicBezTo>
                      <a:pt x="146707" y="624815"/>
                      <a:pt x="234469" y="664112"/>
                      <a:pt x="387726" y="666732"/>
                    </a:cubicBezTo>
                    <a:cubicBezTo>
                      <a:pt x="399515" y="686380"/>
                      <a:pt x="406064" y="708648"/>
                      <a:pt x="406064" y="732226"/>
                    </a:cubicBezTo>
                    <a:lnTo>
                      <a:pt x="406064" y="902511"/>
                    </a:lnTo>
                    <a:lnTo>
                      <a:pt x="340570" y="902511"/>
                    </a:lnTo>
                    <a:cubicBezTo>
                      <a:pt x="311753" y="902511"/>
                      <a:pt x="288175" y="926089"/>
                      <a:pt x="288175" y="954907"/>
                    </a:cubicBezTo>
                    <a:lnTo>
                      <a:pt x="222681" y="954907"/>
                    </a:lnTo>
                    <a:cubicBezTo>
                      <a:pt x="193863" y="954907"/>
                      <a:pt x="170285" y="978484"/>
                      <a:pt x="170285" y="1007302"/>
                    </a:cubicBezTo>
                    <a:lnTo>
                      <a:pt x="170285" y="1033500"/>
                    </a:lnTo>
                    <a:lnTo>
                      <a:pt x="746635" y="1033500"/>
                    </a:lnTo>
                    <a:lnTo>
                      <a:pt x="746635" y="1007302"/>
                    </a:lnTo>
                    <a:cubicBezTo>
                      <a:pt x="746635" y="978484"/>
                      <a:pt x="723057" y="954907"/>
                      <a:pt x="694239" y="954907"/>
                    </a:cubicBezTo>
                    <a:lnTo>
                      <a:pt x="628745" y="954907"/>
                    </a:lnTo>
                    <a:cubicBezTo>
                      <a:pt x="628745" y="926089"/>
                      <a:pt x="605167" y="902511"/>
                      <a:pt x="576350" y="902511"/>
                    </a:cubicBezTo>
                    <a:lnTo>
                      <a:pt x="510855" y="902511"/>
                    </a:lnTo>
                    <a:lnTo>
                      <a:pt x="510855" y="733536"/>
                    </a:lnTo>
                    <a:cubicBezTo>
                      <a:pt x="510855" y="709958"/>
                      <a:pt x="517405" y="687690"/>
                      <a:pt x="529194" y="668042"/>
                    </a:cubicBezTo>
                    <a:cubicBezTo>
                      <a:pt x="682450" y="665422"/>
                      <a:pt x="770213" y="624815"/>
                      <a:pt x="842256" y="550152"/>
                    </a:cubicBezTo>
                    <a:cubicBezTo>
                      <a:pt x="916920" y="471559"/>
                      <a:pt x="916920" y="379867"/>
                      <a:pt x="916920" y="366768"/>
                    </a:cubicBezTo>
                    <a:close/>
                  </a:path>
                </a:pathLst>
              </a:custGeom>
              <a:solidFill>
                <a:srgbClr val="FFCC4C"/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 descr="Trophy">
                <a:extLst>
                  <a:ext uri="{FF2B5EF4-FFF2-40B4-BE49-F238E27FC236}">
                    <a16:creationId xmlns:a16="http://schemas.microsoft.com/office/drawing/2014/main" id="{192396BC-06A2-4AB8-8696-A6F3F7B49C33}"/>
                  </a:ext>
                </a:extLst>
              </p:cNvPr>
              <p:cNvSpPr/>
              <p:nvPr/>
            </p:nvSpPr>
            <p:spPr>
              <a:xfrm>
                <a:off x="6095999" y="1781668"/>
                <a:ext cx="458460" cy="1033500"/>
              </a:xfrm>
              <a:custGeom>
                <a:avLst/>
                <a:gdLst>
                  <a:gd name="connsiteX0" fmla="*/ 286865 w 458460"/>
                  <a:gd name="connsiteY0" fmla="*/ 171595 h 1033500"/>
                  <a:gd name="connsiteX1" fmla="*/ 286865 w 458460"/>
                  <a:gd name="connsiteY1" fmla="*/ 341880 h 1033500"/>
                  <a:gd name="connsiteX2" fmla="*/ 251498 w 458460"/>
                  <a:gd name="connsiteY2" fmla="*/ 466319 h 1033500"/>
                  <a:gd name="connsiteX3" fmla="*/ 221371 w 458460"/>
                  <a:gd name="connsiteY3" fmla="*/ 505616 h 1033500"/>
                  <a:gd name="connsiteX4" fmla="*/ 142777 w 458460"/>
                  <a:gd name="connsiteY4" fmla="*/ 585519 h 1033500"/>
                  <a:gd name="connsiteX5" fmla="*/ 326161 w 458460"/>
                  <a:gd name="connsiteY5" fmla="*/ 497756 h 1033500"/>
                  <a:gd name="connsiteX6" fmla="*/ 378557 w 458460"/>
                  <a:gd name="connsiteY6" fmla="*/ 370698 h 1033500"/>
                  <a:gd name="connsiteX7" fmla="*/ 378557 w 458460"/>
                  <a:gd name="connsiteY7" fmla="*/ 171595 h 1033500"/>
                  <a:gd name="connsiteX8" fmla="*/ 0 w 458460"/>
                  <a:gd name="connsiteY8" fmla="*/ 0 h 1033500"/>
                  <a:gd name="connsiteX9" fmla="*/ 288175 w 458460"/>
                  <a:gd name="connsiteY9" fmla="*/ 0 h 1033500"/>
                  <a:gd name="connsiteX10" fmla="*/ 288175 w 458460"/>
                  <a:gd name="connsiteY10" fmla="*/ 91692 h 1033500"/>
                  <a:gd name="connsiteX11" fmla="*/ 458460 w 458460"/>
                  <a:gd name="connsiteY11" fmla="*/ 91692 h 1033500"/>
                  <a:gd name="connsiteX12" fmla="*/ 458460 w 458460"/>
                  <a:gd name="connsiteY12" fmla="*/ 366768 h 1033500"/>
                  <a:gd name="connsiteX13" fmla="*/ 383796 w 458460"/>
                  <a:gd name="connsiteY13" fmla="*/ 550152 h 1033500"/>
                  <a:gd name="connsiteX14" fmla="*/ 70734 w 458460"/>
                  <a:gd name="connsiteY14" fmla="*/ 668042 h 1033500"/>
                  <a:gd name="connsiteX15" fmla="*/ 52395 w 458460"/>
                  <a:gd name="connsiteY15" fmla="*/ 733536 h 1033500"/>
                  <a:gd name="connsiteX16" fmla="*/ 52395 w 458460"/>
                  <a:gd name="connsiteY16" fmla="*/ 902511 h 1033500"/>
                  <a:gd name="connsiteX17" fmla="*/ 117890 w 458460"/>
                  <a:gd name="connsiteY17" fmla="*/ 902511 h 1033500"/>
                  <a:gd name="connsiteX18" fmla="*/ 170285 w 458460"/>
                  <a:gd name="connsiteY18" fmla="*/ 954907 h 1033500"/>
                  <a:gd name="connsiteX19" fmla="*/ 235779 w 458460"/>
                  <a:gd name="connsiteY19" fmla="*/ 954907 h 1033500"/>
                  <a:gd name="connsiteX20" fmla="*/ 288175 w 458460"/>
                  <a:gd name="connsiteY20" fmla="*/ 1007302 h 1033500"/>
                  <a:gd name="connsiteX21" fmla="*/ 288175 w 458460"/>
                  <a:gd name="connsiteY21" fmla="*/ 1033500 h 1033500"/>
                  <a:gd name="connsiteX22" fmla="*/ 0 w 458460"/>
                  <a:gd name="connsiteY22" fmla="*/ 1033500 h 103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460" h="1033500">
                    <a:moveTo>
                      <a:pt x="286865" y="171595"/>
                    </a:moveTo>
                    <a:lnTo>
                      <a:pt x="286865" y="341880"/>
                    </a:lnTo>
                    <a:cubicBezTo>
                      <a:pt x="286865" y="387726"/>
                      <a:pt x="273766" y="429642"/>
                      <a:pt x="251498" y="466319"/>
                    </a:cubicBezTo>
                    <a:cubicBezTo>
                      <a:pt x="251498" y="467629"/>
                      <a:pt x="231850" y="493827"/>
                      <a:pt x="221371" y="505616"/>
                    </a:cubicBezTo>
                    <a:cubicBezTo>
                      <a:pt x="196483" y="535743"/>
                      <a:pt x="167665" y="560631"/>
                      <a:pt x="142777" y="585519"/>
                    </a:cubicBezTo>
                    <a:cubicBezTo>
                      <a:pt x="237089" y="575040"/>
                      <a:pt x="280315" y="544912"/>
                      <a:pt x="326161" y="497756"/>
                    </a:cubicBezTo>
                    <a:cubicBezTo>
                      <a:pt x="382486" y="438812"/>
                      <a:pt x="379867" y="373317"/>
                      <a:pt x="378557" y="370698"/>
                    </a:cubicBezTo>
                    <a:lnTo>
                      <a:pt x="378557" y="171595"/>
                    </a:lnTo>
                    <a:close/>
                    <a:moveTo>
                      <a:pt x="0" y="0"/>
                    </a:moveTo>
                    <a:lnTo>
                      <a:pt x="288175" y="0"/>
                    </a:lnTo>
                    <a:lnTo>
                      <a:pt x="288175" y="91692"/>
                    </a:lnTo>
                    <a:lnTo>
                      <a:pt x="458460" y="91692"/>
                    </a:lnTo>
                    <a:lnTo>
                      <a:pt x="458460" y="366768"/>
                    </a:lnTo>
                    <a:cubicBezTo>
                      <a:pt x="458460" y="379867"/>
                      <a:pt x="458460" y="471559"/>
                      <a:pt x="383796" y="550152"/>
                    </a:cubicBezTo>
                    <a:cubicBezTo>
                      <a:pt x="311753" y="624815"/>
                      <a:pt x="223990" y="665422"/>
                      <a:pt x="70734" y="668042"/>
                    </a:cubicBezTo>
                    <a:cubicBezTo>
                      <a:pt x="58945" y="687690"/>
                      <a:pt x="52395" y="709958"/>
                      <a:pt x="52395" y="733536"/>
                    </a:cubicBezTo>
                    <a:lnTo>
                      <a:pt x="52395" y="902511"/>
                    </a:lnTo>
                    <a:lnTo>
                      <a:pt x="117890" y="902511"/>
                    </a:lnTo>
                    <a:cubicBezTo>
                      <a:pt x="146707" y="902511"/>
                      <a:pt x="170285" y="926089"/>
                      <a:pt x="170285" y="954907"/>
                    </a:cubicBezTo>
                    <a:lnTo>
                      <a:pt x="235779" y="954907"/>
                    </a:lnTo>
                    <a:cubicBezTo>
                      <a:pt x="264597" y="954907"/>
                      <a:pt x="288175" y="978484"/>
                      <a:pt x="288175" y="1007302"/>
                    </a:cubicBezTo>
                    <a:lnTo>
                      <a:pt x="288175" y="1033500"/>
                    </a:lnTo>
                    <a:lnTo>
                      <a:pt x="0" y="103350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6393797" y="4440251"/>
            <a:ext cx="2194560" cy="1360030"/>
            <a:chOff x="8921977" y="1312837"/>
            <a:chExt cx="2926080" cy="1813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50" noProof="1">
                  <a:solidFill>
                    <a:schemeClr val="bg1"/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5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555644" y="4440251"/>
            <a:ext cx="2194560" cy="1360030"/>
            <a:chOff x="332936" y="2473878"/>
            <a:chExt cx="2926080" cy="1813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50" noProof="1">
                  <a:solidFill>
                    <a:schemeClr val="bg1"/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5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3474720" y="4163791"/>
            <a:ext cx="2194560" cy="1360030"/>
            <a:chOff x="8921977" y="1312837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50" noProof="1">
                  <a:solidFill>
                    <a:schemeClr val="bg1"/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50" noProof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8181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206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Podium &amp; Winners – Slide Template</vt:lpstr>
      <vt:lpstr>Podium &amp; Winners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2021-07-17T05:57:36Z</dcterms:created>
  <dcterms:modified xsi:type="dcterms:W3CDTF">2021-07-17T05:57:38Z</dcterms:modified>
  <cp:category/>
</cp:coreProperties>
</file>