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2" r:id="rId3"/>
    <p:sldId id="35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Shopping Bag w/ 3 Parts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F3B4310-F480-4773-BFFD-AC1B405E29B7}"/>
              </a:ext>
            </a:extLst>
          </p:cNvPr>
          <p:cNvGrpSpPr/>
          <p:nvPr/>
        </p:nvGrpSpPr>
        <p:grpSpPr>
          <a:xfrm>
            <a:off x="4012288" y="949325"/>
            <a:ext cx="4167423" cy="4959349"/>
            <a:chOff x="23469599" y="17462500"/>
            <a:chExt cx="4167423" cy="495934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F5065BB-7B07-43F8-8C22-A11EB64B4C87}"/>
                </a:ext>
              </a:extLst>
            </p:cNvPr>
            <p:cNvSpPr/>
            <p:nvPr/>
          </p:nvSpPr>
          <p:spPr>
            <a:xfrm>
              <a:off x="23469599" y="18605500"/>
              <a:ext cx="4167423" cy="381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extrusionOk="0">
                  <a:moveTo>
                    <a:pt x="19318" y="21600"/>
                  </a:moveTo>
                  <a:lnTo>
                    <a:pt x="2024" y="21600"/>
                  </a:lnTo>
                  <a:cubicBezTo>
                    <a:pt x="808" y="21600"/>
                    <a:pt x="-129" y="20515"/>
                    <a:pt x="14" y="19285"/>
                  </a:cubicBezTo>
                  <a:lnTo>
                    <a:pt x="2453" y="1811"/>
                  </a:lnTo>
                  <a:cubicBezTo>
                    <a:pt x="2577" y="776"/>
                    <a:pt x="3442" y="0"/>
                    <a:pt x="4463" y="0"/>
                  </a:cubicBezTo>
                  <a:lnTo>
                    <a:pt x="16879" y="0"/>
                  </a:lnTo>
                  <a:cubicBezTo>
                    <a:pt x="17900" y="0"/>
                    <a:pt x="18765" y="776"/>
                    <a:pt x="18889" y="1811"/>
                  </a:cubicBezTo>
                  <a:lnTo>
                    <a:pt x="21328" y="19285"/>
                  </a:lnTo>
                  <a:cubicBezTo>
                    <a:pt x="21471" y="20515"/>
                    <a:pt x="20528" y="21600"/>
                    <a:pt x="19318" y="2160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01B6391-8943-471E-B33B-AE1ACFAD269C}"/>
                </a:ext>
              </a:extLst>
            </p:cNvPr>
            <p:cNvSpPr/>
            <p:nvPr/>
          </p:nvSpPr>
          <p:spPr>
            <a:xfrm>
              <a:off x="23634700" y="18605500"/>
              <a:ext cx="3844499" cy="381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extrusionOk="0">
                  <a:moveTo>
                    <a:pt x="19310" y="21600"/>
                  </a:moveTo>
                  <a:lnTo>
                    <a:pt x="2024" y="21600"/>
                  </a:lnTo>
                  <a:cubicBezTo>
                    <a:pt x="812" y="21600"/>
                    <a:pt x="-133" y="20515"/>
                    <a:pt x="15" y="19285"/>
                  </a:cubicBezTo>
                  <a:lnTo>
                    <a:pt x="1876" y="1811"/>
                  </a:lnTo>
                  <a:cubicBezTo>
                    <a:pt x="2003" y="776"/>
                    <a:pt x="2863" y="0"/>
                    <a:pt x="3885" y="0"/>
                  </a:cubicBezTo>
                  <a:lnTo>
                    <a:pt x="17456" y="0"/>
                  </a:lnTo>
                  <a:cubicBezTo>
                    <a:pt x="18478" y="0"/>
                    <a:pt x="19338" y="776"/>
                    <a:pt x="19465" y="1811"/>
                  </a:cubicBezTo>
                  <a:lnTo>
                    <a:pt x="21326" y="19285"/>
                  </a:lnTo>
                  <a:cubicBezTo>
                    <a:pt x="21467" y="20515"/>
                    <a:pt x="20529" y="21600"/>
                    <a:pt x="19310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CFDF794-9784-41F6-87BE-557216DD18C3}"/>
                </a:ext>
              </a:extLst>
            </p:cNvPr>
            <p:cNvSpPr/>
            <p:nvPr/>
          </p:nvSpPr>
          <p:spPr>
            <a:xfrm>
              <a:off x="23977599" y="18707099"/>
              <a:ext cx="3150871" cy="152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extrusionOk="0">
                  <a:moveTo>
                    <a:pt x="21600" y="15783"/>
                  </a:moveTo>
                  <a:lnTo>
                    <a:pt x="20938" y="3196"/>
                  </a:lnTo>
                  <a:cubicBezTo>
                    <a:pt x="20834" y="1383"/>
                    <a:pt x="20076" y="0"/>
                    <a:pt x="19180" y="0"/>
                  </a:cubicBezTo>
                  <a:lnTo>
                    <a:pt x="2420" y="0"/>
                  </a:lnTo>
                  <a:cubicBezTo>
                    <a:pt x="1524" y="0"/>
                    <a:pt x="766" y="1383"/>
                    <a:pt x="662" y="3214"/>
                  </a:cubicBezTo>
                  <a:lnTo>
                    <a:pt x="0" y="15783"/>
                  </a:lnTo>
                  <a:lnTo>
                    <a:pt x="1750" y="15783"/>
                  </a:lnTo>
                  <a:cubicBezTo>
                    <a:pt x="1750" y="15783"/>
                    <a:pt x="1750" y="15783"/>
                    <a:pt x="1750" y="15801"/>
                  </a:cubicBezTo>
                  <a:cubicBezTo>
                    <a:pt x="1750" y="16178"/>
                    <a:pt x="1715" y="16537"/>
                    <a:pt x="1654" y="16878"/>
                  </a:cubicBezTo>
                  <a:cubicBezTo>
                    <a:pt x="1602" y="17165"/>
                    <a:pt x="1515" y="17452"/>
                    <a:pt x="1384" y="17740"/>
                  </a:cubicBezTo>
                  <a:cubicBezTo>
                    <a:pt x="1341" y="17829"/>
                    <a:pt x="1306" y="17937"/>
                    <a:pt x="1271" y="18027"/>
                  </a:cubicBezTo>
                  <a:cubicBezTo>
                    <a:pt x="1141" y="18440"/>
                    <a:pt x="1080" y="18907"/>
                    <a:pt x="1088" y="19392"/>
                  </a:cubicBezTo>
                  <a:cubicBezTo>
                    <a:pt x="1114" y="20559"/>
                    <a:pt x="1576" y="21510"/>
                    <a:pt x="2142" y="21564"/>
                  </a:cubicBezTo>
                  <a:cubicBezTo>
                    <a:pt x="2446" y="21600"/>
                    <a:pt x="2742" y="21367"/>
                    <a:pt x="2969" y="20936"/>
                  </a:cubicBezTo>
                  <a:cubicBezTo>
                    <a:pt x="3195" y="20505"/>
                    <a:pt x="3317" y="19912"/>
                    <a:pt x="3317" y="19266"/>
                  </a:cubicBezTo>
                  <a:cubicBezTo>
                    <a:pt x="3317" y="18799"/>
                    <a:pt x="3247" y="18368"/>
                    <a:pt x="3126" y="17991"/>
                  </a:cubicBezTo>
                  <a:cubicBezTo>
                    <a:pt x="3099" y="17901"/>
                    <a:pt x="3065" y="17811"/>
                    <a:pt x="3030" y="17740"/>
                  </a:cubicBezTo>
                  <a:cubicBezTo>
                    <a:pt x="2925" y="17506"/>
                    <a:pt x="2847" y="17291"/>
                    <a:pt x="2803" y="17057"/>
                  </a:cubicBezTo>
                  <a:cubicBezTo>
                    <a:pt x="2716" y="16662"/>
                    <a:pt x="2673" y="16231"/>
                    <a:pt x="2673" y="15800"/>
                  </a:cubicBezTo>
                  <a:cubicBezTo>
                    <a:pt x="2673" y="15800"/>
                    <a:pt x="2673" y="15800"/>
                    <a:pt x="2673" y="15783"/>
                  </a:cubicBezTo>
                  <a:lnTo>
                    <a:pt x="21600" y="15783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AAB61FB-9DB2-45A8-90FA-4EDC14F0663F}"/>
                </a:ext>
              </a:extLst>
            </p:cNvPr>
            <p:cNvSpPr/>
            <p:nvPr/>
          </p:nvSpPr>
          <p:spPr>
            <a:xfrm>
              <a:off x="23837900" y="19900900"/>
              <a:ext cx="3430272" cy="122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40" y="20390"/>
                  </a:moveTo>
                  <a:cubicBezTo>
                    <a:pt x="20536" y="20726"/>
                    <a:pt x="20464" y="21085"/>
                    <a:pt x="20424" y="21466"/>
                  </a:cubicBezTo>
                  <a:cubicBezTo>
                    <a:pt x="20416" y="21510"/>
                    <a:pt x="20416" y="21555"/>
                    <a:pt x="20416" y="21600"/>
                  </a:cubicBezTo>
                  <a:lnTo>
                    <a:pt x="21600" y="21600"/>
                  </a:lnTo>
                  <a:lnTo>
                    <a:pt x="20768" y="22"/>
                  </a:lnTo>
                  <a:lnTo>
                    <a:pt x="3791" y="22"/>
                  </a:lnTo>
                  <a:cubicBezTo>
                    <a:pt x="3823" y="179"/>
                    <a:pt x="3863" y="336"/>
                    <a:pt x="3919" y="493"/>
                  </a:cubicBezTo>
                  <a:lnTo>
                    <a:pt x="3919" y="493"/>
                  </a:lnTo>
                  <a:cubicBezTo>
                    <a:pt x="3967" y="627"/>
                    <a:pt x="4007" y="784"/>
                    <a:pt x="4039" y="919"/>
                  </a:cubicBezTo>
                  <a:cubicBezTo>
                    <a:pt x="4190" y="1546"/>
                    <a:pt x="4270" y="2308"/>
                    <a:pt x="4270" y="3070"/>
                  </a:cubicBezTo>
                  <a:cubicBezTo>
                    <a:pt x="4270" y="4145"/>
                    <a:pt x="4118" y="5131"/>
                    <a:pt x="3847" y="5848"/>
                  </a:cubicBezTo>
                  <a:cubicBezTo>
                    <a:pt x="3591" y="6543"/>
                    <a:pt x="3255" y="6901"/>
                    <a:pt x="2903" y="6901"/>
                  </a:cubicBezTo>
                  <a:cubicBezTo>
                    <a:pt x="2879" y="6901"/>
                    <a:pt x="2855" y="6901"/>
                    <a:pt x="2831" y="6901"/>
                  </a:cubicBezTo>
                  <a:cubicBezTo>
                    <a:pt x="2135" y="6812"/>
                    <a:pt x="1567" y="5198"/>
                    <a:pt x="1535" y="3249"/>
                  </a:cubicBezTo>
                  <a:cubicBezTo>
                    <a:pt x="1519" y="2442"/>
                    <a:pt x="1599" y="1636"/>
                    <a:pt x="1759" y="963"/>
                  </a:cubicBezTo>
                  <a:cubicBezTo>
                    <a:pt x="1799" y="784"/>
                    <a:pt x="1847" y="627"/>
                    <a:pt x="1895" y="471"/>
                  </a:cubicBezTo>
                  <a:cubicBezTo>
                    <a:pt x="1951" y="314"/>
                    <a:pt x="1991" y="157"/>
                    <a:pt x="2023" y="0"/>
                  </a:cubicBezTo>
                  <a:lnTo>
                    <a:pt x="832" y="0"/>
                  </a:lnTo>
                  <a:lnTo>
                    <a:pt x="0" y="21578"/>
                  </a:lnTo>
                  <a:lnTo>
                    <a:pt x="18833" y="21578"/>
                  </a:lnTo>
                  <a:cubicBezTo>
                    <a:pt x="18825" y="21488"/>
                    <a:pt x="18817" y="21421"/>
                    <a:pt x="18809" y="21331"/>
                  </a:cubicBezTo>
                  <a:cubicBezTo>
                    <a:pt x="18769" y="21017"/>
                    <a:pt x="18705" y="20681"/>
                    <a:pt x="18601" y="20368"/>
                  </a:cubicBezTo>
                  <a:cubicBezTo>
                    <a:pt x="18569" y="20256"/>
                    <a:pt x="18537" y="20144"/>
                    <a:pt x="18505" y="20032"/>
                  </a:cubicBezTo>
                  <a:cubicBezTo>
                    <a:pt x="18345" y="19382"/>
                    <a:pt x="18257" y="18620"/>
                    <a:pt x="18257" y="17836"/>
                  </a:cubicBezTo>
                  <a:cubicBezTo>
                    <a:pt x="18257" y="16783"/>
                    <a:pt x="18409" y="15774"/>
                    <a:pt x="18681" y="15057"/>
                  </a:cubicBezTo>
                  <a:cubicBezTo>
                    <a:pt x="18953" y="14318"/>
                    <a:pt x="19313" y="13959"/>
                    <a:pt x="19697" y="14004"/>
                  </a:cubicBezTo>
                  <a:cubicBezTo>
                    <a:pt x="20416" y="14094"/>
                    <a:pt x="20984" y="15752"/>
                    <a:pt x="21000" y="17768"/>
                  </a:cubicBezTo>
                  <a:cubicBezTo>
                    <a:pt x="21008" y="18620"/>
                    <a:pt x="20912" y="19427"/>
                    <a:pt x="20736" y="20121"/>
                  </a:cubicBezTo>
                  <a:cubicBezTo>
                    <a:pt x="20696" y="20211"/>
                    <a:pt x="20672" y="20300"/>
                    <a:pt x="20640" y="2039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6E08AB1-F02E-4D2E-A181-70FA8F160887}"/>
                </a:ext>
              </a:extLst>
            </p:cNvPr>
            <p:cNvSpPr/>
            <p:nvPr/>
          </p:nvSpPr>
          <p:spPr>
            <a:xfrm>
              <a:off x="23736300" y="20751800"/>
              <a:ext cx="3630881" cy="156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extrusionOk="0">
                  <a:moveTo>
                    <a:pt x="19466" y="5654"/>
                  </a:moveTo>
                  <a:cubicBezTo>
                    <a:pt x="19466" y="5391"/>
                    <a:pt x="19481" y="5111"/>
                    <a:pt x="19511" y="4849"/>
                  </a:cubicBezTo>
                  <a:cubicBezTo>
                    <a:pt x="19556" y="4446"/>
                    <a:pt x="19654" y="4043"/>
                    <a:pt x="19782" y="3711"/>
                  </a:cubicBezTo>
                  <a:cubicBezTo>
                    <a:pt x="19804" y="3658"/>
                    <a:pt x="19819" y="3606"/>
                    <a:pt x="19835" y="3553"/>
                  </a:cubicBezTo>
                  <a:cubicBezTo>
                    <a:pt x="19962" y="3151"/>
                    <a:pt x="20023" y="2678"/>
                    <a:pt x="20023" y="2188"/>
                  </a:cubicBezTo>
                  <a:cubicBezTo>
                    <a:pt x="20015" y="1033"/>
                    <a:pt x="19601" y="53"/>
                    <a:pt x="19112" y="0"/>
                  </a:cubicBezTo>
                  <a:cubicBezTo>
                    <a:pt x="19097" y="0"/>
                    <a:pt x="19082" y="0"/>
                    <a:pt x="19059" y="0"/>
                  </a:cubicBezTo>
                  <a:cubicBezTo>
                    <a:pt x="18811" y="0"/>
                    <a:pt x="18578" y="210"/>
                    <a:pt x="18397" y="613"/>
                  </a:cubicBezTo>
                  <a:cubicBezTo>
                    <a:pt x="18201" y="1033"/>
                    <a:pt x="18096" y="1610"/>
                    <a:pt x="18096" y="2241"/>
                  </a:cubicBezTo>
                  <a:cubicBezTo>
                    <a:pt x="18096" y="2696"/>
                    <a:pt x="18156" y="3151"/>
                    <a:pt x="18269" y="3518"/>
                  </a:cubicBezTo>
                  <a:cubicBezTo>
                    <a:pt x="18292" y="3588"/>
                    <a:pt x="18307" y="3641"/>
                    <a:pt x="18337" y="3711"/>
                  </a:cubicBezTo>
                  <a:cubicBezTo>
                    <a:pt x="18465" y="4061"/>
                    <a:pt x="18555" y="4394"/>
                    <a:pt x="18600" y="4744"/>
                  </a:cubicBezTo>
                  <a:cubicBezTo>
                    <a:pt x="18638" y="5041"/>
                    <a:pt x="18660" y="5356"/>
                    <a:pt x="18660" y="5671"/>
                  </a:cubicBezTo>
                  <a:cubicBezTo>
                    <a:pt x="18660" y="5846"/>
                    <a:pt x="18653" y="6021"/>
                    <a:pt x="18638" y="6196"/>
                  </a:cubicBezTo>
                  <a:lnTo>
                    <a:pt x="538" y="6196"/>
                  </a:lnTo>
                  <a:lnTo>
                    <a:pt x="11" y="17574"/>
                  </a:lnTo>
                  <a:cubicBezTo>
                    <a:pt x="-42" y="18607"/>
                    <a:pt x="93" y="19622"/>
                    <a:pt x="387" y="20392"/>
                  </a:cubicBezTo>
                  <a:cubicBezTo>
                    <a:pt x="681" y="21162"/>
                    <a:pt x="1094" y="21600"/>
                    <a:pt x="1531" y="21600"/>
                  </a:cubicBezTo>
                  <a:lnTo>
                    <a:pt x="19985" y="21600"/>
                  </a:lnTo>
                  <a:cubicBezTo>
                    <a:pt x="20422" y="21600"/>
                    <a:pt x="20843" y="21162"/>
                    <a:pt x="21129" y="20392"/>
                  </a:cubicBezTo>
                  <a:cubicBezTo>
                    <a:pt x="21423" y="19622"/>
                    <a:pt x="21558" y="18607"/>
                    <a:pt x="21505" y="17592"/>
                  </a:cubicBezTo>
                  <a:lnTo>
                    <a:pt x="20971" y="6196"/>
                  </a:lnTo>
                  <a:lnTo>
                    <a:pt x="19473" y="6196"/>
                  </a:lnTo>
                  <a:cubicBezTo>
                    <a:pt x="19473" y="6021"/>
                    <a:pt x="19466" y="5846"/>
                    <a:pt x="19466" y="565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b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3830027E-0272-463C-818A-6EDEA5A7B359}"/>
                </a:ext>
              </a:extLst>
            </p:cNvPr>
            <p:cNvSpPr/>
            <p:nvPr/>
          </p:nvSpPr>
          <p:spPr>
            <a:xfrm>
              <a:off x="24676100" y="18732500"/>
              <a:ext cx="424179" cy="424179"/>
            </a:xfrm>
            <a:prstGeom prst="ellipse">
              <a:avLst/>
            </a:prstGeom>
            <a:solidFill>
              <a:srgbClr val="3E38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C51ECA55-5DEB-400D-A8B6-8F867360DA16}"/>
                </a:ext>
              </a:extLst>
            </p:cNvPr>
            <p:cNvSpPr/>
            <p:nvPr/>
          </p:nvSpPr>
          <p:spPr>
            <a:xfrm>
              <a:off x="25946100" y="18732500"/>
              <a:ext cx="424179" cy="424179"/>
            </a:xfrm>
            <a:prstGeom prst="ellipse">
              <a:avLst/>
            </a:prstGeom>
            <a:solidFill>
              <a:srgbClr val="3E38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3419627-6285-494C-91D2-8605933D0F1E}"/>
                </a:ext>
              </a:extLst>
            </p:cNvPr>
            <p:cNvSpPr/>
            <p:nvPr/>
          </p:nvSpPr>
          <p:spPr>
            <a:xfrm>
              <a:off x="24625299" y="17462500"/>
              <a:ext cx="1856741" cy="164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4" extrusionOk="0">
                  <a:moveTo>
                    <a:pt x="21600" y="11546"/>
                  </a:moveTo>
                  <a:cubicBezTo>
                    <a:pt x="21600" y="8465"/>
                    <a:pt x="20477" y="5558"/>
                    <a:pt x="18438" y="3377"/>
                  </a:cubicBezTo>
                  <a:cubicBezTo>
                    <a:pt x="14228" y="-1126"/>
                    <a:pt x="7372" y="-1126"/>
                    <a:pt x="3162" y="3377"/>
                  </a:cubicBezTo>
                  <a:cubicBezTo>
                    <a:pt x="1123" y="5558"/>
                    <a:pt x="0" y="8465"/>
                    <a:pt x="0" y="11546"/>
                  </a:cubicBezTo>
                  <a:cubicBezTo>
                    <a:pt x="0" y="13522"/>
                    <a:pt x="458" y="15418"/>
                    <a:pt x="1330" y="17093"/>
                  </a:cubicBezTo>
                  <a:cubicBezTo>
                    <a:pt x="1167" y="17409"/>
                    <a:pt x="1079" y="17772"/>
                    <a:pt x="1079" y="18167"/>
                  </a:cubicBezTo>
                  <a:cubicBezTo>
                    <a:pt x="1079" y="19431"/>
                    <a:pt x="2039" y="20474"/>
                    <a:pt x="3236" y="20474"/>
                  </a:cubicBezTo>
                  <a:cubicBezTo>
                    <a:pt x="4418" y="20474"/>
                    <a:pt x="5393" y="19447"/>
                    <a:pt x="5393" y="18167"/>
                  </a:cubicBezTo>
                  <a:cubicBezTo>
                    <a:pt x="5393" y="16887"/>
                    <a:pt x="4432" y="15860"/>
                    <a:pt x="3236" y="15860"/>
                  </a:cubicBezTo>
                  <a:cubicBezTo>
                    <a:pt x="3147" y="15860"/>
                    <a:pt x="3058" y="15860"/>
                    <a:pt x="2984" y="15876"/>
                  </a:cubicBezTo>
                  <a:cubicBezTo>
                    <a:pt x="2349" y="14549"/>
                    <a:pt x="2009" y="13079"/>
                    <a:pt x="2009" y="11546"/>
                  </a:cubicBezTo>
                  <a:cubicBezTo>
                    <a:pt x="2009" y="9034"/>
                    <a:pt x="2925" y="6664"/>
                    <a:pt x="4595" y="4878"/>
                  </a:cubicBezTo>
                  <a:cubicBezTo>
                    <a:pt x="8037" y="1197"/>
                    <a:pt x="13622" y="1197"/>
                    <a:pt x="17064" y="4878"/>
                  </a:cubicBezTo>
                  <a:cubicBezTo>
                    <a:pt x="18734" y="6664"/>
                    <a:pt x="19650" y="9018"/>
                    <a:pt x="19650" y="11546"/>
                  </a:cubicBezTo>
                  <a:cubicBezTo>
                    <a:pt x="19650" y="13127"/>
                    <a:pt x="19280" y="14643"/>
                    <a:pt x="18601" y="16002"/>
                  </a:cubicBezTo>
                  <a:cubicBezTo>
                    <a:pt x="18364" y="15907"/>
                    <a:pt x="18113" y="15860"/>
                    <a:pt x="17847" y="15860"/>
                  </a:cubicBezTo>
                  <a:cubicBezTo>
                    <a:pt x="16665" y="15860"/>
                    <a:pt x="15690" y="16887"/>
                    <a:pt x="15690" y="18167"/>
                  </a:cubicBezTo>
                  <a:cubicBezTo>
                    <a:pt x="15690" y="19447"/>
                    <a:pt x="16651" y="20474"/>
                    <a:pt x="17847" y="20474"/>
                  </a:cubicBezTo>
                  <a:cubicBezTo>
                    <a:pt x="19044" y="20474"/>
                    <a:pt x="20004" y="19447"/>
                    <a:pt x="20004" y="18167"/>
                  </a:cubicBezTo>
                  <a:cubicBezTo>
                    <a:pt x="20004" y="18025"/>
                    <a:pt x="19990" y="17867"/>
                    <a:pt x="19960" y="17725"/>
                  </a:cubicBezTo>
                  <a:cubicBezTo>
                    <a:pt x="21024" y="15892"/>
                    <a:pt x="21600" y="13759"/>
                    <a:pt x="21600" y="11546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243C0E-7CEF-4CA6-B3A3-DFD329546ADC}"/>
              </a:ext>
            </a:extLst>
          </p:cNvPr>
          <p:cNvGrpSpPr/>
          <p:nvPr/>
        </p:nvGrpSpPr>
        <p:grpSpPr>
          <a:xfrm>
            <a:off x="1090195" y="2011407"/>
            <a:ext cx="2532203" cy="1167042"/>
            <a:chOff x="8921977" y="1466725"/>
            <a:chExt cx="2926080" cy="116704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326EFFE-EC2D-499E-90D9-6F036B05127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Text Here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C5B7EAC-B043-4B33-A33B-14E2B0F13FB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B8062B0-9882-4FE5-B96C-5AC25BD3ECFE}"/>
              </a:ext>
            </a:extLst>
          </p:cNvPr>
          <p:cNvGrpSpPr/>
          <p:nvPr/>
        </p:nvGrpSpPr>
        <p:grpSpPr>
          <a:xfrm>
            <a:off x="1090195" y="3337287"/>
            <a:ext cx="2532203" cy="1167042"/>
            <a:chOff x="8921977" y="1466725"/>
            <a:chExt cx="2926080" cy="116704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58A6110-B6AE-4048-82F4-620F43EA3BD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Text Here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2D5DFE0-E303-4BCA-876B-6560532139B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D9C5EC0-1BAB-4C2E-A678-97281BAA8C02}"/>
              </a:ext>
            </a:extLst>
          </p:cNvPr>
          <p:cNvGrpSpPr/>
          <p:nvPr/>
        </p:nvGrpSpPr>
        <p:grpSpPr>
          <a:xfrm>
            <a:off x="1090195" y="4663167"/>
            <a:ext cx="2532203" cy="1167042"/>
            <a:chOff x="8921977" y="1466725"/>
            <a:chExt cx="2926080" cy="116704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1682C4B-B482-4F5A-8B5A-165601FC0D7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Text Here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9E8C95-24F5-404C-AD74-8E4978EC283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CA53ED4-E462-4D1B-8AA8-1E91BFDC7C2A}"/>
              </a:ext>
            </a:extLst>
          </p:cNvPr>
          <p:cNvGrpSpPr/>
          <p:nvPr/>
        </p:nvGrpSpPr>
        <p:grpSpPr>
          <a:xfrm>
            <a:off x="8656682" y="2782034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E35C2EE-E2BE-4488-8CDE-B06C0047DE5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Text Here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E762768-E0BC-4C81-877B-2B4CAFE34A0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" name="Graphic 21" descr="Bar graph with upward trend">
            <a:extLst>
              <a:ext uri="{FF2B5EF4-FFF2-40B4-BE49-F238E27FC236}">
                <a16:creationId xmlns:a16="http://schemas.microsoft.com/office/drawing/2014/main" id="{8B54EBE0-47CF-453C-BA33-6A22E057A258}"/>
              </a:ext>
            </a:extLst>
          </p:cNvPr>
          <p:cNvGrpSpPr/>
          <p:nvPr/>
        </p:nvGrpSpPr>
        <p:grpSpPr>
          <a:xfrm>
            <a:off x="5724901" y="1250403"/>
            <a:ext cx="739056" cy="739056"/>
            <a:chOff x="5724901" y="1250403"/>
            <a:chExt cx="739056" cy="739056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404EE96-9679-4524-B6D0-44DDB683D377}"/>
                </a:ext>
              </a:extLst>
            </p:cNvPr>
            <p:cNvSpPr/>
            <p:nvPr/>
          </p:nvSpPr>
          <p:spPr>
            <a:xfrm>
              <a:off x="5832680" y="1350483"/>
              <a:ext cx="531196" cy="538895"/>
            </a:xfrm>
            <a:custGeom>
              <a:avLst/>
              <a:gdLst>
                <a:gd name="connsiteX0" fmla="*/ 46191 w 531196"/>
                <a:gd name="connsiteY0" fmla="*/ 0 h 538895"/>
                <a:gd name="connsiteX1" fmla="*/ 0 w 531196"/>
                <a:gd name="connsiteY1" fmla="*/ 0 h 538895"/>
                <a:gd name="connsiteX2" fmla="*/ 0 w 531196"/>
                <a:gd name="connsiteY2" fmla="*/ 538895 h 538895"/>
                <a:gd name="connsiteX3" fmla="*/ 531197 w 531196"/>
                <a:gd name="connsiteY3" fmla="*/ 538895 h 538895"/>
                <a:gd name="connsiteX4" fmla="*/ 531197 w 531196"/>
                <a:gd name="connsiteY4" fmla="*/ 492704 h 538895"/>
                <a:gd name="connsiteX5" fmla="*/ 46191 w 531196"/>
                <a:gd name="connsiteY5" fmla="*/ 492704 h 538895"/>
                <a:gd name="connsiteX6" fmla="*/ 46191 w 531196"/>
                <a:gd name="connsiteY6" fmla="*/ 0 h 5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1196" h="538895">
                  <a:moveTo>
                    <a:pt x="46191" y="0"/>
                  </a:moveTo>
                  <a:lnTo>
                    <a:pt x="0" y="0"/>
                  </a:lnTo>
                  <a:lnTo>
                    <a:pt x="0" y="538895"/>
                  </a:lnTo>
                  <a:lnTo>
                    <a:pt x="531197" y="538895"/>
                  </a:lnTo>
                  <a:lnTo>
                    <a:pt x="531197" y="492704"/>
                  </a:lnTo>
                  <a:lnTo>
                    <a:pt x="46191" y="492704"/>
                  </a:lnTo>
                  <a:lnTo>
                    <a:pt x="46191" y="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FF5D78E-0BDC-4D4D-BEC5-39E5827FE2F4}"/>
                </a:ext>
              </a:extLst>
            </p:cNvPr>
            <p:cNvSpPr/>
            <p:nvPr/>
          </p:nvSpPr>
          <p:spPr>
            <a:xfrm rot="-10800000">
              <a:off x="6248399" y="1350483"/>
              <a:ext cx="115477" cy="446513"/>
            </a:xfrm>
            <a:custGeom>
              <a:avLst/>
              <a:gdLst>
                <a:gd name="connsiteX0" fmla="*/ 0 w 115477"/>
                <a:gd name="connsiteY0" fmla="*/ 0 h 446513"/>
                <a:gd name="connsiteX1" fmla="*/ 115478 w 115477"/>
                <a:gd name="connsiteY1" fmla="*/ 0 h 446513"/>
                <a:gd name="connsiteX2" fmla="*/ 115478 w 115477"/>
                <a:gd name="connsiteY2" fmla="*/ 446513 h 446513"/>
                <a:gd name="connsiteX3" fmla="*/ 0 w 115477"/>
                <a:gd name="connsiteY3" fmla="*/ 446513 h 446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477" h="446513">
                  <a:moveTo>
                    <a:pt x="0" y="0"/>
                  </a:moveTo>
                  <a:lnTo>
                    <a:pt x="115478" y="0"/>
                  </a:lnTo>
                  <a:lnTo>
                    <a:pt x="115478" y="446513"/>
                  </a:lnTo>
                  <a:lnTo>
                    <a:pt x="0" y="446513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277E809-A6A3-42B5-9381-220792720CF8}"/>
                </a:ext>
              </a:extLst>
            </p:cNvPr>
            <p:cNvSpPr/>
            <p:nvPr/>
          </p:nvSpPr>
          <p:spPr>
            <a:xfrm rot="-10800000">
              <a:off x="6086730" y="1504453"/>
              <a:ext cx="115477" cy="292543"/>
            </a:xfrm>
            <a:custGeom>
              <a:avLst/>
              <a:gdLst>
                <a:gd name="connsiteX0" fmla="*/ 0 w 115477"/>
                <a:gd name="connsiteY0" fmla="*/ 0 h 292543"/>
                <a:gd name="connsiteX1" fmla="*/ 115478 w 115477"/>
                <a:gd name="connsiteY1" fmla="*/ 0 h 292543"/>
                <a:gd name="connsiteX2" fmla="*/ 115478 w 115477"/>
                <a:gd name="connsiteY2" fmla="*/ 292543 h 292543"/>
                <a:gd name="connsiteX3" fmla="*/ 0 w 115477"/>
                <a:gd name="connsiteY3" fmla="*/ 292543 h 29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477" h="292543">
                  <a:moveTo>
                    <a:pt x="0" y="0"/>
                  </a:moveTo>
                  <a:lnTo>
                    <a:pt x="115478" y="0"/>
                  </a:lnTo>
                  <a:lnTo>
                    <a:pt x="115478" y="292543"/>
                  </a:lnTo>
                  <a:lnTo>
                    <a:pt x="0" y="292543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13C0972-7FE5-47FC-82B7-90E0109C6D5C}"/>
                </a:ext>
              </a:extLst>
            </p:cNvPr>
            <p:cNvSpPr/>
            <p:nvPr/>
          </p:nvSpPr>
          <p:spPr>
            <a:xfrm rot="-10800000">
              <a:off x="5925062" y="1643026"/>
              <a:ext cx="115477" cy="153970"/>
            </a:xfrm>
            <a:custGeom>
              <a:avLst/>
              <a:gdLst>
                <a:gd name="connsiteX0" fmla="*/ 0 w 115477"/>
                <a:gd name="connsiteY0" fmla="*/ 0 h 153970"/>
                <a:gd name="connsiteX1" fmla="*/ 115478 w 115477"/>
                <a:gd name="connsiteY1" fmla="*/ 0 h 153970"/>
                <a:gd name="connsiteX2" fmla="*/ 115478 w 115477"/>
                <a:gd name="connsiteY2" fmla="*/ 153970 h 153970"/>
                <a:gd name="connsiteX3" fmla="*/ 0 w 115477"/>
                <a:gd name="connsiteY3" fmla="*/ 153970 h 153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477" h="153970">
                  <a:moveTo>
                    <a:pt x="0" y="0"/>
                  </a:moveTo>
                  <a:lnTo>
                    <a:pt x="115478" y="0"/>
                  </a:lnTo>
                  <a:lnTo>
                    <a:pt x="115478" y="153970"/>
                  </a:lnTo>
                  <a:lnTo>
                    <a:pt x="0" y="15397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C6C8B91-1285-4E0D-8DBB-729580107715}"/>
                </a:ext>
              </a:extLst>
            </p:cNvPr>
            <p:cNvSpPr/>
            <p:nvPr/>
          </p:nvSpPr>
          <p:spPr>
            <a:xfrm>
              <a:off x="5921905" y="1350483"/>
              <a:ext cx="249508" cy="249508"/>
            </a:xfrm>
            <a:custGeom>
              <a:avLst/>
              <a:gdLst>
                <a:gd name="connsiteX0" fmla="*/ 249508 w 249508"/>
                <a:gd name="connsiteY0" fmla="*/ 105777 h 249508"/>
                <a:gd name="connsiteX1" fmla="*/ 249508 w 249508"/>
                <a:gd name="connsiteY1" fmla="*/ 0 h 249508"/>
                <a:gd name="connsiteX2" fmla="*/ 143731 w 249508"/>
                <a:gd name="connsiteY2" fmla="*/ 0 h 249508"/>
                <a:gd name="connsiteX3" fmla="*/ 185765 w 249508"/>
                <a:gd name="connsiteY3" fmla="*/ 42034 h 249508"/>
                <a:gd name="connsiteX4" fmla="*/ 0 w 249508"/>
                <a:gd name="connsiteY4" fmla="*/ 227799 h 249508"/>
                <a:gd name="connsiteX5" fmla="*/ 21710 w 249508"/>
                <a:gd name="connsiteY5" fmla="*/ 249508 h 249508"/>
                <a:gd name="connsiteX6" fmla="*/ 207475 w 249508"/>
                <a:gd name="connsiteY6" fmla="*/ 63821 h 249508"/>
                <a:gd name="connsiteX7" fmla="*/ 249508 w 249508"/>
                <a:gd name="connsiteY7" fmla="*/ 105777 h 24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08" h="249508">
                  <a:moveTo>
                    <a:pt x="249508" y="105777"/>
                  </a:moveTo>
                  <a:lnTo>
                    <a:pt x="249508" y="0"/>
                  </a:lnTo>
                  <a:lnTo>
                    <a:pt x="143731" y="0"/>
                  </a:lnTo>
                  <a:lnTo>
                    <a:pt x="185765" y="42034"/>
                  </a:lnTo>
                  <a:lnTo>
                    <a:pt x="0" y="227799"/>
                  </a:lnTo>
                  <a:lnTo>
                    <a:pt x="21710" y="249508"/>
                  </a:lnTo>
                  <a:lnTo>
                    <a:pt x="207475" y="63821"/>
                  </a:lnTo>
                  <a:lnTo>
                    <a:pt x="249508" y="105777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Shopping Bag w/ 3 Parts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F3B4310-F480-4773-BFFD-AC1B405E29B7}"/>
              </a:ext>
            </a:extLst>
          </p:cNvPr>
          <p:cNvGrpSpPr/>
          <p:nvPr/>
        </p:nvGrpSpPr>
        <p:grpSpPr>
          <a:xfrm>
            <a:off x="4012288" y="949325"/>
            <a:ext cx="4167423" cy="4959349"/>
            <a:chOff x="23469599" y="17462500"/>
            <a:chExt cx="4167423" cy="495934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F5065BB-7B07-43F8-8C22-A11EB64B4C87}"/>
                </a:ext>
              </a:extLst>
            </p:cNvPr>
            <p:cNvSpPr/>
            <p:nvPr/>
          </p:nvSpPr>
          <p:spPr>
            <a:xfrm>
              <a:off x="23469599" y="18605500"/>
              <a:ext cx="4167423" cy="381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extrusionOk="0">
                  <a:moveTo>
                    <a:pt x="19318" y="21600"/>
                  </a:moveTo>
                  <a:lnTo>
                    <a:pt x="2024" y="21600"/>
                  </a:lnTo>
                  <a:cubicBezTo>
                    <a:pt x="808" y="21600"/>
                    <a:pt x="-129" y="20515"/>
                    <a:pt x="14" y="19285"/>
                  </a:cubicBezTo>
                  <a:lnTo>
                    <a:pt x="2453" y="1811"/>
                  </a:lnTo>
                  <a:cubicBezTo>
                    <a:pt x="2577" y="776"/>
                    <a:pt x="3442" y="0"/>
                    <a:pt x="4463" y="0"/>
                  </a:cubicBezTo>
                  <a:lnTo>
                    <a:pt x="16879" y="0"/>
                  </a:lnTo>
                  <a:cubicBezTo>
                    <a:pt x="17900" y="0"/>
                    <a:pt x="18765" y="776"/>
                    <a:pt x="18889" y="1811"/>
                  </a:cubicBezTo>
                  <a:lnTo>
                    <a:pt x="21328" y="19285"/>
                  </a:lnTo>
                  <a:cubicBezTo>
                    <a:pt x="21471" y="20515"/>
                    <a:pt x="20528" y="21600"/>
                    <a:pt x="19318" y="2160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01B6391-8943-471E-B33B-AE1ACFAD269C}"/>
                </a:ext>
              </a:extLst>
            </p:cNvPr>
            <p:cNvSpPr/>
            <p:nvPr/>
          </p:nvSpPr>
          <p:spPr>
            <a:xfrm>
              <a:off x="23634700" y="18605500"/>
              <a:ext cx="3844499" cy="381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extrusionOk="0">
                  <a:moveTo>
                    <a:pt x="19310" y="21600"/>
                  </a:moveTo>
                  <a:lnTo>
                    <a:pt x="2024" y="21600"/>
                  </a:lnTo>
                  <a:cubicBezTo>
                    <a:pt x="812" y="21600"/>
                    <a:pt x="-133" y="20515"/>
                    <a:pt x="15" y="19285"/>
                  </a:cubicBezTo>
                  <a:lnTo>
                    <a:pt x="1876" y="1811"/>
                  </a:lnTo>
                  <a:cubicBezTo>
                    <a:pt x="2003" y="776"/>
                    <a:pt x="2863" y="0"/>
                    <a:pt x="3885" y="0"/>
                  </a:cubicBezTo>
                  <a:lnTo>
                    <a:pt x="17456" y="0"/>
                  </a:lnTo>
                  <a:cubicBezTo>
                    <a:pt x="18478" y="0"/>
                    <a:pt x="19338" y="776"/>
                    <a:pt x="19465" y="1811"/>
                  </a:cubicBezTo>
                  <a:lnTo>
                    <a:pt x="21326" y="19285"/>
                  </a:lnTo>
                  <a:cubicBezTo>
                    <a:pt x="21467" y="20515"/>
                    <a:pt x="20529" y="21600"/>
                    <a:pt x="19310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CFDF794-9784-41F6-87BE-557216DD18C3}"/>
                </a:ext>
              </a:extLst>
            </p:cNvPr>
            <p:cNvSpPr/>
            <p:nvPr/>
          </p:nvSpPr>
          <p:spPr>
            <a:xfrm>
              <a:off x="23977599" y="18707099"/>
              <a:ext cx="3150871" cy="152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extrusionOk="0">
                  <a:moveTo>
                    <a:pt x="21600" y="15783"/>
                  </a:moveTo>
                  <a:lnTo>
                    <a:pt x="20938" y="3196"/>
                  </a:lnTo>
                  <a:cubicBezTo>
                    <a:pt x="20834" y="1383"/>
                    <a:pt x="20076" y="0"/>
                    <a:pt x="19180" y="0"/>
                  </a:cubicBezTo>
                  <a:lnTo>
                    <a:pt x="2420" y="0"/>
                  </a:lnTo>
                  <a:cubicBezTo>
                    <a:pt x="1524" y="0"/>
                    <a:pt x="766" y="1383"/>
                    <a:pt x="662" y="3214"/>
                  </a:cubicBezTo>
                  <a:lnTo>
                    <a:pt x="0" y="15783"/>
                  </a:lnTo>
                  <a:lnTo>
                    <a:pt x="1750" y="15783"/>
                  </a:lnTo>
                  <a:cubicBezTo>
                    <a:pt x="1750" y="15783"/>
                    <a:pt x="1750" y="15783"/>
                    <a:pt x="1750" y="15801"/>
                  </a:cubicBezTo>
                  <a:cubicBezTo>
                    <a:pt x="1750" y="16178"/>
                    <a:pt x="1715" y="16537"/>
                    <a:pt x="1654" y="16878"/>
                  </a:cubicBezTo>
                  <a:cubicBezTo>
                    <a:pt x="1602" y="17165"/>
                    <a:pt x="1515" y="17452"/>
                    <a:pt x="1384" y="17740"/>
                  </a:cubicBezTo>
                  <a:cubicBezTo>
                    <a:pt x="1341" y="17829"/>
                    <a:pt x="1306" y="17937"/>
                    <a:pt x="1271" y="18027"/>
                  </a:cubicBezTo>
                  <a:cubicBezTo>
                    <a:pt x="1141" y="18440"/>
                    <a:pt x="1080" y="18907"/>
                    <a:pt x="1088" y="19392"/>
                  </a:cubicBezTo>
                  <a:cubicBezTo>
                    <a:pt x="1114" y="20559"/>
                    <a:pt x="1576" y="21510"/>
                    <a:pt x="2142" y="21564"/>
                  </a:cubicBezTo>
                  <a:cubicBezTo>
                    <a:pt x="2446" y="21600"/>
                    <a:pt x="2742" y="21367"/>
                    <a:pt x="2969" y="20936"/>
                  </a:cubicBezTo>
                  <a:cubicBezTo>
                    <a:pt x="3195" y="20505"/>
                    <a:pt x="3317" y="19912"/>
                    <a:pt x="3317" y="19266"/>
                  </a:cubicBezTo>
                  <a:cubicBezTo>
                    <a:pt x="3317" y="18799"/>
                    <a:pt x="3247" y="18368"/>
                    <a:pt x="3126" y="17991"/>
                  </a:cubicBezTo>
                  <a:cubicBezTo>
                    <a:pt x="3099" y="17901"/>
                    <a:pt x="3065" y="17811"/>
                    <a:pt x="3030" y="17740"/>
                  </a:cubicBezTo>
                  <a:cubicBezTo>
                    <a:pt x="2925" y="17506"/>
                    <a:pt x="2847" y="17291"/>
                    <a:pt x="2803" y="17057"/>
                  </a:cubicBezTo>
                  <a:cubicBezTo>
                    <a:pt x="2716" y="16662"/>
                    <a:pt x="2673" y="16231"/>
                    <a:pt x="2673" y="15800"/>
                  </a:cubicBezTo>
                  <a:cubicBezTo>
                    <a:pt x="2673" y="15800"/>
                    <a:pt x="2673" y="15800"/>
                    <a:pt x="2673" y="15783"/>
                  </a:cubicBezTo>
                  <a:lnTo>
                    <a:pt x="21600" y="15783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AAB61FB-9DB2-45A8-90FA-4EDC14F0663F}"/>
                </a:ext>
              </a:extLst>
            </p:cNvPr>
            <p:cNvSpPr/>
            <p:nvPr/>
          </p:nvSpPr>
          <p:spPr>
            <a:xfrm>
              <a:off x="23837900" y="19900900"/>
              <a:ext cx="3430272" cy="122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40" y="20390"/>
                  </a:moveTo>
                  <a:cubicBezTo>
                    <a:pt x="20536" y="20726"/>
                    <a:pt x="20464" y="21085"/>
                    <a:pt x="20424" y="21466"/>
                  </a:cubicBezTo>
                  <a:cubicBezTo>
                    <a:pt x="20416" y="21510"/>
                    <a:pt x="20416" y="21555"/>
                    <a:pt x="20416" y="21600"/>
                  </a:cubicBezTo>
                  <a:lnTo>
                    <a:pt x="21600" y="21600"/>
                  </a:lnTo>
                  <a:lnTo>
                    <a:pt x="20768" y="22"/>
                  </a:lnTo>
                  <a:lnTo>
                    <a:pt x="3791" y="22"/>
                  </a:lnTo>
                  <a:cubicBezTo>
                    <a:pt x="3823" y="179"/>
                    <a:pt x="3863" y="336"/>
                    <a:pt x="3919" y="493"/>
                  </a:cubicBezTo>
                  <a:lnTo>
                    <a:pt x="3919" y="493"/>
                  </a:lnTo>
                  <a:cubicBezTo>
                    <a:pt x="3967" y="627"/>
                    <a:pt x="4007" y="784"/>
                    <a:pt x="4039" y="919"/>
                  </a:cubicBezTo>
                  <a:cubicBezTo>
                    <a:pt x="4190" y="1546"/>
                    <a:pt x="4270" y="2308"/>
                    <a:pt x="4270" y="3070"/>
                  </a:cubicBezTo>
                  <a:cubicBezTo>
                    <a:pt x="4270" y="4145"/>
                    <a:pt x="4118" y="5131"/>
                    <a:pt x="3847" y="5848"/>
                  </a:cubicBezTo>
                  <a:cubicBezTo>
                    <a:pt x="3591" y="6543"/>
                    <a:pt x="3255" y="6901"/>
                    <a:pt x="2903" y="6901"/>
                  </a:cubicBezTo>
                  <a:cubicBezTo>
                    <a:pt x="2879" y="6901"/>
                    <a:pt x="2855" y="6901"/>
                    <a:pt x="2831" y="6901"/>
                  </a:cubicBezTo>
                  <a:cubicBezTo>
                    <a:pt x="2135" y="6812"/>
                    <a:pt x="1567" y="5198"/>
                    <a:pt x="1535" y="3249"/>
                  </a:cubicBezTo>
                  <a:cubicBezTo>
                    <a:pt x="1519" y="2442"/>
                    <a:pt x="1599" y="1636"/>
                    <a:pt x="1759" y="963"/>
                  </a:cubicBezTo>
                  <a:cubicBezTo>
                    <a:pt x="1799" y="784"/>
                    <a:pt x="1847" y="627"/>
                    <a:pt x="1895" y="471"/>
                  </a:cubicBezTo>
                  <a:cubicBezTo>
                    <a:pt x="1951" y="314"/>
                    <a:pt x="1991" y="157"/>
                    <a:pt x="2023" y="0"/>
                  </a:cubicBezTo>
                  <a:lnTo>
                    <a:pt x="832" y="0"/>
                  </a:lnTo>
                  <a:lnTo>
                    <a:pt x="0" y="21578"/>
                  </a:lnTo>
                  <a:lnTo>
                    <a:pt x="18833" y="21578"/>
                  </a:lnTo>
                  <a:cubicBezTo>
                    <a:pt x="18825" y="21488"/>
                    <a:pt x="18817" y="21421"/>
                    <a:pt x="18809" y="21331"/>
                  </a:cubicBezTo>
                  <a:cubicBezTo>
                    <a:pt x="18769" y="21017"/>
                    <a:pt x="18705" y="20681"/>
                    <a:pt x="18601" y="20368"/>
                  </a:cubicBezTo>
                  <a:cubicBezTo>
                    <a:pt x="18569" y="20256"/>
                    <a:pt x="18537" y="20144"/>
                    <a:pt x="18505" y="20032"/>
                  </a:cubicBezTo>
                  <a:cubicBezTo>
                    <a:pt x="18345" y="19382"/>
                    <a:pt x="18257" y="18620"/>
                    <a:pt x="18257" y="17836"/>
                  </a:cubicBezTo>
                  <a:cubicBezTo>
                    <a:pt x="18257" y="16783"/>
                    <a:pt x="18409" y="15774"/>
                    <a:pt x="18681" y="15057"/>
                  </a:cubicBezTo>
                  <a:cubicBezTo>
                    <a:pt x="18953" y="14318"/>
                    <a:pt x="19313" y="13959"/>
                    <a:pt x="19697" y="14004"/>
                  </a:cubicBezTo>
                  <a:cubicBezTo>
                    <a:pt x="20416" y="14094"/>
                    <a:pt x="20984" y="15752"/>
                    <a:pt x="21000" y="17768"/>
                  </a:cubicBezTo>
                  <a:cubicBezTo>
                    <a:pt x="21008" y="18620"/>
                    <a:pt x="20912" y="19427"/>
                    <a:pt x="20736" y="20121"/>
                  </a:cubicBezTo>
                  <a:cubicBezTo>
                    <a:pt x="20696" y="20211"/>
                    <a:pt x="20672" y="20300"/>
                    <a:pt x="20640" y="2039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6E08AB1-F02E-4D2E-A181-70FA8F160887}"/>
                </a:ext>
              </a:extLst>
            </p:cNvPr>
            <p:cNvSpPr/>
            <p:nvPr/>
          </p:nvSpPr>
          <p:spPr>
            <a:xfrm>
              <a:off x="23736300" y="20751800"/>
              <a:ext cx="3630881" cy="156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extrusionOk="0">
                  <a:moveTo>
                    <a:pt x="19466" y="5654"/>
                  </a:moveTo>
                  <a:cubicBezTo>
                    <a:pt x="19466" y="5391"/>
                    <a:pt x="19481" y="5111"/>
                    <a:pt x="19511" y="4849"/>
                  </a:cubicBezTo>
                  <a:cubicBezTo>
                    <a:pt x="19556" y="4446"/>
                    <a:pt x="19654" y="4043"/>
                    <a:pt x="19782" y="3711"/>
                  </a:cubicBezTo>
                  <a:cubicBezTo>
                    <a:pt x="19804" y="3658"/>
                    <a:pt x="19819" y="3606"/>
                    <a:pt x="19835" y="3553"/>
                  </a:cubicBezTo>
                  <a:cubicBezTo>
                    <a:pt x="19962" y="3151"/>
                    <a:pt x="20023" y="2678"/>
                    <a:pt x="20023" y="2188"/>
                  </a:cubicBezTo>
                  <a:cubicBezTo>
                    <a:pt x="20015" y="1033"/>
                    <a:pt x="19601" y="53"/>
                    <a:pt x="19112" y="0"/>
                  </a:cubicBezTo>
                  <a:cubicBezTo>
                    <a:pt x="19097" y="0"/>
                    <a:pt x="19082" y="0"/>
                    <a:pt x="19059" y="0"/>
                  </a:cubicBezTo>
                  <a:cubicBezTo>
                    <a:pt x="18811" y="0"/>
                    <a:pt x="18578" y="210"/>
                    <a:pt x="18397" y="613"/>
                  </a:cubicBezTo>
                  <a:cubicBezTo>
                    <a:pt x="18201" y="1033"/>
                    <a:pt x="18096" y="1610"/>
                    <a:pt x="18096" y="2241"/>
                  </a:cubicBezTo>
                  <a:cubicBezTo>
                    <a:pt x="18096" y="2696"/>
                    <a:pt x="18156" y="3151"/>
                    <a:pt x="18269" y="3518"/>
                  </a:cubicBezTo>
                  <a:cubicBezTo>
                    <a:pt x="18292" y="3588"/>
                    <a:pt x="18307" y="3641"/>
                    <a:pt x="18337" y="3711"/>
                  </a:cubicBezTo>
                  <a:cubicBezTo>
                    <a:pt x="18465" y="4061"/>
                    <a:pt x="18555" y="4394"/>
                    <a:pt x="18600" y="4744"/>
                  </a:cubicBezTo>
                  <a:cubicBezTo>
                    <a:pt x="18638" y="5041"/>
                    <a:pt x="18660" y="5356"/>
                    <a:pt x="18660" y="5671"/>
                  </a:cubicBezTo>
                  <a:cubicBezTo>
                    <a:pt x="18660" y="5846"/>
                    <a:pt x="18653" y="6021"/>
                    <a:pt x="18638" y="6196"/>
                  </a:cubicBezTo>
                  <a:lnTo>
                    <a:pt x="538" y="6196"/>
                  </a:lnTo>
                  <a:lnTo>
                    <a:pt x="11" y="17574"/>
                  </a:lnTo>
                  <a:cubicBezTo>
                    <a:pt x="-42" y="18607"/>
                    <a:pt x="93" y="19622"/>
                    <a:pt x="387" y="20392"/>
                  </a:cubicBezTo>
                  <a:cubicBezTo>
                    <a:pt x="681" y="21162"/>
                    <a:pt x="1094" y="21600"/>
                    <a:pt x="1531" y="21600"/>
                  </a:cubicBezTo>
                  <a:lnTo>
                    <a:pt x="19985" y="21600"/>
                  </a:lnTo>
                  <a:cubicBezTo>
                    <a:pt x="20422" y="21600"/>
                    <a:pt x="20843" y="21162"/>
                    <a:pt x="21129" y="20392"/>
                  </a:cubicBezTo>
                  <a:cubicBezTo>
                    <a:pt x="21423" y="19622"/>
                    <a:pt x="21558" y="18607"/>
                    <a:pt x="21505" y="17592"/>
                  </a:cubicBezTo>
                  <a:lnTo>
                    <a:pt x="20971" y="6196"/>
                  </a:lnTo>
                  <a:lnTo>
                    <a:pt x="19473" y="6196"/>
                  </a:lnTo>
                  <a:cubicBezTo>
                    <a:pt x="19473" y="6021"/>
                    <a:pt x="19466" y="5846"/>
                    <a:pt x="19466" y="565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b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3830027E-0272-463C-818A-6EDEA5A7B359}"/>
                </a:ext>
              </a:extLst>
            </p:cNvPr>
            <p:cNvSpPr/>
            <p:nvPr/>
          </p:nvSpPr>
          <p:spPr>
            <a:xfrm>
              <a:off x="24676100" y="18732500"/>
              <a:ext cx="424179" cy="424179"/>
            </a:xfrm>
            <a:prstGeom prst="ellipse">
              <a:avLst/>
            </a:prstGeom>
            <a:solidFill>
              <a:srgbClr val="3E38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C51ECA55-5DEB-400D-A8B6-8F867360DA16}"/>
                </a:ext>
              </a:extLst>
            </p:cNvPr>
            <p:cNvSpPr/>
            <p:nvPr/>
          </p:nvSpPr>
          <p:spPr>
            <a:xfrm>
              <a:off x="25946100" y="18732500"/>
              <a:ext cx="424179" cy="424179"/>
            </a:xfrm>
            <a:prstGeom prst="ellipse">
              <a:avLst/>
            </a:prstGeom>
            <a:solidFill>
              <a:srgbClr val="3E38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3419627-6285-494C-91D2-8605933D0F1E}"/>
                </a:ext>
              </a:extLst>
            </p:cNvPr>
            <p:cNvSpPr/>
            <p:nvPr/>
          </p:nvSpPr>
          <p:spPr>
            <a:xfrm>
              <a:off x="24625299" y="17462500"/>
              <a:ext cx="1856741" cy="164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4" extrusionOk="0">
                  <a:moveTo>
                    <a:pt x="21600" y="11546"/>
                  </a:moveTo>
                  <a:cubicBezTo>
                    <a:pt x="21600" y="8465"/>
                    <a:pt x="20477" y="5558"/>
                    <a:pt x="18438" y="3377"/>
                  </a:cubicBezTo>
                  <a:cubicBezTo>
                    <a:pt x="14228" y="-1126"/>
                    <a:pt x="7372" y="-1126"/>
                    <a:pt x="3162" y="3377"/>
                  </a:cubicBezTo>
                  <a:cubicBezTo>
                    <a:pt x="1123" y="5558"/>
                    <a:pt x="0" y="8465"/>
                    <a:pt x="0" y="11546"/>
                  </a:cubicBezTo>
                  <a:cubicBezTo>
                    <a:pt x="0" y="13522"/>
                    <a:pt x="458" y="15418"/>
                    <a:pt x="1330" y="17093"/>
                  </a:cubicBezTo>
                  <a:cubicBezTo>
                    <a:pt x="1167" y="17409"/>
                    <a:pt x="1079" y="17772"/>
                    <a:pt x="1079" y="18167"/>
                  </a:cubicBezTo>
                  <a:cubicBezTo>
                    <a:pt x="1079" y="19431"/>
                    <a:pt x="2039" y="20474"/>
                    <a:pt x="3236" y="20474"/>
                  </a:cubicBezTo>
                  <a:cubicBezTo>
                    <a:pt x="4418" y="20474"/>
                    <a:pt x="5393" y="19447"/>
                    <a:pt x="5393" y="18167"/>
                  </a:cubicBezTo>
                  <a:cubicBezTo>
                    <a:pt x="5393" y="16887"/>
                    <a:pt x="4432" y="15860"/>
                    <a:pt x="3236" y="15860"/>
                  </a:cubicBezTo>
                  <a:cubicBezTo>
                    <a:pt x="3147" y="15860"/>
                    <a:pt x="3058" y="15860"/>
                    <a:pt x="2984" y="15876"/>
                  </a:cubicBezTo>
                  <a:cubicBezTo>
                    <a:pt x="2349" y="14549"/>
                    <a:pt x="2009" y="13079"/>
                    <a:pt x="2009" y="11546"/>
                  </a:cubicBezTo>
                  <a:cubicBezTo>
                    <a:pt x="2009" y="9034"/>
                    <a:pt x="2925" y="6664"/>
                    <a:pt x="4595" y="4878"/>
                  </a:cubicBezTo>
                  <a:cubicBezTo>
                    <a:pt x="8037" y="1197"/>
                    <a:pt x="13622" y="1197"/>
                    <a:pt x="17064" y="4878"/>
                  </a:cubicBezTo>
                  <a:cubicBezTo>
                    <a:pt x="18734" y="6664"/>
                    <a:pt x="19650" y="9018"/>
                    <a:pt x="19650" y="11546"/>
                  </a:cubicBezTo>
                  <a:cubicBezTo>
                    <a:pt x="19650" y="13127"/>
                    <a:pt x="19280" y="14643"/>
                    <a:pt x="18601" y="16002"/>
                  </a:cubicBezTo>
                  <a:cubicBezTo>
                    <a:pt x="18364" y="15907"/>
                    <a:pt x="18113" y="15860"/>
                    <a:pt x="17847" y="15860"/>
                  </a:cubicBezTo>
                  <a:cubicBezTo>
                    <a:pt x="16665" y="15860"/>
                    <a:pt x="15690" y="16887"/>
                    <a:pt x="15690" y="18167"/>
                  </a:cubicBezTo>
                  <a:cubicBezTo>
                    <a:pt x="15690" y="19447"/>
                    <a:pt x="16651" y="20474"/>
                    <a:pt x="17847" y="20474"/>
                  </a:cubicBezTo>
                  <a:cubicBezTo>
                    <a:pt x="19044" y="20474"/>
                    <a:pt x="20004" y="19447"/>
                    <a:pt x="20004" y="18167"/>
                  </a:cubicBezTo>
                  <a:cubicBezTo>
                    <a:pt x="20004" y="18025"/>
                    <a:pt x="19990" y="17867"/>
                    <a:pt x="19960" y="17725"/>
                  </a:cubicBezTo>
                  <a:cubicBezTo>
                    <a:pt x="21024" y="15892"/>
                    <a:pt x="21600" y="13759"/>
                    <a:pt x="21600" y="11546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243C0E-7CEF-4CA6-B3A3-DFD329546ADC}"/>
              </a:ext>
            </a:extLst>
          </p:cNvPr>
          <p:cNvGrpSpPr/>
          <p:nvPr/>
        </p:nvGrpSpPr>
        <p:grpSpPr>
          <a:xfrm>
            <a:off x="1090195" y="2011407"/>
            <a:ext cx="2532203" cy="1167042"/>
            <a:chOff x="8921977" y="1466725"/>
            <a:chExt cx="2926080" cy="116704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326EFFE-EC2D-499E-90D9-6F036B05127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Text Here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C5B7EAC-B043-4B33-A33B-14E2B0F13FB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B8062B0-9882-4FE5-B96C-5AC25BD3ECFE}"/>
              </a:ext>
            </a:extLst>
          </p:cNvPr>
          <p:cNvGrpSpPr/>
          <p:nvPr/>
        </p:nvGrpSpPr>
        <p:grpSpPr>
          <a:xfrm>
            <a:off x="1090195" y="3337287"/>
            <a:ext cx="2532203" cy="1167042"/>
            <a:chOff x="8921977" y="1466725"/>
            <a:chExt cx="2926080" cy="116704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58A6110-B6AE-4048-82F4-620F43EA3BD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Text Here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2D5DFE0-E303-4BCA-876B-6560532139B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D9C5EC0-1BAB-4C2E-A678-97281BAA8C02}"/>
              </a:ext>
            </a:extLst>
          </p:cNvPr>
          <p:cNvGrpSpPr/>
          <p:nvPr/>
        </p:nvGrpSpPr>
        <p:grpSpPr>
          <a:xfrm>
            <a:off x="1090195" y="4663167"/>
            <a:ext cx="2532203" cy="1167042"/>
            <a:chOff x="8921977" y="1466725"/>
            <a:chExt cx="2926080" cy="116704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1682C4B-B482-4F5A-8B5A-165601FC0D7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Text Here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9E8C95-24F5-404C-AD74-8E4978EC283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CA53ED4-E462-4D1B-8AA8-1E91BFDC7C2A}"/>
              </a:ext>
            </a:extLst>
          </p:cNvPr>
          <p:cNvGrpSpPr/>
          <p:nvPr/>
        </p:nvGrpSpPr>
        <p:grpSpPr>
          <a:xfrm>
            <a:off x="8656682" y="2782034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E35C2EE-E2BE-4488-8CDE-B06C0047DE5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E762768-E0BC-4C81-877B-2B4CAFE34A0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2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2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6" name="Graphic 21" descr="Bar graph with upward trend">
            <a:extLst>
              <a:ext uri="{FF2B5EF4-FFF2-40B4-BE49-F238E27FC236}">
                <a16:creationId xmlns:a16="http://schemas.microsoft.com/office/drawing/2014/main" id="{8B54EBE0-47CF-453C-BA33-6A22E057A258}"/>
              </a:ext>
            </a:extLst>
          </p:cNvPr>
          <p:cNvGrpSpPr/>
          <p:nvPr/>
        </p:nvGrpSpPr>
        <p:grpSpPr>
          <a:xfrm>
            <a:off x="5724901" y="1250403"/>
            <a:ext cx="739056" cy="739056"/>
            <a:chOff x="5724901" y="1250403"/>
            <a:chExt cx="739056" cy="739056"/>
          </a:xfrm>
          <a:solidFill>
            <a:schemeClr val="bg1">
              <a:lumMod val="95000"/>
            </a:schemeClr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404EE96-9679-4524-B6D0-44DDB683D377}"/>
                </a:ext>
              </a:extLst>
            </p:cNvPr>
            <p:cNvSpPr/>
            <p:nvPr/>
          </p:nvSpPr>
          <p:spPr>
            <a:xfrm>
              <a:off x="5832680" y="1350483"/>
              <a:ext cx="531196" cy="538895"/>
            </a:xfrm>
            <a:custGeom>
              <a:avLst/>
              <a:gdLst>
                <a:gd name="connsiteX0" fmla="*/ 46191 w 531196"/>
                <a:gd name="connsiteY0" fmla="*/ 0 h 538895"/>
                <a:gd name="connsiteX1" fmla="*/ 0 w 531196"/>
                <a:gd name="connsiteY1" fmla="*/ 0 h 538895"/>
                <a:gd name="connsiteX2" fmla="*/ 0 w 531196"/>
                <a:gd name="connsiteY2" fmla="*/ 538895 h 538895"/>
                <a:gd name="connsiteX3" fmla="*/ 531197 w 531196"/>
                <a:gd name="connsiteY3" fmla="*/ 538895 h 538895"/>
                <a:gd name="connsiteX4" fmla="*/ 531197 w 531196"/>
                <a:gd name="connsiteY4" fmla="*/ 492704 h 538895"/>
                <a:gd name="connsiteX5" fmla="*/ 46191 w 531196"/>
                <a:gd name="connsiteY5" fmla="*/ 492704 h 538895"/>
                <a:gd name="connsiteX6" fmla="*/ 46191 w 531196"/>
                <a:gd name="connsiteY6" fmla="*/ 0 h 5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1196" h="538895">
                  <a:moveTo>
                    <a:pt x="46191" y="0"/>
                  </a:moveTo>
                  <a:lnTo>
                    <a:pt x="0" y="0"/>
                  </a:lnTo>
                  <a:lnTo>
                    <a:pt x="0" y="538895"/>
                  </a:lnTo>
                  <a:lnTo>
                    <a:pt x="531197" y="538895"/>
                  </a:lnTo>
                  <a:lnTo>
                    <a:pt x="531197" y="492704"/>
                  </a:lnTo>
                  <a:lnTo>
                    <a:pt x="46191" y="492704"/>
                  </a:lnTo>
                  <a:lnTo>
                    <a:pt x="46191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FF5D78E-0BDC-4D4D-BEC5-39E5827FE2F4}"/>
                </a:ext>
              </a:extLst>
            </p:cNvPr>
            <p:cNvSpPr/>
            <p:nvPr/>
          </p:nvSpPr>
          <p:spPr>
            <a:xfrm rot="-10800000">
              <a:off x="6248399" y="1350483"/>
              <a:ext cx="115477" cy="446513"/>
            </a:xfrm>
            <a:custGeom>
              <a:avLst/>
              <a:gdLst>
                <a:gd name="connsiteX0" fmla="*/ 0 w 115477"/>
                <a:gd name="connsiteY0" fmla="*/ 0 h 446513"/>
                <a:gd name="connsiteX1" fmla="*/ 115478 w 115477"/>
                <a:gd name="connsiteY1" fmla="*/ 0 h 446513"/>
                <a:gd name="connsiteX2" fmla="*/ 115478 w 115477"/>
                <a:gd name="connsiteY2" fmla="*/ 446513 h 446513"/>
                <a:gd name="connsiteX3" fmla="*/ 0 w 115477"/>
                <a:gd name="connsiteY3" fmla="*/ 446513 h 446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477" h="446513">
                  <a:moveTo>
                    <a:pt x="0" y="0"/>
                  </a:moveTo>
                  <a:lnTo>
                    <a:pt x="115478" y="0"/>
                  </a:lnTo>
                  <a:lnTo>
                    <a:pt x="115478" y="446513"/>
                  </a:lnTo>
                  <a:lnTo>
                    <a:pt x="0" y="446513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277E809-A6A3-42B5-9381-220792720CF8}"/>
                </a:ext>
              </a:extLst>
            </p:cNvPr>
            <p:cNvSpPr/>
            <p:nvPr/>
          </p:nvSpPr>
          <p:spPr>
            <a:xfrm rot="-10800000">
              <a:off x="6086730" y="1504453"/>
              <a:ext cx="115477" cy="292543"/>
            </a:xfrm>
            <a:custGeom>
              <a:avLst/>
              <a:gdLst>
                <a:gd name="connsiteX0" fmla="*/ 0 w 115477"/>
                <a:gd name="connsiteY0" fmla="*/ 0 h 292543"/>
                <a:gd name="connsiteX1" fmla="*/ 115478 w 115477"/>
                <a:gd name="connsiteY1" fmla="*/ 0 h 292543"/>
                <a:gd name="connsiteX2" fmla="*/ 115478 w 115477"/>
                <a:gd name="connsiteY2" fmla="*/ 292543 h 292543"/>
                <a:gd name="connsiteX3" fmla="*/ 0 w 115477"/>
                <a:gd name="connsiteY3" fmla="*/ 292543 h 29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477" h="292543">
                  <a:moveTo>
                    <a:pt x="0" y="0"/>
                  </a:moveTo>
                  <a:lnTo>
                    <a:pt x="115478" y="0"/>
                  </a:lnTo>
                  <a:lnTo>
                    <a:pt x="115478" y="292543"/>
                  </a:lnTo>
                  <a:lnTo>
                    <a:pt x="0" y="292543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13C0972-7FE5-47FC-82B7-90E0109C6D5C}"/>
                </a:ext>
              </a:extLst>
            </p:cNvPr>
            <p:cNvSpPr/>
            <p:nvPr/>
          </p:nvSpPr>
          <p:spPr>
            <a:xfrm rot="-10800000">
              <a:off x="5925062" y="1643026"/>
              <a:ext cx="115477" cy="153970"/>
            </a:xfrm>
            <a:custGeom>
              <a:avLst/>
              <a:gdLst>
                <a:gd name="connsiteX0" fmla="*/ 0 w 115477"/>
                <a:gd name="connsiteY0" fmla="*/ 0 h 153970"/>
                <a:gd name="connsiteX1" fmla="*/ 115478 w 115477"/>
                <a:gd name="connsiteY1" fmla="*/ 0 h 153970"/>
                <a:gd name="connsiteX2" fmla="*/ 115478 w 115477"/>
                <a:gd name="connsiteY2" fmla="*/ 153970 h 153970"/>
                <a:gd name="connsiteX3" fmla="*/ 0 w 115477"/>
                <a:gd name="connsiteY3" fmla="*/ 153970 h 153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477" h="153970">
                  <a:moveTo>
                    <a:pt x="0" y="0"/>
                  </a:moveTo>
                  <a:lnTo>
                    <a:pt x="115478" y="0"/>
                  </a:lnTo>
                  <a:lnTo>
                    <a:pt x="115478" y="153970"/>
                  </a:lnTo>
                  <a:lnTo>
                    <a:pt x="0" y="15397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C6C8B91-1285-4E0D-8DBB-729580107715}"/>
                </a:ext>
              </a:extLst>
            </p:cNvPr>
            <p:cNvSpPr/>
            <p:nvPr/>
          </p:nvSpPr>
          <p:spPr>
            <a:xfrm>
              <a:off x="5921905" y="1350483"/>
              <a:ext cx="249508" cy="249508"/>
            </a:xfrm>
            <a:custGeom>
              <a:avLst/>
              <a:gdLst>
                <a:gd name="connsiteX0" fmla="*/ 249508 w 249508"/>
                <a:gd name="connsiteY0" fmla="*/ 105777 h 249508"/>
                <a:gd name="connsiteX1" fmla="*/ 249508 w 249508"/>
                <a:gd name="connsiteY1" fmla="*/ 0 h 249508"/>
                <a:gd name="connsiteX2" fmla="*/ 143731 w 249508"/>
                <a:gd name="connsiteY2" fmla="*/ 0 h 249508"/>
                <a:gd name="connsiteX3" fmla="*/ 185765 w 249508"/>
                <a:gd name="connsiteY3" fmla="*/ 42034 h 249508"/>
                <a:gd name="connsiteX4" fmla="*/ 0 w 249508"/>
                <a:gd name="connsiteY4" fmla="*/ 227799 h 249508"/>
                <a:gd name="connsiteX5" fmla="*/ 21710 w 249508"/>
                <a:gd name="connsiteY5" fmla="*/ 249508 h 249508"/>
                <a:gd name="connsiteX6" fmla="*/ 207475 w 249508"/>
                <a:gd name="connsiteY6" fmla="*/ 63821 h 249508"/>
                <a:gd name="connsiteX7" fmla="*/ 249508 w 249508"/>
                <a:gd name="connsiteY7" fmla="*/ 105777 h 24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08" h="249508">
                  <a:moveTo>
                    <a:pt x="249508" y="105777"/>
                  </a:moveTo>
                  <a:lnTo>
                    <a:pt x="249508" y="0"/>
                  </a:lnTo>
                  <a:lnTo>
                    <a:pt x="143731" y="0"/>
                  </a:lnTo>
                  <a:lnTo>
                    <a:pt x="185765" y="42034"/>
                  </a:lnTo>
                  <a:lnTo>
                    <a:pt x="0" y="227799"/>
                  </a:lnTo>
                  <a:lnTo>
                    <a:pt x="21710" y="249508"/>
                  </a:lnTo>
                  <a:lnTo>
                    <a:pt x="207475" y="63821"/>
                  </a:lnTo>
                  <a:lnTo>
                    <a:pt x="249508" y="105777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941004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284</Words>
  <Application>Microsoft Office PowerPoint</Application>
  <PresentationFormat>Widescreen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Shopping Bag w/ 3 Parts – Slide Template</vt:lpstr>
      <vt:lpstr>Shopping Bag w/ 3 Parts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2021-08-17T06:37:22Z</dcterms:created>
  <dcterms:modified xsi:type="dcterms:W3CDTF">2021-08-17T06:37:29Z</dcterms:modified>
  <cp:category/>
</cp:coreProperties>
</file>