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8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4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4420955" y="973431"/>
            <a:ext cx="6952048" cy="5142536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1152000" tIns="360000" rIns="1152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1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6945409" y="1261185"/>
            <a:ext cx="740704" cy="740704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7652823" y="2318838"/>
            <a:ext cx="617253" cy="617253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8361142" y="3487871"/>
            <a:ext cx="801956" cy="500268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7652823" y="4427102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748835" y="2870886"/>
            <a:ext cx="512080" cy="51208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736033" y="4715463"/>
            <a:ext cx="537684" cy="335412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697627" y="1094365"/>
            <a:ext cx="614497" cy="614497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168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4420955" y="973431"/>
            <a:ext cx="6952048" cy="5142536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1152000" tIns="360000" rIns="11520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1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6945409" y="1261185"/>
            <a:ext cx="740704" cy="740704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7652823" y="2318838"/>
            <a:ext cx="617253" cy="617253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8361142" y="3487871"/>
            <a:ext cx="801956" cy="500268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7652823" y="4427102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Text Here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748835" y="2870886"/>
            <a:ext cx="512080" cy="51208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736033" y="4715463"/>
            <a:ext cx="537684" cy="335412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697627" y="1094365"/>
            <a:ext cx="614497" cy="614497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646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260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Infographic Clouds – Slide Template</vt:lpstr>
      <vt:lpstr>Infographic Clouds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2021-09-17T07:04:31Z</dcterms:created>
  <dcterms:modified xsi:type="dcterms:W3CDTF">2021-09-17T07:05:12Z</dcterms:modified>
  <cp:category/>
</cp:coreProperties>
</file>