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2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1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Triangle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AFFC6A5-173A-49CC-9865-F3D2D14D7E41}"/>
              </a:ext>
            </a:extLst>
          </p:cNvPr>
          <p:cNvGrpSpPr/>
          <p:nvPr/>
        </p:nvGrpSpPr>
        <p:grpSpPr>
          <a:xfrm rot="1800000">
            <a:off x="2457322" y="2151133"/>
            <a:ext cx="3504992" cy="3186848"/>
            <a:chOff x="3771730" y="1462947"/>
            <a:chExt cx="4673322" cy="4249131"/>
          </a:xfrm>
        </p:grpSpPr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ED6B1A57-5B64-40A4-8E17-A0D08A7AE040}"/>
                </a:ext>
              </a:extLst>
            </p:cNvPr>
            <p:cNvSpPr/>
            <p:nvPr/>
          </p:nvSpPr>
          <p:spPr>
            <a:xfrm>
              <a:off x="3771730" y="1462947"/>
              <a:ext cx="4673322" cy="4249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22" h="20413" extrusionOk="0">
                  <a:moveTo>
                    <a:pt x="19279" y="1193"/>
                  </a:moveTo>
                  <a:cubicBezTo>
                    <a:pt x="17897" y="-852"/>
                    <a:pt x="14244" y="294"/>
                    <a:pt x="12803" y="564"/>
                  </a:cubicBezTo>
                  <a:cubicBezTo>
                    <a:pt x="12684" y="587"/>
                    <a:pt x="12566" y="609"/>
                    <a:pt x="12447" y="631"/>
                  </a:cubicBezTo>
                  <a:cubicBezTo>
                    <a:pt x="10730" y="901"/>
                    <a:pt x="8992" y="901"/>
                    <a:pt x="7275" y="631"/>
                  </a:cubicBezTo>
                  <a:cubicBezTo>
                    <a:pt x="7156" y="609"/>
                    <a:pt x="7038" y="586"/>
                    <a:pt x="6919" y="564"/>
                  </a:cubicBezTo>
                  <a:cubicBezTo>
                    <a:pt x="5498" y="294"/>
                    <a:pt x="1845" y="-852"/>
                    <a:pt x="443" y="1193"/>
                  </a:cubicBezTo>
                  <a:cubicBezTo>
                    <a:pt x="-939" y="3239"/>
                    <a:pt x="1233" y="6003"/>
                    <a:pt x="2595" y="7824"/>
                  </a:cubicBezTo>
                  <a:cubicBezTo>
                    <a:pt x="3938" y="9645"/>
                    <a:pt x="4708" y="11173"/>
                    <a:pt x="4708" y="11173"/>
                  </a:cubicBezTo>
                  <a:cubicBezTo>
                    <a:pt x="4708" y="11173"/>
                    <a:pt x="5419" y="12746"/>
                    <a:pt x="6129" y="14972"/>
                  </a:cubicBezTo>
                  <a:cubicBezTo>
                    <a:pt x="6840" y="17197"/>
                    <a:pt x="7867" y="20748"/>
                    <a:pt x="10118" y="20388"/>
                  </a:cubicBezTo>
                  <a:cubicBezTo>
                    <a:pt x="12369" y="20029"/>
                    <a:pt x="13296" y="15848"/>
                    <a:pt x="13810" y="14320"/>
                  </a:cubicBezTo>
                  <a:cubicBezTo>
                    <a:pt x="14323" y="12769"/>
                    <a:pt x="15034" y="11173"/>
                    <a:pt x="15034" y="11173"/>
                  </a:cubicBezTo>
                  <a:cubicBezTo>
                    <a:pt x="15034" y="11173"/>
                    <a:pt x="15784" y="9667"/>
                    <a:pt x="17147" y="7824"/>
                  </a:cubicBezTo>
                  <a:cubicBezTo>
                    <a:pt x="18489" y="6003"/>
                    <a:pt x="20661" y="3239"/>
                    <a:pt x="19279" y="1193"/>
                  </a:cubicBezTo>
                  <a:close/>
                </a:path>
              </a:pathLst>
            </a:custGeom>
            <a:solidFill>
              <a:srgbClr val="515151"/>
            </a:solidFill>
            <a:ln w="12700">
              <a:miter lim="400000"/>
            </a:ln>
            <a:effectLst>
              <a:innerShdw blurRad="1270000">
                <a:prstClr val="black"/>
              </a:innerShdw>
              <a:reflection blurRad="139700" stA="52000" endA="300" endPos="16000" dir="5400000" sy="-100000" algn="bl" rotWithShape="0"/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55A138AC-3618-4643-BCFC-0AD48AED06DE}"/>
                </a:ext>
              </a:extLst>
            </p:cNvPr>
            <p:cNvGrpSpPr/>
            <p:nvPr/>
          </p:nvGrpSpPr>
          <p:grpSpPr>
            <a:xfrm>
              <a:off x="4171450" y="1462947"/>
              <a:ext cx="3873882" cy="1282146"/>
              <a:chOff x="4171450" y="1316897"/>
              <a:chExt cx="3873882" cy="1282146"/>
            </a:xfrm>
          </p:grpSpPr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71531920-B302-4A05-AB8B-C2A9238CBB01}"/>
                  </a:ext>
                </a:extLst>
              </p:cNvPr>
              <p:cNvSpPr/>
              <p:nvPr/>
            </p:nvSpPr>
            <p:spPr>
              <a:xfrm>
                <a:off x="4171450" y="1316897"/>
                <a:ext cx="3873882" cy="12821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41" extrusionOk="0">
                    <a:moveTo>
                      <a:pt x="2009" y="1710"/>
                    </a:moveTo>
                    <a:cubicBezTo>
                      <a:pt x="2791" y="3269"/>
                      <a:pt x="6522" y="20341"/>
                      <a:pt x="10800" y="20341"/>
                    </a:cubicBezTo>
                    <a:cubicBezTo>
                      <a:pt x="15078" y="20341"/>
                      <a:pt x="18809" y="3269"/>
                      <a:pt x="19591" y="1710"/>
                    </a:cubicBezTo>
                    <a:cubicBezTo>
                      <a:pt x="20191" y="522"/>
                      <a:pt x="21157" y="671"/>
                      <a:pt x="21600" y="819"/>
                    </a:cubicBezTo>
                    <a:cubicBezTo>
                      <a:pt x="19357" y="-1259"/>
                      <a:pt x="16148" y="1190"/>
                      <a:pt x="14687" y="1859"/>
                    </a:cubicBezTo>
                    <a:cubicBezTo>
                      <a:pt x="14530" y="1933"/>
                      <a:pt x="14374" y="2007"/>
                      <a:pt x="14217" y="2081"/>
                    </a:cubicBezTo>
                    <a:cubicBezTo>
                      <a:pt x="11948" y="2972"/>
                      <a:pt x="9652" y="2972"/>
                      <a:pt x="7383" y="2081"/>
                    </a:cubicBezTo>
                    <a:cubicBezTo>
                      <a:pt x="7226" y="2007"/>
                      <a:pt x="7070" y="1933"/>
                      <a:pt x="6913" y="1859"/>
                    </a:cubicBezTo>
                    <a:cubicBezTo>
                      <a:pt x="5452" y="1190"/>
                      <a:pt x="2243" y="-1259"/>
                      <a:pt x="0" y="819"/>
                    </a:cubicBezTo>
                    <a:cubicBezTo>
                      <a:pt x="443" y="745"/>
                      <a:pt x="1409" y="522"/>
                      <a:pt x="2009" y="171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5400000" sx="107000" sy="107000" algn="t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98E37E48-DCCE-4DA9-85E3-6275ACDBF792}"/>
                  </a:ext>
                </a:extLst>
              </p:cNvPr>
              <p:cNvSpPr/>
              <p:nvPr/>
            </p:nvSpPr>
            <p:spPr>
              <a:xfrm>
                <a:off x="4171450" y="1316901"/>
                <a:ext cx="3873882" cy="12821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41" extrusionOk="0">
                    <a:moveTo>
                      <a:pt x="2009" y="1710"/>
                    </a:moveTo>
                    <a:cubicBezTo>
                      <a:pt x="2791" y="3269"/>
                      <a:pt x="6522" y="20341"/>
                      <a:pt x="10800" y="20341"/>
                    </a:cubicBezTo>
                    <a:cubicBezTo>
                      <a:pt x="15078" y="20341"/>
                      <a:pt x="18809" y="3269"/>
                      <a:pt x="19591" y="1710"/>
                    </a:cubicBezTo>
                    <a:cubicBezTo>
                      <a:pt x="20191" y="522"/>
                      <a:pt x="21157" y="671"/>
                      <a:pt x="21600" y="819"/>
                    </a:cubicBezTo>
                    <a:cubicBezTo>
                      <a:pt x="19357" y="-1259"/>
                      <a:pt x="16148" y="1190"/>
                      <a:pt x="14687" y="1859"/>
                    </a:cubicBezTo>
                    <a:cubicBezTo>
                      <a:pt x="14530" y="1933"/>
                      <a:pt x="14374" y="2007"/>
                      <a:pt x="14217" y="2081"/>
                    </a:cubicBezTo>
                    <a:cubicBezTo>
                      <a:pt x="11948" y="2972"/>
                      <a:pt x="9652" y="2972"/>
                      <a:pt x="7383" y="2081"/>
                    </a:cubicBezTo>
                    <a:cubicBezTo>
                      <a:pt x="7226" y="2007"/>
                      <a:pt x="7070" y="1933"/>
                      <a:pt x="6913" y="1859"/>
                    </a:cubicBezTo>
                    <a:cubicBezTo>
                      <a:pt x="5452" y="1190"/>
                      <a:pt x="2243" y="-1259"/>
                      <a:pt x="0" y="819"/>
                    </a:cubicBezTo>
                    <a:cubicBezTo>
                      <a:pt x="443" y="745"/>
                      <a:pt x="1409" y="522"/>
                      <a:pt x="2009" y="171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  <a:effectLst>
                <a:innerShdw blurRad="139700" dist="114300" dir="16200000">
                  <a:prstClr val="black">
                    <a:alpha val="60000"/>
                  </a:prstClr>
                </a:inn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B19A1EE1-5875-4423-96FB-8DDBFBB3F641}"/>
                </a:ext>
              </a:extLst>
            </p:cNvPr>
            <p:cNvGrpSpPr/>
            <p:nvPr/>
          </p:nvGrpSpPr>
          <p:grpSpPr>
            <a:xfrm>
              <a:off x="3847593" y="2339399"/>
              <a:ext cx="2056398" cy="3167418"/>
              <a:chOff x="3831892" y="2117569"/>
              <a:chExt cx="2056398" cy="3167418"/>
            </a:xfrm>
          </p:grpSpPr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9AA5220C-700E-4BB1-9E2B-3C72F52C1607}"/>
                  </a:ext>
                </a:extLst>
              </p:cNvPr>
              <p:cNvSpPr/>
              <p:nvPr/>
            </p:nvSpPr>
            <p:spPr>
              <a:xfrm>
                <a:off x="3831892" y="2117569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18900000" sx="102000" sy="102000" algn="bl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61E1C3C7-B8AE-434E-B9DF-394357B4E817}"/>
                  </a:ext>
                </a:extLst>
              </p:cNvPr>
              <p:cNvSpPr/>
              <p:nvPr/>
            </p:nvSpPr>
            <p:spPr>
              <a:xfrm>
                <a:off x="3831892" y="2117573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  <a:effectLst>
                <a:innerShdw blurRad="228600" dist="101600" dir="8100000">
                  <a:prstClr val="black">
                    <a:alpha val="60000"/>
                  </a:prstClr>
                </a:inn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C2EB0967-4427-4BD1-BF7C-48BAC74A81D4}"/>
                </a:ext>
              </a:extLst>
            </p:cNvPr>
            <p:cNvGrpSpPr/>
            <p:nvPr/>
          </p:nvGrpSpPr>
          <p:grpSpPr>
            <a:xfrm>
              <a:off x="6303711" y="2316006"/>
              <a:ext cx="2075113" cy="3190811"/>
              <a:chOff x="6303711" y="2169960"/>
              <a:chExt cx="2075113" cy="3190811"/>
            </a:xfrm>
          </p:grpSpPr>
          <p:sp>
            <p:nvSpPr>
              <p:cNvPr id="41" name="Shape">
                <a:extLst>
                  <a:ext uri="{FF2B5EF4-FFF2-40B4-BE49-F238E27FC236}">
                    <a16:creationId xmlns:a16="http://schemas.microsoft.com/office/drawing/2014/main" id="{7C815735-EF61-4507-B7DB-01DA878FCB67}"/>
                  </a:ext>
                </a:extLst>
              </p:cNvPr>
              <p:cNvSpPr/>
              <p:nvPr/>
            </p:nvSpPr>
            <p:spPr>
              <a:xfrm>
                <a:off x="6303711" y="2169960"/>
                <a:ext cx="2075113" cy="3190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38" h="21600" extrusionOk="0">
                    <a:moveTo>
                      <a:pt x="9566" y="9913"/>
                    </a:moveTo>
                    <a:cubicBezTo>
                      <a:pt x="9566" y="9913"/>
                      <a:pt x="11214" y="7791"/>
                      <a:pt x="14207" y="5194"/>
                    </a:cubicBezTo>
                    <a:cubicBezTo>
                      <a:pt x="15898" y="3737"/>
                      <a:pt x="18154" y="1869"/>
                      <a:pt x="19238" y="0"/>
                    </a:cubicBezTo>
                    <a:cubicBezTo>
                      <a:pt x="18891" y="348"/>
                      <a:pt x="18457" y="697"/>
                      <a:pt x="17937" y="855"/>
                    </a:cubicBezTo>
                    <a:cubicBezTo>
                      <a:pt x="16505" y="1330"/>
                      <a:pt x="4751" y="1615"/>
                      <a:pt x="1195" y="6113"/>
                    </a:cubicBezTo>
                    <a:cubicBezTo>
                      <a:pt x="-2362" y="10610"/>
                      <a:pt x="3146" y="18179"/>
                      <a:pt x="3277" y="19351"/>
                    </a:cubicBezTo>
                    <a:cubicBezTo>
                      <a:pt x="3363" y="20206"/>
                      <a:pt x="2539" y="21157"/>
                      <a:pt x="2105" y="21600"/>
                    </a:cubicBezTo>
                    <a:cubicBezTo>
                      <a:pt x="4751" y="19605"/>
                      <a:pt x="6096" y="15962"/>
                      <a:pt x="6920" y="14347"/>
                    </a:cubicBezTo>
                    <a:cubicBezTo>
                      <a:pt x="7961" y="12194"/>
                      <a:pt x="9566" y="9913"/>
                      <a:pt x="9566" y="9913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13500000" sx="102000" sy="102000" algn="br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42" name="Shape">
                <a:extLst>
                  <a:ext uri="{FF2B5EF4-FFF2-40B4-BE49-F238E27FC236}">
                    <a16:creationId xmlns:a16="http://schemas.microsoft.com/office/drawing/2014/main" id="{AA7FBA8A-5A85-4A2F-9FD1-0D6470DE6198}"/>
                  </a:ext>
                </a:extLst>
              </p:cNvPr>
              <p:cNvSpPr/>
              <p:nvPr/>
            </p:nvSpPr>
            <p:spPr>
              <a:xfrm>
                <a:off x="6303711" y="2169964"/>
                <a:ext cx="2075113" cy="31908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38" h="21600" extrusionOk="0">
                    <a:moveTo>
                      <a:pt x="9566" y="9913"/>
                    </a:moveTo>
                    <a:cubicBezTo>
                      <a:pt x="9566" y="9913"/>
                      <a:pt x="11214" y="7791"/>
                      <a:pt x="14207" y="5194"/>
                    </a:cubicBezTo>
                    <a:cubicBezTo>
                      <a:pt x="15898" y="3737"/>
                      <a:pt x="18154" y="1869"/>
                      <a:pt x="19238" y="0"/>
                    </a:cubicBezTo>
                    <a:cubicBezTo>
                      <a:pt x="18891" y="348"/>
                      <a:pt x="18457" y="697"/>
                      <a:pt x="17937" y="855"/>
                    </a:cubicBezTo>
                    <a:cubicBezTo>
                      <a:pt x="16505" y="1330"/>
                      <a:pt x="4751" y="1615"/>
                      <a:pt x="1195" y="6113"/>
                    </a:cubicBezTo>
                    <a:cubicBezTo>
                      <a:pt x="-2362" y="10610"/>
                      <a:pt x="3146" y="18179"/>
                      <a:pt x="3277" y="19351"/>
                    </a:cubicBezTo>
                    <a:cubicBezTo>
                      <a:pt x="3363" y="20206"/>
                      <a:pt x="2539" y="21157"/>
                      <a:pt x="2105" y="21600"/>
                    </a:cubicBezTo>
                    <a:cubicBezTo>
                      <a:pt x="4751" y="19605"/>
                      <a:pt x="6096" y="15962"/>
                      <a:pt x="6920" y="14347"/>
                    </a:cubicBezTo>
                    <a:cubicBezTo>
                      <a:pt x="7961" y="12194"/>
                      <a:pt x="9566" y="9913"/>
                      <a:pt x="9566" y="9913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  <a:effectLst>
                <a:innerShdw blurRad="177800" dist="101600" dir="2700000">
                  <a:prstClr val="black">
                    <a:alpha val="60000"/>
                  </a:prstClr>
                </a:inn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86669C-1942-401A-9A9C-434F45ED13A7}"/>
              </a:ext>
            </a:extLst>
          </p:cNvPr>
          <p:cNvGrpSpPr/>
          <p:nvPr/>
        </p:nvGrpSpPr>
        <p:grpSpPr>
          <a:xfrm>
            <a:off x="6692687" y="4292642"/>
            <a:ext cx="2194560" cy="1260003"/>
            <a:chOff x="8921977" y="4001571"/>
            <a:chExt cx="2926080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C73364A-4F70-4EDF-A1B0-35AFB351AFB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Text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F9919D0-1854-4AE7-B26E-E73CBBAD89E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53011F2-6222-437A-B678-D09C3B4E3D77}"/>
              </a:ext>
            </a:extLst>
          </p:cNvPr>
          <p:cNvGrpSpPr/>
          <p:nvPr/>
        </p:nvGrpSpPr>
        <p:grpSpPr>
          <a:xfrm>
            <a:off x="6698534" y="1735000"/>
            <a:ext cx="2194560" cy="1413892"/>
            <a:chOff x="8921977" y="1394910"/>
            <a:chExt cx="2926080" cy="1885188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489C6B5-2E98-4D95-A256-783C564D65F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Text Here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274AA6C-0A9E-44EF-9ED6-0F27AF5EFBD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algn="just"/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98A0720-1B4E-4C03-B1D0-6036A648C362}"/>
              </a:ext>
            </a:extLst>
          </p:cNvPr>
          <p:cNvGrpSpPr/>
          <p:nvPr/>
        </p:nvGrpSpPr>
        <p:grpSpPr>
          <a:xfrm>
            <a:off x="255548" y="2348874"/>
            <a:ext cx="2194560" cy="1260001"/>
            <a:chOff x="332936" y="2555951"/>
            <a:chExt cx="2926080" cy="168000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BC909E-72BE-47F2-A3B1-8AC3CAF6F5F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Text Here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57B33A7-E599-4216-A07C-5497DA33DE68}"/>
                </a:ext>
              </a:extLst>
            </p:cNvPr>
            <p:cNvSpPr txBox="1"/>
            <p:nvPr/>
          </p:nvSpPr>
          <p:spPr>
            <a:xfrm>
              <a:off x="332936" y="3086920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" name="Graphic 87" descr="Users">
            <a:extLst>
              <a:ext uri="{FF2B5EF4-FFF2-40B4-BE49-F238E27FC236}">
                <a16:creationId xmlns:a16="http://schemas.microsoft.com/office/drawing/2014/main" id="{6EFBFEA1-2622-472C-802B-C29D94AB594A}"/>
              </a:ext>
            </a:extLst>
          </p:cNvPr>
          <p:cNvGrpSpPr/>
          <p:nvPr/>
        </p:nvGrpSpPr>
        <p:grpSpPr>
          <a:xfrm>
            <a:off x="8441186" y="1836277"/>
            <a:ext cx="316693" cy="197556"/>
            <a:chOff x="11099152" y="1341277"/>
            <a:chExt cx="422257" cy="263408"/>
          </a:xfrm>
          <a:solidFill>
            <a:schemeClr val="accent4">
              <a:lumMod val="75000"/>
            </a:schemeClr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67C6A454-7DC7-482C-8A7C-0DBD70AF1679}"/>
                </a:ext>
              </a:extLst>
            </p:cNvPr>
            <p:cNvSpPr/>
            <p:nvPr/>
          </p:nvSpPr>
          <p:spPr>
            <a:xfrm>
              <a:off x="1114439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3B14F1D-FFF9-4F52-82A8-B12526EDEB8D}"/>
                </a:ext>
              </a:extLst>
            </p:cNvPr>
            <p:cNvSpPr/>
            <p:nvPr/>
          </p:nvSpPr>
          <p:spPr>
            <a:xfrm>
              <a:off x="1138568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42C4F51-E4A4-42B3-A557-3074A0EC7772}"/>
                </a:ext>
              </a:extLst>
            </p:cNvPr>
            <p:cNvSpPr/>
            <p:nvPr/>
          </p:nvSpPr>
          <p:spPr>
            <a:xfrm>
              <a:off x="11219797" y="1514202"/>
              <a:ext cx="180967" cy="90483"/>
            </a:xfrm>
            <a:custGeom>
              <a:avLst/>
              <a:gdLst>
                <a:gd name="connsiteX0" fmla="*/ 180968 w 180967"/>
                <a:gd name="connsiteY0" fmla="*/ 90484 h 90483"/>
                <a:gd name="connsiteX1" fmla="*/ 180968 w 180967"/>
                <a:gd name="connsiteY1" fmla="*/ 45242 h 90483"/>
                <a:gd name="connsiteX2" fmla="*/ 171919 w 180967"/>
                <a:gd name="connsiteY2" fmla="*/ 27145 h 90483"/>
                <a:gd name="connsiteX3" fmla="*/ 127683 w 180967"/>
                <a:gd name="connsiteY3" fmla="*/ 6032 h 90483"/>
                <a:gd name="connsiteX4" fmla="*/ 90484 w 180967"/>
                <a:gd name="connsiteY4" fmla="*/ 0 h 90483"/>
                <a:gd name="connsiteX5" fmla="*/ 53285 w 180967"/>
                <a:gd name="connsiteY5" fmla="*/ 6032 h 90483"/>
                <a:gd name="connsiteX6" fmla="*/ 9048 w 180967"/>
                <a:gd name="connsiteY6" fmla="*/ 27145 h 90483"/>
                <a:gd name="connsiteX7" fmla="*/ 0 w 180967"/>
                <a:gd name="connsiteY7" fmla="*/ 45242 h 90483"/>
                <a:gd name="connsiteX8" fmla="*/ 0 w 180967"/>
                <a:gd name="connsiteY8" fmla="*/ 90484 h 90483"/>
                <a:gd name="connsiteX9" fmla="*/ 180968 w 180967"/>
                <a:gd name="connsiteY9" fmla="*/ 90484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967" h="90483">
                  <a:moveTo>
                    <a:pt x="180968" y="90484"/>
                  </a:moveTo>
                  <a:lnTo>
                    <a:pt x="180968" y="45242"/>
                  </a:lnTo>
                  <a:cubicBezTo>
                    <a:pt x="180968" y="38204"/>
                    <a:pt x="177951" y="31167"/>
                    <a:pt x="171919" y="27145"/>
                  </a:cubicBezTo>
                  <a:cubicBezTo>
                    <a:pt x="159855" y="17091"/>
                    <a:pt x="143769" y="10054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0054"/>
                    <a:pt x="22118" y="18097"/>
                    <a:pt x="9048" y="27145"/>
                  </a:cubicBezTo>
                  <a:cubicBezTo>
                    <a:pt x="3016" y="32172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80968" y="90484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E3BB9730-7E31-4FC2-8872-34921DB9431A}"/>
                </a:ext>
              </a:extLst>
            </p:cNvPr>
            <p:cNvSpPr/>
            <p:nvPr/>
          </p:nvSpPr>
          <p:spPr>
            <a:xfrm>
              <a:off x="11265039" y="1411654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C2FEAC0-DA73-4BE2-8D71-6E036479326B}"/>
                </a:ext>
              </a:extLst>
            </p:cNvPr>
            <p:cNvSpPr/>
            <p:nvPr/>
          </p:nvSpPr>
          <p:spPr>
            <a:xfrm>
              <a:off x="11357533" y="1443826"/>
              <a:ext cx="163876" cy="90483"/>
            </a:xfrm>
            <a:custGeom>
              <a:avLst/>
              <a:gdLst>
                <a:gd name="connsiteX0" fmla="*/ 154828 w 163876"/>
                <a:gd name="connsiteY0" fmla="*/ 27145 h 90483"/>
                <a:gd name="connsiteX1" fmla="*/ 110591 w 163876"/>
                <a:gd name="connsiteY1" fmla="*/ 6032 h 90483"/>
                <a:gd name="connsiteX2" fmla="*/ 73392 w 163876"/>
                <a:gd name="connsiteY2" fmla="*/ 0 h 90483"/>
                <a:gd name="connsiteX3" fmla="*/ 36193 w 163876"/>
                <a:gd name="connsiteY3" fmla="*/ 6032 h 90483"/>
                <a:gd name="connsiteX4" fmla="*/ 18097 w 163876"/>
                <a:gd name="connsiteY4" fmla="*/ 13070 h 90483"/>
                <a:gd name="connsiteX5" fmla="*/ 18097 w 163876"/>
                <a:gd name="connsiteY5" fmla="*/ 14075 h 90483"/>
                <a:gd name="connsiteX6" fmla="*/ 0 w 163876"/>
                <a:gd name="connsiteY6" fmla="*/ 58312 h 90483"/>
                <a:gd name="connsiteX7" fmla="*/ 46247 w 163876"/>
                <a:gd name="connsiteY7" fmla="*/ 81435 h 90483"/>
                <a:gd name="connsiteX8" fmla="*/ 54290 w 163876"/>
                <a:gd name="connsiteY8" fmla="*/ 90484 h 90483"/>
                <a:gd name="connsiteX9" fmla="*/ 163876 w 163876"/>
                <a:gd name="connsiteY9" fmla="*/ 90484 h 90483"/>
                <a:gd name="connsiteX10" fmla="*/ 163876 w 163876"/>
                <a:gd name="connsiteY10" fmla="*/ 45242 h 90483"/>
                <a:gd name="connsiteX11" fmla="*/ 154828 w 163876"/>
                <a:gd name="connsiteY11" fmla="*/ 2714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876" h="90483">
                  <a:moveTo>
                    <a:pt x="154828" y="27145"/>
                  </a:moveTo>
                  <a:cubicBezTo>
                    <a:pt x="142763" y="17091"/>
                    <a:pt x="126677" y="10054"/>
                    <a:pt x="110591" y="6032"/>
                  </a:cubicBezTo>
                  <a:cubicBezTo>
                    <a:pt x="99532" y="3016"/>
                    <a:pt x="86462" y="0"/>
                    <a:pt x="73392" y="0"/>
                  </a:cubicBezTo>
                  <a:cubicBezTo>
                    <a:pt x="61328" y="0"/>
                    <a:pt x="48258" y="2011"/>
                    <a:pt x="36193" y="6032"/>
                  </a:cubicBezTo>
                  <a:cubicBezTo>
                    <a:pt x="30161" y="8043"/>
                    <a:pt x="24129" y="10054"/>
                    <a:pt x="18097" y="13070"/>
                  </a:cubicBezTo>
                  <a:lnTo>
                    <a:pt x="18097" y="14075"/>
                  </a:lnTo>
                  <a:cubicBezTo>
                    <a:pt x="18097" y="31167"/>
                    <a:pt x="11059" y="47253"/>
                    <a:pt x="0" y="58312"/>
                  </a:cubicBezTo>
                  <a:cubicBezTo>
                    <a:pt x="19102" y="64344"/>
                    <a:pt x="34183" y="72387"/>
                    <a:pt x="46247" y="81435"/>
                  </a:cubicBezTo>
                  <a:cubicBezTo>
                    <a:pt x="49263" y="84452"/>
                    <a:pt x="52280" y="86462"/>
                    <a:pt x="54290" y="90484"/>
                  </a:cubicBezTo>
                  <a:lnTo>
                    <a:pt x="163876" y="90484"/>
                  </a:lnTo>
                  <a:lnTo>
                    <a:pt x="163876" y="45242"/>
                  </a:lnTo>
                  <a:cubicBezTo>
                    <a:pt x="163876" y="38204"/>
                    <a:pt x="160860" y="31167"/>
                    <a:pt x="154828" y="2714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4E0B6F6-DCE3-48AE-8937-2981F22BDC43}"/>
                </a:ext>
              </a:extLst>
            </p:cNvPr>
            <p:cNvSpPr/>
            <p:nvPr/>
          </p:nvSpPr>
          <p:spPr>
            <a:xfrm>
              <a:off x="11099152" y="1443826"/>
              <a:ext cx="163876" cy="90483"/>
            </a:xfrm>
            <a:custGeom>
              <a:avLst/>
              <a:gdLst>
                <a:gd name="connsiteX0" fmla="*/ 117629 w 163876"/>
                <a:gd name="connsiteY0" fmla="*/ 81435 h 90483"/>
                <a:gd name="connsiteX1" fmla="*/ 117629 w 163876"/>
                <a:gd name="connsiteY1" fmla="*/ 81435 h 90483"/>
                <a:gd name="connsiteX2" fmla="*/ 163876 w 163876"/>
                <a:gd name="connsiteY2" fmla="*/ 58312 h 90483"/>
                <a:gd name="connsiteX3" fmla="*/ 145779 w 163876"/>
                <a:gd name="connsiteY3" fmla="*/ 14075 h 90483"/>
                <a:gd name="connsiteX4" fmla="*/ 145779 w 163876"/>
                <a:gd name="connsiteY4" fmla="*/ 12064 h 90483"/>
                <a:gd name="connsiteX5" fmla="*/ 127683 w 163876"/>
                <a:gd name="connsiteY5" fmla="*/ 6032 h 90483"/>
                <a:gd name="connsiteX6" fmla="*/ 90484 w 163876"/>
                <a:gd name="connsiteY6" fmla="*/ 0 h 90483"/>
                <a:gd name="connsiteX7" fmla="*/ 53285 w 163876"/>
                <a:gd name="connsiteY7" fmla="*/ 6032 h 90483"/>
                <a:gd name="connsiteX8" fmla="*/ 9048 w 163876"/>
                <a:gd name="connsiteY8" fmla="*/ 27145 h 90483"/>
                <a:gd name="connsiteX9" fmla="*/ 0 w 163876"/>
                <a:gd name="connsiteY9" fmla="*/ 45242 h 90483"/>
                <a:gd name="connsiteX10" fmla="*/ 0 w 163876"/>
                <a:gd name="connsiteY10" fmla="*/ 90484 h 90483"/>
                <a:gd name="connsiteX11" fmla="*/ 108581 w 163876"/>
                <a:gd name="connsiteY11" fmla="*/ 90484 h 90483"/>
                <a:gd name="connsiteX12" fmla="*/ 117629 w 163876"/>
                <a:gd name="connsiteY12" fmla="*/ 8143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76" h="90483">
                  <a:moveTo>
                    <a:pt x="117629" y="81435"/>
                  </a:moveTo>
                  <a:lnTo>
                    <a:pt x="117629" y="81435"/>
                  </a:lnTo>
                  <a:cubicBezTo>
                    <a:pt x="131704" y="71382"/>
                    <a:pt x="147790" y="63339"/>
                    <a:pt x="163876" y="58312"/>
                  </a:cubicBezTo>
                  <a:cubicBezTo>
                    <a:pt x="152817" y="46247"/>
                    <a:pt x="145779" y="31167"/>
                    <a:pt x="145779" y="14075"/>
                  </a:cubicBezTo>
                  <a:cubicBezTo>
                    <a:pt x="145779" y="13070"/>
                    <a:pt x="145779" y="13070"/>
                    <a:pt x="145779" y="12064"/>
                  </a:cubicBezTo>
                  <a:cubicBezTo>
                    <a:pt x="139747" y="10054"/>
                    <a:pt x="133715" y="7038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1059"/>
                    <a:pt x="22118" y="18097"/>
                    <a:pt x="9048" y="27145"/>
                  </a:cubicBezTo>
                  <a:cubicBezTo>
                    <a:pt x="3016" y="31167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08581" y="90484"/>
                  </a:lnTo>
                  <a:cubicBezTo>
                    <a:pt x="111597" y="86462"/>
                    <a:pt x="113607" y="84452"/>
                    <a:pt x="117629" y="8143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2" name="Graphic 88" descr="Lightbulb">
            <a:extLst>
              <a:ext uri="{FF2B5EF4-FFF2-40B4-BE49-F238E27FC236}">
                <a16:creationId xmlns:a16="http://schemas.microsoft.com/office/drawing/2014/main" id="{E7F30D8E-3600-4999-A6CD-16DDE1BFA7EB}"/>
              </a:ext>
            </a:extLst>
          </p:cNvPr>
          <p:cNvGrpSpPr/>
          <p:nvPr/>
        </p:nvGrpSpPr>
        <p:grpSpPr>
          <a:xfrm>
            <a:off x="8418565" y="4311729"/>
            <a:ext cx="361935" cy="361935"/>
            <a:chOff x="11068991" y="4640858"/>
            <a:chExt cx="482580" cy="482580"/>
          </a:xfrm>
          <a:solidFill>
            <a:schemeClr val="accent3">
              <a:lumMod val="7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AE104E4-16BB-4921-8399-CD22B6FB0A83}"/>
                </a:ext>
              </a:extLst>
            </p:cNvPr>
            <p:cNvSpPr/>
            <p:nvPr/>
          </p:nvSpPr>
          <p:spPr>
            <a:xfrm>
              <a:off x="11244931" y="4962578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A092E36-4D98-4AF5-BDF2-78FDCC15D0E5}"/>
                </a:ext>
              </a:extLst>
            </p:cNvPr>
            <p:cNvSpPr/>
            <p:nvPr/>
          </p:nvSpPr>
          <p:spPr>
            <a:xfrm>
              <a:off x="11244931" y="5012846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0083F6CB-D37F-4C18-BA52-1482FA711873}"/>
                </a:ext>
              </a:extLst>
            </p:cNvPr>
            <p:cNvSpPr/>
            <p:nvPr/>
          </p:nvSpPr>
          <p:spPr>
            <a:xfrm>
              <a:off x="11277606" y="5063115"/>
              <a:ext cx="65349" cy="30161"/>
            </a:xfrm>
            <a:custGeom>
              <a:avLst/>
              <a:gdLst>
                <a:gd name="connsiteX0" fmla="*/ 0 w 65349"/>
                <a:gd name="connsiteY0" fmla="*/ 0 h 30161"/>
                <a:gd name="connsiteX1" fmla="*/ 32675 w 65349"/>
                <a:gd name="connsiteY1" fmla="*/ 30161 h 30161"/>
                <a:gd name="connsiteX2" fmla="*/ 65349 w 65349"/>
                <a:gd name="connsiteY2" fmla="*/ 0 h 30161"/>
                <a:gd name="connsiteX3" fmla="*/ 0 w 65349"/>
                <a:gd name="connsiteY3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49" h="30161">
                  <a:moveTo>
                    <a:pt x="0" y="0"/>
                  </a:moveTo>
                  <a:cubicBezTo>
                    <a:pt x="1508" y="17091"/>
                    <a:pt x="15583" y="30161"/>
                    <a:pt x="32675" y="30161"/>
                  </a:cubicBezTo>
                  <a:cubicBezTo>
                    <a:pt x="49766" y="30161"/>
                    <a:pt x="63841" y="17091"/>
                    <a:pt x="6534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65B7645-00D6-43C3-BDA6-DADCBB8DEA9B}"/>
                </a:ext>
              </a:extLst>
            </p:cNvPr>
            <p:cNvSpPr/>
            <p:nvPr/>
          </p:nvSpPr>
          <p:spPr>
            <a:xfrm>
              <a:off x="11179582" y="4671019"/>
              <a:ext cx="261397" cy="271451"/>
            </a:xfrm>
            <a:custGeom>
              <a:avLst/>
              <a:gdLst>
                <a:gd name="connsiteX0" fmla="*/ 130699 w 261397"/>
                <a:gd name="connsiteY0" fmla="*/ 0 h 271451"/>
                <a:gd name="connsiteX1" fmla="*/ 130699 w 261397"/>
                <a:gd name="connsiteY1" fmla="*/ 0 h 271451"/>
                <a:gd name="connsiteX2" fmla="*/ 130699 w 261397"/>
                <a:gd name="connsiteY2" fmla="*/ 0 h 271451"/>
                <a:gd name="connsiteX3" fmla="*/ 0 w 261397"/>
                <a:gd name="connsiteY3" fmla="*/ 129191 h 271451"/>
                <a:gd name="connsiteX4" fmla="*/ 0 w 261397"/>
                <a:gd name="connsiteY4" fmla="*/ 133715 h 271451"/>
                <a:gd name="connsiteX5" fmla="*/ 9048 w 261397"/>
                <a:gd name="connsiteY5" fmla="*/ 178957 h 271451"/>
                <a:gd name="connsiteX6" fmla="*/ 31669 w 261397"/>
                <a:gd name="connsiteY6" fmla="*/ 216156 h 271451"/>
                <a:gd name="connsiteX7" fmla="*/ 62333 w 261397"/>
                <a:gd name="connsiteY7" fmla="*/ 265922 h 271451"/>
                <a:gd name="connsiteX8" fmla="*/ 71382 w 261397"/>
                <a:gd name="connsiteY8" fmla="*/ 271451 h 271451"/>
                <a:gd name="connsiteX9" fmla="*/ 190016 w 261397"/>
                <a:gd name="connsiteY9" fmla="*/ 271451 h 271451"/>
                <a:gd name="connsiteX10" fmla="*/ 199064 w 261397"/>
                <a:gd name="connsiteY10" fmla="*/ 265922 h 271451"/>
                <a:gd name="connsiteX11" fmla="*/ 229728 w 261397"/>
                <a:gd name="connsiteY11" fmla="*/ 216156 h 271451"/>
                <a:gd name="connsiteX12" fmla="*/ 252349 w 261397"/>
                <a:gd name="connsiteY12" fmla="*/ 178957 h 271451"/>
                <a:gd name="connsiteX13" fmla="*/ 261398 w 261397"/>
                <a:gd name="connsiteY13" fmla="*/ 133715 h 271451"/>
                <a:gd name="connsiteX14" fmla="*/ 261398 w 261397"/>
                <a:gd name="connsiteY14" fmla="*/ 129191 h 271451"/>
                <a:gd name="connsiteX15" fmla="*/ 130699 w 261397"/>
                <a:gd name="connsiteY15" fmla="*/ 0 h 271451"/>
                <a:gd name="connsiteX16" fmla="*/ 231236 w 261397"/>
                <a:gd name="connsiteY16" fmla="*/ 133212 h 271451"/>
                <a:gd name="connsiteX17" fmla="*/ 224199 w 261397"/>
                <a:gd name="connsiteY17" fmla="*/ 168400 h 271451"/>
                <a:gd name="connsiteX18" fmla="*/ 207107 w 261397"/>
                <a:gd name="connsiteY18" fmla="*/ 196048 h 271451"/>
                <a:gd name="connsiteX19" fmla="*/ 177951 w 261397"/>
                <a:gd name="connsiteY19" fmla="*/ 241290 h 271451"/>
                <a:gd name="connsiteX20" fmla="*/ 130699 w 261397"/>
                <a:gd name="connsiteY20" fmla="*/ 241290 h 271451"/>
                <a:gd name="connsiteX21" fmla="*/ 83949 w 261397"/>
                <a:gd name="connsiteY21" fmla="*/ 241290 h 271451"/>
                <a:gd name="connsiteX22" fmla="*/ 54793 w 261397"/>
                <a:gd name="connsiteY22" fmla="*/ 196048 h 271451"/>
                <a:gd name="connsiteX23" fmla="*/ 37702 w 261397"/>
                <a:gd name="connsiteY23" fmla="*/ 168400 h 271451"/>
                <a:gd name="connsiteX24" fmla="*/ 30664 w 261397"/>
                <a:gd name="connsiteY24" fmla="*/ 133212 h 271451"/>
                <a:gd name="connsiteX25" fmla="*/ 30664 w 261397"/>
                <a:gd name="connsiteY25" fmla="*/ 129191 h 271451"/>
                <a:gd name="connsiteX26" fmla="*/ 131201 w 261397"/>
                <a:gd name="connsiteY26" fmla="*/ 29659 h 271451"/>
                <a:gd name="connsiteX27" fmla="*/ 131201 w 261397"/>
                <a:gd name="connsiteY27" fmla="*/ 29659 h 271451"/>
                <a:gd name="connsiteX28" fmla="*/ 131201 w 261397"/>
                <a:gd name="connsiteY28" fmla="*/ 29659 h 271451"/>
                <a:gd name="connsiteX29" fmla="*/ 131201 w 261397"/>
                <a:gd name="connsiteY29" fmla="*/ 29659 h 271451"/>
                <a:gd name="connsiteX30" fmla="*/ 131201 w 261397"/>
                <a:gd name="connsiteY30" fmla="*/ 29659 h 271451"/>
                <a:gd name="connsiteX31" fmla="*/ 131201 w 261397"/>
                <a:gd name="connsiteY31" fmla="*/ 29659 h 271451"/>
                <a:gd name="connsiteX32" fmla="*/ 131201 w 261397"/>
                <a:gd name="connsiteY32" fmla="*/ 29659 h 271451"/>
                <a:gd name="connsiteX33" fmla="*/ 231739 w 261397"/>
                <a:gd name="connsiteY33" fmla="*/ 129191 h 271451"/>
                <a:gd name="connsiteX34" fmla="*/ 231739 w 261397"/>
                <a:gd name="connsiteY34" fmla="*/ 133212 h 27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1397" h="271451">
                  <a:moveTo>
                    <a:pt x="130699" y="0"/>
                  </a:moveTo>
                  <a:cubicBezTo>
                    <a:pt x="130699" y="0"/>
                    <a:pt x="130699" y="0"/>
                    <a:pt x="130699" y="0"/>
                  </a:cubicBezTo>
                  <a:cubicBezTo>
                    <a:pt x="130699" y="0"/>
                    <a:pt x="130699" y="0"/>
                    <a:pt x="130699" y="0"/>
                  </a:cubicBezTo>
                  <a:cubicBezTo>
                    <a:pt x="59317" y="503"/>
                    <a:pt x="1508" y="57809"/>
                    <a:pt x="0" y="129191"/>
                  </a:cubicBezTo>
                  <a:lnTo>
                    <a:pt x="0" y="133715"/>
                  </a:lnTo>
                  <a:cubicBezTo>
                    <a:pt x="503" y="149298"/>
                    <a:pt x="3519" y="164379"/>
                    <a:pt x="9048" y="178957"/>
                  </a:cubicBezTo>
                  <a:cubicBezTo>
                    <a:pt x="14578" y="192529"/>
                    <a:pt x="22118" y="205097"/>
                    <a:pt x="31669" y="216156"/>
                  </a:cubicBezTo>
                  <a:cubicBezTo>
                    <a:pt x="43734" y="229226"/>
                    <a:pt x="56804" y="254863"/>
                    <a:pt x="62333" y="265922"/>
                  </a:cubicBezTo>
                  <a:cubicBezTo>
                    <a:pt x="63841" y="269441"/>
                    <a:pt x="67360" y="271451"/>
                    <a:pt x="71382" y="271451"/>
                  </a:cubicBezTo>
                  <a:lnTo>
                    <a:pt x="190016" y="271451"/>
                  </a:lnTo>
                  <a:cubicBezTo>
                    <a:pt x="194037" y="271451"/>
                    <a:pt x="197556" y="269441"/>
                    <a:pt x="199064" y="265922"/>
                  </a:cubicBezTo>
                  <a:cubicBezTo>
                    <a:pt x="204594" y="254863"/>
                    <a:pt x="217664" y="229226"/>
                    <a:pt x="229728" y="216156"/>
                  </a:cubicBezTo>
                  <a:cubicBezTo>
                    <a:pt x="239279" y="205097"/>
                    <a:pt x="247322" y="192529"/>
                    <a:pt x="252349" y="178957"/>
                  </a:cubicBezTo>
                  <a:cubicBezTo>
                    <a:pt x="257879" y="164379"/>
                    <a:pt x="260895" y="149298"/>
                    <a:pt x="261398" y="133715"/>
                  </a:cubicBezTo>
                  <a:lnTo>
                    <a:pt x="261398" y="129191"/>
                  </a:lnTo>
                  <a:cubicBezTo>
                    <a:pt x="259889" y="57809"/>
                    <a:pt x="202080" y="503"/>
                    <a:pt x="130699" y="0"/>
                  </a:cubicBezTo>
                  <a:close/>
                  <a:moveTo>
                    <a:pt x="231236" y="133212"/>
                  </a:moveTo>
                  <a:cubicBezTo>
                    <a:pt x="230734" y="145277"/>
                    <a:pt x="228220" y="157341"/>
                    <a:pt x="224199" y="168400"/>
                  </a:cubicBezTo>
                  <a:cubicBezTo>
                    <a:pt x="220177" y="178454"/>
                    <a:pt x="214648" y="188005"/>
                    <a:pt x="207107" y="196048"/>
                  </a:cubicBezTo>
                  <a:cubicBezTo>
                    <a:pt x="195545" y="210123"/>
                    <a:pt x="185492" y="225204"/>
                    <a:pt x="177951" y="241290"/>
                  </a:cubicBezTo>
                  <a:lnTo>
                    <a:pt x="130699" y="241290"/>
                  </a:lnTo>
                  <a:lnTo>
                    <a:pt x="83949" y="241290"/>
                  </a:lnTo>
                  <a:cubicBezTo>
                    <a:pt x="75906" y="225204"/>
                    <a:pt x="65852" y="210123"/>
                    <a:pt x="54793" y="196048"/>
                  </a:cubicBezTo>
                  <a:cubicBezTo>
                    <a:pt x="47755" y="188005"/>
                    <a:pt x="41723" y="178454"/>
                    <a:pt x="37702" y="168400"/>
                  </a:cubicBezTo>
                  <a:cubicBezTo>
                    <a:pt x="33177" y="157341"/>
                    <a:pt x="31167" y="145277"/>
                    <a:pt x="30664" y="133212"/>
                  </a:cubicBezTo>
                  <a:lnTo>
                    <a:pt x="30664" y="129191"/>
                  </a:lnTo>
                  <a:cubicBezTo>
                    <a:pt x="31669" y="74398"/>
                    <a:pt x="76409" y="30161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31201" y="29659"/>
                    <a:pt x="131201" y="29659"/>
                    <a:pt x="131201" y="29659"/>
                  </a:cubicBezTo>
                  <a:cubicBezTo>
                    <a:pt x="131201" y="29659"/>
                    <a:pt x="131201" y="29659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85994" y="30161"/>
                    <a:pt x="230734" y="73895"/>
                    <a:pt x="231739" y="129191"/>
                  </a:cubicBezTo>
                  <a:lnTo>
                    <a:pt x="231739" y="133212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7" name="Graphic 89" descr="Rocket">
            <a:extLst>
              <a:ext uri="{FF2B5EF4-FFF2-40B4-BE49-F238E27FC236}">
                <a16:creationId xmlns:a16="http://schemas.microsoft.com/office/drawing/2014/main" id="{86F3440B-0C4A-4A5A-B131-102F7CDEFB9E}"/>
              </a:ext>
            </a:extLst>
          </p:cNvPr>
          <p:cNvGrpSpPr/>
          <p:nvPr/>
        </p:nvGrpSpPr>
        <p:grpSpPr>
          <a:xfrm>
            <a:off x="366630" y="2395416"/>
            <a:ext cx="361935" cy="361935"/>
            <a:chOff x="640429" y="2050888"/>
            <a:chExt cx="482580" cy="482580"/>
          </a:xfrm>
          <a:solidFill>
            <a:schemeClr val="accent6">
              <a:lumMod val="7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F927D2-CF2D-41C7-B537-98A41A799A6B}"/>
                </a:ext>
              </a:extLst>
            </p:cNvPr>
            <p:cNvSpPr/>
            <p:nvPr/>
          </p:nvSpPr>
          <p:spPr>
            <a:xfrm>
              <a:off x="991807" y="2090452"/>
              <a:ext cx="92223" cy="88620"/>
            </a:xfrm>
            <a:custGeom>
              <a:avLst/>
              <a:gdLst>
                <a:gd name="connsiteX0" fmla="*/ 89981 w 92223"/>
                <a:gd name="connsiteY0" fmla="*/ 2661 h 88620"/>
                <a:gd name="connsiteX1" fmla="*/ 0 w 92223"/>
                <a:gd name="connsiteY1" fmla="*/ 13720 h 88620"/>
                <a:gd name="connsiteX2" fmla="*/ 41220 w 92223"/>
                <a:gd name="connsiteY2" fmla="*/ 46395 h 88620"/>
                <a:gd name="connsiteX3" fmla="*/ 74398 w 92223"/>
                <a:gd name="connsiteY3" fmla="*/ 88621 h 88620"/>
                <a:gd name="connsiteX4" fmla="*/ 89981 w 92223"/>
                <a:gd name="connsiteY4" fmla="*/ 2661 h 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23" h="88620">
                  <a:moveTo>
                    <a:pt x="89981" y="2661"/>
                  </a:moveTo>
                  <a:cubicBezTo>
                    <a:pt x="82943" y="-4377"/>
                    <a:pt x="37702" y="3666"/>
                    <a:pt x="0" y="13720"/>
                  </a:cubicBezTo>
                  <a:cubicBezTo>
                    <a:pt x="13573" y="21763"/>
                    <a:pt x="27648" y="32822"/>
                    <a:pt x="41220" y="46395"/>
                  </a:cubicBezTo>
                  <a:cubicBezTo>
                    <a:pt x="55296" y="60470"/>
                    <a:pt x="66355" y="74545"/>
                    <a:pt x="74398" y="88621"/>
                  </a:cubicBezTo>
                  <a:cubicBezTo>
                    <a:pt x="84451" y="49914"/>
                    <a:pt x="97521" y="9699"/>
                    <a:pt x="89981" y="266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65137A1-4B7D-4F9B-BD0F-1B5407748667}"/>
                </a:ext>
              </a:extLst>
            </p:cNvPr>
            <p:cNvSpPr/>
            <p:nvPr/>
          </p:nvSpPr>
          <p:spPr>
            <a:xfrm>
              <a:off x="679169" y="2228650"/>
              <a:ext cx="122621" cy="117284"/>
            </a:xfrm>
            <a:custGeom>
              <a:avLst/>
              <a:gdLst>
                <a:gd name="connsiteX0" fmla="*/ 122622 w 122621"/>
                <a:gd name="connsiteY0" fmla="*/ 7729 h 117284"/>
                <a:gd name="connsiteX1" fmla="*/ 105530 w 122621"/>
                <a:gd name="connsiteY1" fmla="*/ 1194 h 117284"/>
                <a:gd name="connsiteX2" fmla="*/ 85423 w 122621"/>
                <a:gd name="connsiteY2" fmla="*/ 5215 h 117284"/>
                <a:gd name="connsiteX3" fmla="*/ 5496 w 122621"/>
                <a:gd name="connsiteY3" fmla="*/ 85143 h 117284"/>
                <a:gd name="connsiteX4" fmla="*/ 22587 w 122621"/>
                <a:gd name="connsiteY4" fmla="*/ 116812 h 117284"/>
                <a:gd name="connsiteX5" fmla="*/ 89444 w 122621"/>
                <a:gd name="connsiteY5" fmla="*/ 101731 h 117284"/>
                <a:gd name="connsiteX6" fmla="*/ 122622 w 122621"/>
                <a:gd name="connsiteY6" fmla="*/ 7729 h 11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621" h="117284">
                  <a:moveTo>
                    <a:pt x="122622" y="7729"/>
                  </a:moveTo>
                  <a:lnTo>
                    <a:pt x="105530" y="1194"/>
                  </a:lnTo>
                  <a:cubicBezTo>
                    <a:pt x="98493" y="-1319"/>
                    <a:pt x="90953" y="189"/>
                    <a:pt x="85423" y="5215"/>
                  </a:cubicBezTo>
                  <a:lnTo>
                    <a:pt x="5496" y="85143"/>
                  </a:lnTo>
                  <a:cubicBezTo>
                    <a:pt x="-7574" y="98213"/>
                    <a:pt x="4490" y="120834"/>
                    <a:pt x="22587" y="116812"/>
                  </a:cubicBezTo>
                  <a:lnTo>
                    <a:pt x="89444" y="101731"/>
                  </a:lnTo>
                  <a:cubicBezTo>
                    <a:pt x="94974" y="76597"/>
                    <a:pt x="104022" y="42917"/>
                    <a:pt x="122622" y="7729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A43639E-297C-4BC9-A1F4-9A0707ECED43}"/>
                </a:ext>
              </a:extLst>
            </p:cNvPr>
            <p:cNvSpPr/>
            <p:nvPr/>
          </p:nvSpPr>
          <p:spPr>
            <a:xfrm>
              <a:off x="826947" y="2367581"/>
              <a:ext cx="117516" cy="126361"/>
            </a:xfrm>
            <a:custGeom>
              <a:avLst/>
              <a:gdLst>
                <a:gd name="connsiteX0" fmla="*/ 108056 w 117516"/>
                <a:gd name="connsiteY0" fmla="*/ 0 h 126361"/>
                <a:gd name="connsiteX1" fmla="*/ 16064 w 117516"/>
                <a:gd name="connsiteY1" fmla="*/ 32172 h 126361"/>
                <a:gd name="connsiteX2" fmla="*/ 481 w 117516"/>
                <a:gd name="connsiteY2" fmla="*/ 103554 h 126361"/>
                <a:gd name="connsiteX3" fmla="*/ 32150 w 117516"/>
                <a:gd name="connsiteY3" fmla="*/ 120645 h 126361"/>
                <a:gd name="connsiteX4" fmla="*/ 112078 w 117516"/>
                <a:gd name="connsiteY4" fmla="*/ 40718 h 126361"/>
                <a:gd name="connsiteX5" fmla="*/ 116099 w 117516"/>
                <a:gd name="connsiteY5" fmla="*/ 20610 h 126361"/>
                <a:gd name="connsiteX6" fmla="*/ 108056 w 117516"/>
                <a:gd name="connsiteY6" fmla="*/ 0 h 12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516" h="126361">
                  <a:moveTo>
                    <a:pt x="108056" y="0"/>
                  </a:moveTo>
                  <a:cubicBezTo>
                    <a:pt x="74376" y="17594"/>
                    <a:pt x="42204" y="27145"/>
                    <a:pt x="16064" y="32172"/>
                  </a:cubicBezTo>
                  <a:lnTo>
                    <a:pt x="481" y="103554"/>
                  </a:lnTo>
                  <a:cubicBezTo>
                    <a:pt x="-3540" y="121650"/>
                    <a:pt x="18578" y="134218"/>
                    <a:pt x="32150" y="120645"/>
                  </a:cubicBezTo>
                  <a:lnTo>
                    <a:pt x="112078" y="40718"/>
                  </a:lnTo>
                  <a:cubicBezTo>
                    <a:pt x="117105" y="35691"/>
                    <a:pt x="119115" y="27648"/>
                    <a:pt x="116099" y="20610"/>
                  </a:cubicBezTo>
                  <a:lnTo>
                    <a:pt x="108056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4D5155A-9F04-4189-9F4B-88BC5262ADD8}"/>
                </a:ext>
              </a:extLst>
            </p:cNvPr>
            <p:cNvSpPr/>
            <p:nvPr/>
          </p:nvSpPr>
          <p:spPr>
            <a:xfrm>
              <a:off x="786208" y="2113221"/>
              <a:ext cx="270445" cy="269943"/>
            </a:xfrm>
            <a:custGeom>
              <a:avLst/>
              <a:gdLst>
                <a:gd name="connsiteX0" fmla="*/ 178454 w 270445"/>
                <a:gd name="connsiteY0" fmla="*/ 0 h 269943"/>
                <a:gd name="connsiteX1" fmla="*/ 82441 w 270445"/>
                <a:gd name="connsiteY1" fmla="*/ 65349 h 269943"/>
                <a:gd name="connsiteX2" fmla="*/ 0 w 270445"/>
                <a:gd name="connsiteY2" fmla="*/ 238777 h 269943"/>
                <a:gd name="connsiteX3" fmla="*/ 31167 w 270445"/>
                <a:gd name="connsiteY3" fmla="*/ 269943 h 269943"/>
                <a:gd name="connsiteX4" fmla="*/ 205097 w 270445"/>
                <a:gd name="connsiteY4" fmla="*/ 188005 h 269943"/>
                <a:gd name="connsiteX5" fmla="*/ 270446 w 270445"/>
                <a:gd name="connsiteY5" fmla="*/ 92495 h 269943"/>
                <a:gd name="connsiteX6" fmla="*/ 232242 w 270445"/>
                <a:gd name="connsiteY6" fmla="*/ 37199 h 269943"/>
                <a:gd name="connsiteX7" fmla="*/ 178454 w 270445"/>
                <a:gd name="connsiteY7" fmla="*/ 0 h 269943"/>
                <a:gd name="connsiteX8" fmla="*/ 204091 w 270445"/>
                <a:gd name="connsiteY8" fmla="*/ 108581 h 269943"/>
                <a:gd name="connsiteX9" fmla="*/ 161363 w 270445"/>
                <a:gd name="connsiteY9" fmla="*/ 108581 h 269943"/>
                <a:gd name="connsiteX10" fmla="*/ 161363 w 270445"/>
                <a:gd name="connsiteY10" fmla="*/ 65852 h 269943"/>
                <a:gd name="connsiteX11" fmla="*/ 204091 w 270445"/>
                <a:gd name="connsiteY11" fmla="*/ 65852 h 269943"/>
                <a:gd name="connsiteX12" fmla="*/ 204091 w 270445"/>
                <a:gd name="connsiteY12" fmla="*/ 108581 h 26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445" h="269943">
                  <a:moveTo>
                    <a:pt x="178454" y="0"/>
                  </a:moveTo>
                  <a:cubicBezTo>
                    <a:pt x="148796" y="12065"/>
                    <a:pt x="115115" y="32675"/>
                    <a:pt x="82441" y="65349"/>
                  </a:cubicBezTo>
                  <a:cubicBezTo>
                    <a:pt x="22621" y="125169"/>
                    <a:pt x="5027" y="197556"/>
                    <a:pt x="0" y="238777"/>
                  </a:cubicBezTo>
                  <a:lnTo>
                    <a:pt x="31167" y="269943"/>
                  </a:lnTo>
                  <a:cubicBezTo>
                    <a:pt x="72387" y="264916"/>
                    <a:pt x="145277" y="247825"/>
                    <a:pt x="205097" y="188005"/>
                  </a:cubicBezTo>
                  <a:cubicBezTo>
                    <a:pt x="237771" y="155330"/>
                    <a:pt x="258381" y="122153"/>
                    <a:pt x="270446" y="92495"/>
                  </a:cubicBezTo>
                  <a:cubicBezTo>
                    <a:pt x="263911" y="75906"/>
                    <a:pt x="250841" y="56301"/>
                    <a:pt x="232242" y="37199"/>
                  </a:cubicBezTo>
                  <a:cubicBezTo>
                    <a:pt x="214145" y="19605"/>
                    <a:pt x="195043" y="6535"/>
                    <a:pt x="178454" y="0"/>
                  </a:cubicBezTo>
                  <a:close/>
                  <a:moveTo>
                    <a:pt x="204091" y="108581"/>
                  </a:moveTo>
                  <a:cubicBezTo>
                    <a:pt x="192529" y="120142"/>
                    <a:pt x="173427" y="120142"/>
                    <a:pt x="161363" y="108581"/>
                  </a:cubicBezTo>
                  <a:cubicBezTo>
                    <a:pt x="149801" y="97019"/>
                    <a:pt x="149801" y="77917"/>
                    <a:pt x="161363" y="65852"/>
                  </a:cubicBezTo>
                  <a:cubicBezTo>
                    <a:pt x="172925" y="54290"/>
                    <a:pt x="192027" y="54290"/>
                    <a:pt x="204091" y="65852"/>
                  </a:cubicBezTo>
                  <a:cubicBezTo>
                    <a:pt x="215653" y="77917"/>
                    <a:pt x="215653" y="97019"/>
                    <a:pt x="204091" y="10858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0C4CA96-6B87-4565-9525-8034E74983E1}"/>
                </a:ext>
              </a:extLst>
            </p:cNvPr>
            <p:cNvSpPr/>
            <p:nvPr/>
          </p:nvSpPr>
          <p:spPr>
            <a:xfrm>
              <a:off x="727000" y="2370775"/>
              <a:ext cx="71596" cy="71745"/>
            </a:xfrm>
            <a:custGeom>
              <a:avLst/>
              <a:gdLst>
                <a:gd name="connsiteX0" fmla="*/ 58705 w 71596"/>
                <a:gd name="connsiteY0" fmla="*/ 12892 h 71745"/>
                <a:gd name="connsiteX1" fmla="*/ 35079 w 71596"/>
                <a:gd name="connsiteY1" fmla="*/ 7865 h 71745"/>
                <a:gd name="connsiteX2" fmla="*/ 1399 w 71596"/>
                <a:gd name="connsiteY2" fmla="*/ 70198 h 71745"/>
                <a:gd name="connsiteX3" fmla="*/ 63732 w 71596"/>
                <a:gd name="connsiteY3" fmla="*/ 36518 h 71745"/>
                <a:gd name="connsiteX4" fmla="*/ 58705 w 71596"/>
                <a:gd name="connsiteY4" fmla="*/ 12892 h 7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96" h="71745">
                  <a:moveTo>
                    <a:pt x="58705" y="12892"/>
                  </a:moveTo>
                  <a:cubicBezTo>
                    <a:pt x="50662" y="4849"/>
                    <a:pt x="51667" y="-8724"/>
                    <a:pt x="35079" y="7865"/>
                  </a:cubicBezTo>
                  <a:cubicBezTo>
                    <a:pt x="18490" y="24454"/>
                    <a:pt x="-6142" y="62155"/>
                    <a:pt x="1399" y="70198"/>
                  </a:cubicBezTo>
                  <a:cubicBezTo>
                    <a:pt x="9442" y="78241"/>
                    <a:pt x="47143" y="53107"/>
                    <a:pt x="63732" y="36518"/>
                  </a:cubicBezTo>
                  <a:cubicBezTo>
                    <a:pt x="80320" y="19427"/>
                    <a:pt x="66748" y="20432"/>
                    <a:pt x="58705" y="1289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23" name="Graphic 81" descr="Users">
            <a:extLst>
              <a:ext uri="{FF2B5EF4-FFF2-40B4-BE49-F238E27FC236}">
                <a16:creationId xmlns:a16="http://schemas.microsoft.com/office/drawing/2014/main" id="{661BFABB-F434-4FFD-8C60-FF9521D42237}"/>
              </a:ext>
            </a:extLst>
          </p:cNvPr>
          <p:cNvGrpSpPr/>
          <p:nvPr/>
        </p:nvGrpSpPr>
        <p:grpSpPr>
          <a:xfrm>
            <a:off x="4556413" y="2789052"/>
            <a:ext cx="485006" cy="302551"/>
            <a:chOff x="6075218" y="2575736"/>
            <a:chExt cx="646674" cy="403401"/>
          </a:xfrm>
          <a:solidFill>
            <a:srgbClr val="000000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5A015C-BD4E-4B00-8A94-D5F8F04A1200}"/>
                </a:ext>
              </a:extLst>
            </p:cNvPr>
            <p:cNvSpPr/>
            <p:nvPr/>
          </p:nvSpPr>
          <p:spPr>
            <a:xfrm>
              <a:off x="6144504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184077-BB9C-4762-A4BE-BD9952348A73}"/>
                </a:ext>
              </a:extLst>
            </p:cNvPr>
            <p:cNvSpPr/>
            <p:nvPr/>
          </p:nvSpPr>
          <p:spPr>
            <a:xfrm>
              <a:off x="6514032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20A0A57-77CC-41FC-860B-C964862FB045}"/>
                </a:ext>
              </a:extLst>
            </p:cNvPr>
            <p:cNvSpPr/>
            <p:nvPr/>
          </p:nvSpPr>
          <p:spPr>
            <a:xfrm>
              <a:off x="6259982" y="2840564"/>
              <a:ext cx="277146" cy="138572"/>
            </a:xfrm>
            <a:custGeom>
              <a:avLst/>
              <a:gdLst>
                <a:gd name="connsiteX0" fmla="*/ 277146 w 277146"/>
                <a:gd name="connsiteY0" fmla="*/ 138573 h 138572"/>
                <a:gd name="connsiteX1" fmla="*/ 277146 w 277146"/>
                <a:gd name="connsiteY1" fmla="*/ 69286 h 138572"/>
                <a:gd name="connsiteX2" fmla="*/ 263289 w 277146"/>
                <a:gd name="connsiteY2" fmla="*/ 41572 h 138572"/>
                <a:gd name="connsiteX3" fmla="*/ 195542 w 277146"/>
                <a:gd name="connsiteY3" fmla="*/ 9238 h 138572"/>
                <a:gd name="connsiteX4" fmla="*/ 138573 w 277146"/>
                <a:gd name="connsiteY4" fmla="*/ 0 h 138572"/>
                <a:gd name="connsiteX5" fmla="*/ 81604 w 277146"/>
                <a:gd name="connsiteY5" fmla="*/ 9238 h 138572"/>
                <a:gd name="connsiteX6" fmla="*/ 13857 w 277146"/>
                <a:gd name="connsiteY6" fmla="*/ 41572 h 138572"/>
                <a:gd name="connsiteX7" fmla="*/ 0 w 277146"/>
                <a:gd name="connsiteY7" fmla="*/ 69286 h 138572"/>
                <a:gd name="connsiteX8" fmla="*/ 0 w 277146"/>
                <a:gd name="connsiteY8" fmla="*/ 138573 h 138572"/>
                <a:gd name="connsiteX9" fmla="*/ 277146 w 277146"/>
                <a:gd name="connsiteY9" fmla="*/ 138573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7146" h="138572">
                  <a:moveTo>
                    <a:pt x="277146" y="138573"/>
                  </a:moveTo>
                  <a:lnTo>
                    <a:pt x="277146" y="69286"/>
                  </a:lnTo>
                  <a:cubicBezTo>
                    <a:pt x="277146" y="58509"/>
                    <a:pt x="272527" y="47731"/>
                    <a:pt x="263289" y="41572"/>
                  </a:cubicBezTo>
                  <a:cubicBezTo>
                    <a:pt x="244812" y="26175"/>
                    <a:pt x="220177" y="15397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5397"/>
                    <a:pt x="33873" y="27715"/>
                    <a:pt x="13857" y="41572"/>
                  </a:cubicBezTo>
                  <a:cubicBezTo>
                    <a:pt x="4619" y="49270"/>
                    <a:pt x="0" y="58509"/>
                    <a:pt x="0" y="69286"/>
                  </a:cubicBezTo>
                  <a:lnTo>
                    <a:pt x="0" y="138573"/>
                  </a:lnTo>
                  <a:lnTo>
                    <a:pt x="277146" y="138573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189DC3-6F85-4529-A9AE-0B1D753B0378}"/>
                </a:ext>
              </a:extLst>
            </p:cNvPr>
            <p:cNvSpPr/>
            <p:nvPr/>
          </p:nvSpPr>
          <p:spPr>
            <a:xfrm>
              <a:off x="6329268" y="2683515"/>
              <a:ext cx="138573" cy="138573"/>
            </a:xfrm>
            <a:custGeom>
              <a:avLst/>
              <a:gdLst>
                <a:gd name="connsiteX0" fmla="*/ 138573 w 138573"/>
                <a:gd name="connsiteY0" fmla="*/ 69286 h 138573"/>
                <a:gd name="connsiteX1" fmla="*/ 69287 w 138573"/>
                <a:gd name="connsiteY1" fmla="*/ 138573 h 138573"/>
                <a:gd name="connsiteX2" fmla="*/ 0 w 138573"/>
                <a:gd name="connsiteY2" fmla="*/ 69286 h 138573"/>
                <a:gd name="connsiteX3" fmla="*/ 69287 w 138573"/>
                <a:gd name="connsiteY3" fmla="*/ 0 h 138573"/>
                <a:gd name="connsiteX4" fmla="*/ 138573 w 138573"/>
                <a:gd name="connsiteY4" fmla="*/ 6928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3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8ACF6A-73E7-4993-BF1F-930E32359D3B}"/>
                </a:ext>
              </a:extLst>
            </p:cNvPr>
            <p:cNvSpPr/>
            <p:nvPr/>
          </p:nvSpPr>
          <p:spPr>
            <a:xfrm>
              <a:off x="6470920" y="2732785"/>
              <a:ext cx="250971" cy="138573"/>
            </a:xfrm>
            <a:custGeom>
              <a:avLst/>
              <a:gdLst>
                <a:gd name="connsiteX0" fmla="*/ 237114 w 250971"/>
                <a:gd name="connsiteY0" fmla="*/ 41572 h 138573"/>
                <a:gd name="connsiteX1" fmla="*/ 169367 w 250971"/>
                <a:gd name="connsiteY1" fmla="*/ 9238 h 138573"/>
                <a:gd name="connsiteX2" fmla="*/ 112398 w 250971"/>
                <a:gd name="connsiteY2" fmla="*/ 0 h 138573"/>
                <a:gd name="connsiteX3" fmla="*/ 55429 w 250971"/>
                <a:gd name="connsiteY3" fmla="*/ 9238 h 138573"/>
                <a:gd name="connsiteX4" fmla="*/ 27715 w 250971"/>
                <a:gd name="connsiteY4" fmla="*/ 20016 h 138573"/>
                <a:gd name="connsiteX5" fmla="*/ 27715 w 250971"/>
                <a:gd name="connsiteY5" fmla="*/ 21556 h 138573"/>
                <a:gd name="connsiteX6" fmla="*/ 0 w 250971"/>
                <a:gd name="connsiteY6" fmla="*/ 89303 h 138573"/>
                <a:gd name="connsiteX7" fmla="*/ 70826 w 250971"/>
                <a:gd name="connsiteY7" fmla="*/ 124716 h 138573"/>
                <a:gd name="connsiteX8" fmla="*/ 83144 w 250971"/>
                <a:gd name="connsiteY8" fmla="*/ 138573 h 138573"/>
                <a:gd name="connsiteX9" fmla="*/ 250971 w 250971"/>
                <a:gd name="connsiteY9" fmla="*/ 138573 h 138573"/>
                <a:gd name="connsiteX10" fmla="*/ 250971 w 250971"/>
                <a:gd name="connsiteY10" fmla="*/ 69287 h 138573"/>
                <a:gd name="connsiteX11" fmla="*/ 237114 w 250971"/>
                <a:gd name="connsiteY11" fmla="*/ 41572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71" h="138573">
                  <a:moveTo>
                    <a:pt x="237114" y="41572"/>
                  </a:moveTo>
                  <a:cubicBezTo>
                    <a:pt x="218637" y="26175"/>
                    <a:pt x="194002" y="15397"/>
                    <a:pt x="169367" y="9238"/>
                  </a:cubicBezTo>
                  <a:cubicBezTo>
                    <a:pt x="152430" y="4619"/>
                    <a:pt x="132414" y="0"/>
                    <a:pt x="112398" y="0"/>
                  </a:cubicBezTo>
                  <a:cubicBezTo>
                    <a:pt x="93922" y="0"/>
                    <a:pt x="73906" y="3079"/>
                    <a:pt x="55429" y="9238"/>
                  </a:cubicBezTo>
                  <a:cubicBezTo>
                    <a:pt x="46191" y="12318"/>
                    <a:pt x="36953" y="15397"/>
                    <a:pt x="27715" y="20016"/>
                  </a:cubicBezTo>
                  <a:lnTo>
                    <a:pt x="27715" y="21556"/>
                  </a:lnTo>
                  <a:cubicBezTo>
                    <a:pt x="27715" y="47731"/>
                    <a:pt x="16937" y="72366"/>
                    <a:pt x="0" y="89303"/>
                  </a:cubicBezTo>
                  <a:cubicBezTo>
                    <a:pt x="29254" y="98541"/>
                    <a:pt x="52350" y="110858"/>
                    <a:pt x="70826" y="124716"/>
                  </a:cubicBezTo>
                  <a:cubicBezTo>
                    <a:pt x="75445" y="129335"/>
                    <a:pt x="80064" y="132414"/>
                    <a:pt x="83144" y="138573"/>
                  </a:cubicBezTo>
                  <a:lnTo>
                    <a:pt x="250971" y="138573"/>
                  </a:lnTo>
                  <a:lnTo>
                    <a:pt x="250971" y="69287"/>
                  </a:lnTo>
                  <a:cubicBezTo>
                    <a:pt x="250971" y="58509"/>
                    <a:pt x="246352" y="47731"/>
                    <a:pt x="237114" y="4157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117C2C-D91F-46FC-A534-B194D59A3392}"/>
                </a:ext>
              </a:extLst>
            </p:cNvPr>
            <p:cNvSpPr/>
            <p:nvPr/>
          </p:nvSpPr>
          <p:spPr>
            <a:xfrm>
              <a:off x="6075218" y="2732785"/>
              <a:ext cx="250971" cy="138573"/>
            </a:xfrm>
            <a:custGeom>
              <a:avLst/>
              <a:gdLst>
                <a:gd name="connsiteX0" fmla="*/ 180145 w 250971"/>
                <a:gd name="connsiteY0" fmla="*/ 124716 h 138573"/>
                <a:gd name="connsiteX1" fmla="*/ 180145 w 250971"/>
                <a:gd name="connsiteY1" fmla="*/ 124716 h 138573"/>
                <a:gd name="connsiteX2" fmla="*/ 250971 w 250971"/>
                <a:gd name="connsiteY2" fmla="*/ 89303 h 138573"/>
                <a:gd name="connsiteX3" fmla="*/ 223257 w 250971"/>
                <a:gd name="connsiteY3" fmla="*/ 21556 h 138573"/>
                <a:gd name="connsiteX4" fmla="*/ 223257 w 250971"/>
                <a:gd name="connsiteY4" fmla="*/ 18476 h 138573"/>
                <a:gd name="connsiteX5" fmla="*/ 195542 w 250971"/>
                <a:gd name="connsiteY5" fmla="*/ 9238 h 138573"/>
                <a:gd name="connsiteX6" fmla="*/ 138573 w 250971"/>
                <a:gd name="connsiteY6" fmla="*/ 0 h 138573"/>
                <a:gd name="connsiteX7" fmla="*/ 81604 w 250971"/>
                <a:gd name="connsiteY7" fmla="*/ 9238 h 138573"/>
                <a:gd name="connsiteX8" fmla="*/ 13857 w 250971"/>
                <a:gd name="connsiteY8" fmla="*/ 41572 h 138573"/>
                <a:gd name="connsiteX9" fmla="*/ 0 w 250971"/>
                <a:gd name="connsiteY9" fmla="*/ 69287 h 138573"/>
                <a:gd name="connsiteX10" fmla="*/ 0 w 250971"/>
                <a:gd name="connsiteY10" fmla="*/ 138573 h 138573"/>
                <a:gd name="connsiteX11" fmla="*/ 166288 w 250971"/>
                <a:gd name="connsiteY11" fmla="*/ 138573 h 138573"/>
                <a:gd name="connsiteX12" fmla="*/ 180145 w 250971"/>
                <a:gd name="connsiteY12" fmla="*/ 12471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971" h="138573">
                  <a:moveTo>
                    <a:pt x="180145" y="124716"/>
                  </a:moveTo>
                  <a:lnTo>
                    <a:pt x="180145" y="124716"/>
                  </a:lnTo>
                  <a:cubicBezTo>
                    <a:pt x="201701" y="109319"/>
                    <a:pt x="226336" y="97001"/>
                    <a:pt x="250971" y="89303"/>
                  </a:cubicBezTo>
                  <a:cubicBezTo>
                    <a:pt x="234034" y="70826"/>
                    <a:pt x="223257" y="47731"/>
                    <a:pt x="223257" y="21556"/>
                  </a:cubicBezTo>
                  <a:cubicBezTo>
                    <a:pt x="223257" y="20016"/>
                    <a:pt x="223257" y="20016"/>
                    <a:pt x="223257" y="18476"/>
                  </a:cubicBezTo>
                  <a:cubicBezTo>
                    <a:pt x="214018" y="15397"/>
                    <a:pt x="204780" y="10778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6937"/>
                    <a:pt x="33873" y="27715"/>
                    <a:pt x="13857" y="41572"/>
                  </a:cubicBezTo>
                  <a:cubicBezTo>
                    <a:pt x="4619" y="47731"/>
                    <a:pt x="0" y="58509"/>
                    <a:pt x="0" y="69287"/>
                  </a:cubicBezTo>
                  <a:lnTo>
                    <a:pt x="0" y="138573"/>
                  </a:lnTo>
                  <a:lnTo>
                    <a:pt x="166288" y="138573"/>
                  </a:lnTo>
                  <a:cubicBezTo>
                    <a:pt x="170907" y="132414"/>
                    <a:pt x="173986" y="129335"/>
                    <a:pt x="180145" y="12471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30" name="Graphic 83" descr="Rocket">
            <a:extLst>
              <a:ext uri="{FF2B5EF4-FFF2-40B4-BE49-F238E27FC236}">
                <a16:creationId xmlns:a16="http://schemas.microsoft.com/office/drawing/2014/main" id="{9F900E28-6F1D-4142-B49B-0F82C075665D}"/>
              </a:ext>
            </a:extLst>
          </p:cNvPr>
          <p:cNvGrpSpPr/>
          <p:nvPr/>
        </p:nvGrpSpPr>
        <p:grpSpPr>
          <a:xfrm>
            <a:off x="3435071" y="3178134"/>
            <a:ext cx="554292" cy="554292"/>
            <a:chOff x="4580094" y="3094512"/>
            <a:chExt cx="739056" cy="73905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1366720-DB7C-414B-94FC-836668A4E7AF}"/>
                </a:ext>
              </a:extLst>
            </p:cNvPr>
            <p:cNvSpPr/>
            <p:nvPr/>
          </p:nvSpPr>
          <p:spPr>
            <a:xfrm>
              <a:off x="5118219" y="3155103"/>
              <a:ext cx="141237" cy="135719"/>
            </a:xfrm>
            <a:custGeom>
              <a:avLst/>
              <a:gdLst>
                <a:gd name="connsiteX0" fmla="*/ 137803 w 141237"/>
                <a:gd name="connsiteY0" fmla="*/ 4075 h 135719"/>
                <a:gd name="connsiteX1" fmla="*/ 0 w 141237"/>
                <a:gd name="connsiteY1" fmla="*/ 21012 h 135719"/>
                <a:gd name="connsiteX2" fmla="*/ 63128 w 141237"/>
                <a:gd name="connsiteY2" fmla="*/ 71052 h 135719"/>
                <a:gd name="connsiteX3" fmla="*/ 113938 w 141237"/>
                <a:gd name="connsiteY3" fmla="*/ 135720 h 135719"/>
                <a:gd name="connsiteX4" fmla="*/ 137803 w 141237"/>
                <a:gd name="connsiteY4" fmla="*/ 4075 h 13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37" h="135719">
                  <a:moveTo>
                    <a:pt x="137803" y="4075"/>
                  </a:moveTo>
                  <a:cubicBezTo>
                    <a:pt x="127025" y="-6702"/>
                    <a:pt x="57739" y="5615"/>
                    <a:pt x="0" y="21012"/>
                  </a:cubicBezTo>
                  <a:cubicBezTo>
                    <a:pt x="20786" y="33330"/>
                    <a:pt x="42342" y="50266"/>
                    <a:pt x="63128" y="71052"/>
                  </a:cubicBezTo>
                  <a:cubicBezTo>
                    <a:pt x="84684" y="92608"/>
                    <a:pt x="101620" y="114164"/>
                    <a:pt x="113938" y="135720"/>
                  </a:cubicBezTo>
                  <a:cubicBezTo>
                    <a:pt x="129335" y="76441"/>
                    <a:pt x="149351" y="14853"/>
                    <a:pt x="137803" y="4075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6007A5E-7496-4829-AA5D-1D4752C64D6F}"/>
                </a:ext>
              </a:extLst>
            </p:cNvPr>
            <p:cNvSpPr/>
            <p:nvPr/>
          </p:nvSpPr>
          <p:spPr>
            <a:xfrm>
              <a:off x="4639424" y="3366750"/>
              <a:ext cx="187791" cy="179617"/>
            </a:xfrm>
            <a:custGeom>
              <a:avLst/>
              <a:gdLst>
                <a:gd name="connsiteX0" fmla="*/ 187791 w 187791"/>
                <a:gd name="connsiteY0" fmla="*/ 11837 h 179617"/>
                <a:gd name="connsiteX1" fmla="*/ 161617 w 187791"/>
                <a:gd name="connsiteY1" fmla="*/ 1829 h 179617"/>
                <a:gd name="connsiteX2" fmla="*/ 130823 w 187791"/>
                <a:gd name="connsiteY2" fmla="*/ 7987 h 179617"/>
                <a:gd name="connsiteX3" fmla="*/ 8416 w 187791"/>
                <a:gd name="connsiteY3" fmla="*/ 130394 h 179617"/>
                <a:gd name="connsiteX4" fmla="*/ 34591 w 187791"/>
                <a:gd name="connsiteY4" fmla="*/ 178894 h 179617"/>
                <a:gd name="connsiteX5" fmla="*/ 136981 w 187791"/>
                <a:gd name="connsiteY5" fmla="*/ 155799 h 179617"/>
                <a:gd name="connsiteX6" fmla="*/ 187791 w 187791"/>
                <a:gd name="connsiteY6" fmla="*/ 11837 h 17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791" h="179617">
                  <a:moveTo>
                    <a:pt x="187791" y="11837"/>
                  </a:moveTo>
                  <a:lnTo>
                    <a:pt x="161617" y="1829"/>
                  </a:lnTo>
                  <a:cubicBezTo>
                    <a:pt x="150839" y="-2021"/>
                    <a:pt x="139291" y="289"/>
                    <a:pt x="130823" y="7987"/>
                  </a:cubicBezTo>
                  <a:lnTo>
                    <a:pt x="8416" y="130394"/>
                  </a:lnTo>
                  <a:cubicBezTo>
                    <a:pt x="-11600" y="150410"/>
                    <a:pt x="6877" y="185053"/>
                    <a:pt x="34591" y="178894"/>
                  </a:cubicBezTo>
                  <a:lnTo>
                    <a:pt x="136981" y="155799"/>
                  </a:lnTo>
                  <a:cubicBezTo>
                    <a:pt x="145450" y="117306"/>
                    <a:pt x="159307" y="65726"/>
                    <a:pt x="187791" y="1183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FE4B34-C743-4936-8B8C-C79A832400BB}"/>
                </a:ext>
              </a:extLst>
            </p:cNvPr>
            <p:cNvSpPr/>
            <p:nvPr/>
          </p:nvSpPr>
          <p:spPr>
            <a:xfrm>
              <a:off x="4865741" y="3579517"/>
              <a:ext cx="179972" cy="193518"/>
            </a:xfrm>
            <a:custGeom>
              <a:avLst/>
              <a:gdLst>
                <a:gd name="connsiteX0" fmla="*/ 165485 w 179972"/>
                <a:gd name="connsiteY0" fmla="*/ 0 h 193518"/>
                <a:gd name="connsiteX1" fmla="*/ 24602 w 179972"/>
                <a:gd name="connsiteY1" fmla="*/ 49270 h 193518"/>
                <a:gd name="connsiteX2" fmla="*/ 737 w 179972"/>
                <a:gd name="connsiteY2" fmla="*/ 158589 h 193518"/>
                <a:gd name="connsiteX3" fmla="*/ 49237 w 179972"/>
                <a:gd name="connsiteY3" fmla="*/ 184764 h 193518"/>
                <a:gd name="connsiteX4" fmla="*/ 171644 w 179972"/>
                <a:gd name="connsiteY4" fmla="*/ 62358 h 193518"/>
                <a:gd name="connsiteX5" fmla="*/ 177802 w 179972"/>
                <a:gd name="connsiteY5" fmla="*/ 31564 h 193518"/>
                <a:gd name="connsiteX6" fmla="*/ 165485 w 179972"/>
                <a:gd name="connsiteY6" fmla="*/ 0 h 19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72" h="193518">
                  <a:moveTo>
                    <a:pt x="165485" y="0"/>
                  </a:moveTo>
                  <a:cubicBezTo>
                    <a:pt x="113905" y="26945"/>
                    <a:pt x="64634" y="41572"/>
                    <a:pt x="24602" y="49270"/>
                  </a:cubicBezTo>
                  <a:lnTo>
                    <a:pt x="737" y="158589"/>
                  </a:lnTo>
                  <a:cubicBezTo>
                    <a:pt x="-5422" y="186304"/>
                    <a:pt x="28451" y="205550"/>
                    <a:pt x="49237" y="184764"/>
                  </a:cubicBezTo>
                  <a:lnTo>
                    <a:pt x="171644" y="62358"/>
                  </a:lnTo>
                  <a:cubicBezTo>
                    <a:pt x="179342" y="54659"/>
                    <a:pt x="182421" y="42342"/>
                    <a:pt x="177802" y="31564"/>
                  </a:cubicBezTo>
                  <a:lnTo>
                    <a:pt x="165485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24F5221-3F9A-4CA7-BAAE-CFF417F37D08}"/>
                </a:ext>
              </a:extLst>
            </p:cNvPr>
            <p:cNvSpPr/>
            <p:nvPr/>
          </p:nvSpPr>
          <p:spPr>
            <a:xfrm>
              <a:off x="4803350" y="3189973"/>
              <a:ext cx="414179" cy="413409"/>
            </a:xfrm>
            <a:custGeom>
              <a:avLst/>
              <a:gdLst>
                <a:gd name="connsiteX0" fmla="*/ 273297 w 414179"/>
                <a:gd name="connsiteY0" fmla="*/ 0 h 413409"/>
                <a:gd name="connsiteX1" fmla="*/ 126255 w 414179"/>
                <a:gd name="connsiteY1" fmla="*/ 100081 h 413409"/>
                <a:gd name="connsiteX2" fmla="*/ 0 w 414179"/>
                <a:gd name="connsiteY2" fmla="*/ 365679 h 413409"/>
                <a:gd name="connsiteX3" fmla="*/ 47731 w 414179"/>
                <a:gd name="connsiteY3" fmla="*/ 413409 h 413409"/>
                <a:gd name="connsiteX4" fmla="*/ 314099 w 414179"/>
                <a:gd name="connsiteY4" fmla="*/ 287924 h 413409"/>
                <a:gd name="connsiteX5" fmla="*/ 414179 w 414179"/>
                <a:gd name="connsiteY5" fmla="*/ 141652 h 413409"/>
                <a:gd name="connsiteX6" fmla="*/ 355671 w 414179"/>
                <a:gd name="connsiteY6" fmla="*/ 56969 h 413409"/>
                <a:gd name="connsiteX7" fmla="*/ 273297 w 414179"/>
                <a:gd name="connsiteY7" fmla="*/ 0 h 413409"/>
                <a:gd name="connsiteX8" fmla="*/ 312559 w 414179"/>
                <a:gd name="connsiteY8" fmla="*/ 166288 h 413409"/>
                <a:gd name="connsiteX9" fmla="*/ 247122 w 414179"/>
                <a:gd name="connsiteY9" fmla="*/ 166288 h 413409"/>
                <a:gd name="connsiteX10" fmla="*/ 247122 w 414179"/>
                <a:gd name="connsiteY10" fmla="*/ 100850 h 413409"/>
                <a:gd name="connsiteX11" fmla="*/ 312559 w 414179"/>
                <a:gd name="connsiteY11" fmla="*/ 100850 h 413409"/>
                <a:gd name="connsiteX12" fmla="*/ 312559 w 414179"/>
                <a:gd name="connsiteY12" fmla="*/ 166288 h 4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4179" h="413409">
                  <a:moveTo>
                    <a:pt x="273297" y="0"/>
                  </a:moveTo>
                  <a:cubicBezTo>
                    <a:pt x="227876" y="18476"/>
                    <a:pt x="176296" y="50040"/>
                    <a:pt x="126255" y="100081"/>
                  </a:cubicBezTo>
                  <a:cubicBezTo>
                    <a:pt x="34643" y="191693"/>
                    <a:pt x="7699" y="302551"/>
                    <a:pt x="0" y="365679"/>
                  </a:cubicBezTo>
                  <a:lnTo>
                    <a:pt x="47731" y="413409"/>
                  </a:lnTo>
                  <a:cubicBezTo>
                    <a:pt x="110858" y="405711"/>
                    <a:pt x="222487" y="379536"/>
                    <a:pt x="314099" y="287924"/>
                  </a:cubicBezTo>
                  <a:cubicBezTo>
                    <a:pt x="364139" y="237884"/>
                    <a:pt x="395703" y="187074"/>
                    <a:pt x="414179" y="141652"/>
                  </a:cubicBezTo>
                  <a:cubicBezTo>
                    <a:pt x="404171" y="116247"/>
                    <a:pt x="384155" y="86223"/>
                    <a:pt x="355671" y="56969"/>
                  </a:cubicBezTo>
                  <a:cubicBezTo>
                    <a:pt x="327956" y="30024"/>
                    <a:pt x="298702" y="10008"/>
                    <a:pt x="273297" y="0"/>
                  </a:cubicBezTo>
                  <a:close/>
                  <a:moveTo>
                    <a:pt x="312559" y="166288"/>
                  </a:moveTo>
                  <a:cubicBezTo>
                    <a:pt x="294853" y="183994"/>
                    <a:pt x="265598" y="183994"/>
                    <a:pt x="247122" y="166288"/>
                  </a:cubicBezTo>
                  <a:cubicBezTo>
                    <a:pt x="229415" y="148581"/>
                    <a:pt x="229415" y="119327"/>
                    <a:pt x="247122" y="100850"/>
                  </a:cubicBezTo>
                  <a:cubicBezTo>
                    <a:pt x="264828" y="83144"/>
                    <a:pt x="294083" y="83144"/>
                    <a:pt x="312559" y="100850"/>
                  </a:cubicBezTo>
                  <a:cubicBezTo>
                    <a:pt x="330266" y="119327"/>
                    <a:pt x="330266" y="148581"/>
                    <a:pt x="312559" y="166288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4E8E59-FE14-4B8D-8705-5BBE5958BE2C}"/>
                </a:ext>
              </a:extLst>
            </p:cNvPr>
            <p:cNvSpPr/>
            <p:nvPr/>
          </p:nvSpPr>
          <p:spPr>
            <a:xfrm>
              <a:off x="4712675" y="3584409"/>
              <a:ext cx="109648" cy="109875"/>
            </a:xfrm>
            <a:custGeom>
              <a:avLst/>
              <a:gdLst>
                <a:gd name="connsiteX0" fmla="*/ 89905 w 109648"/>
                <a:gd name="connsiteY0" fmla="*/ 19744 h 109875"/>
                <a:gd name="connsiteX1" fmla="*/ 53722 w 109648"/>
                <a:gd name="connsiteY1" fmla="*/ 12045 h 109875"/>
                <a:gd name="connsiteX2" fmla="*/ 2142 w 109648"/>
                <a:gd name="connsiteY2" fmla="*/ 107507 h 109875"/>
                <a:gd name="connsiteX3" fmla="*/ 97603 w 109648"/>
                <a:gd name="connsiteY3" fmla="*/ 55927 h 109875"/>
                <a:gd name="connsiteX4" fmla="*/ 89905 w 109648"/>
                <a:gd name="connsiteY4" fmla="*/ 19744 h 10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648" h="109875">
                  <a:moveTo>
                    <a:pt x="89905" y="19744"/>
                  </a:moveTo>
                  <a:cubicBezTo>
                    <a:pt x="77587" y="7426"/>
                    <a:pt x="79127" y="-13360"/>
                    <a:pt x="53722" y="12045"/>
                  </a:cubicBezTo>
                  <a:cubicBezTo>
                    <a:pt x="28317" y="37450"/>
                    <a:pt x="-9406" y="95189"/>
                    <a:pt x="2142" y="107507"/>
                  </a:cubicBezTo>
                  <a:cubicBezTo>
                    <a:pt x="14459" y="119824"/>
                    <a:pt x="72198" y="81332"/>
                    <a:pt x="97603" y="55927"/>
                  </a:cubicBezTo>
                  <a:cubicBezTo>
                    <a:pt x="123008" y="29752"/>
                    <a:pt x="102222" y="31291"/>
                    <a:pt x="89905" y="19744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94" name="Graphic 82" descr="Lightbulb">
            <a:extLst>
              <a:ext uri="{FF2B5EF4-FFF2-40B4-BE49-F238E27FC236}">
                <a16:creationId xmlns:a16="http://schemas.microsoft.com/office/drawing/2014/main" id="{62388522-8E95-4AE9-8C03-011A1A135A16}"/>
              </a:ext>
            </a:extLst>
          </p:cNvPr>
          <p:cNvGrpSpPr/>
          <p:nvPr/>
        </p:nvGrpSpPr>
        <p:grpSpPr>
          <a:xfrm>
            <a:off x="4430627" y="3646595"/>
            <a:ext cx="554292" cy="554292"/>
            <a:chOff x="5907503" y="3719126"/>
            <a:chExt cx="739056" cy="739056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0FF0C81-A1F3-46C7-8106-734750108926}"/>
                </a:ext>
              </a:extLst>
            </p:cNvPr>
            <p:cNvSpPr/>
            <p:nvPr/>
          </p:nvSpPr>
          <p:spPr>
            <a:xfrm>
              <a:off x="6176950" y="4211830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F2EB11-B636-470D-BEF1-5D0A3866D527}"/>
                </a:ext>
              </a:extLst>
            </p:cNvPr>
            <p:cNvSpPr/>
            <p:nvPr/>
          </p:nvSpPr>
          <p:spPr>
            <a:xfrm>
              <a:off x="6176950" y="4288815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AE7DE3A-29F5-4AB9-9B3A-4D30304E5B0A}"/>
                </a:ext>
              </a:extLst>
            </p:cNvPr>
            <p:cNvSpPr/>
            <p:nvPr/>
          </p:nvSpPr>
          <p:spPr>
            <a:xfrm>
              <a:off x="6226990" y="4365800"/>
              <a:ext cx="100080" cy="46191"/>
            </a:xfrm>
            <a:custGeom>
              <a:avLst/>
              <a:gdLst>
                <a:gd name="connsiteX0" fmla="*/ 0 w 100080"/>
                <a:gd name="connsiteY0" fmla="*/ 0 h 46191"/>
                <a:gd name="connsiteX1" fmla="*/ 50040 w 100080"/>
                <a:gd name="connsiteY1" fmla="*/ 46191 h 46191"/>
                <a:gd name="connsiteX2" fmla="*/ 100081 w 100080"/>
                <a:gd name="connsiteY2" fmla="*/ 0 h 46191"/>
                <a:gd name="connsiteX3" fmla="*/ 0 w 100080"/>
                <a:gd name="connsiteY3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80" h="46191">
                  <a:moveTo>
                    <a:pt x="0" y="0"/>
                  </a:moveTo>
                  <a:cubicBezTo>
                    <a:pt x="2310" y="26175"/>
                    <a:pt x="23865" y="46191"/>
                    <a:pt x="50040" y="46191"/>
                  </a:cubicBezTo>
                  <a:cubicBezTo>
                    <a:pt x="76215" y="46191"/>
                    <a:pt x="97771" y="26175"/>
                    <a:pt x="10008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559D67-2ACF-4F43-953D-919D9EFC7CC5}"/>
                </a:ext>
              </a:extLst>
            </p:cNvPr>
            <p:cNvSpPr/>
            <p:nvPr/>
          </p:nvSpPr>
          <p:spPr>
            <a:xfrm>
              <a:off x="6076870" y="3765317"/>
              <a:ext cx="400322" cy="415719"/>
            </a:xfrm>
            <a:custGeom>
              <a:avLst/>
              <a:gdLst>
                <a:gd name="connsiteX0" fmla="*/ 200161 w 400322"/>
                <a:gd name="connsiteY0" fmla="*/ 0 h 415719"/>
                <a:gd name="connsiteX1" fmla="*/ 200161 w 400322"/>
                <a:gd name="connsiteY1" fmla="*/ 0 h 415719"/>
                <a:gd name="connsiteX2" fmla="*/ 200161 w 400322"/>
                <a:gd name="connsiteY2" fmla="*/ 0 h 415719"/>
                <a:gd name="connsiteX3" fmla="*/ 0 w 400322"/>
                <a:gd name="connsiteY3" fmla="*/ 197851 h 415719"/>
                <a:gd name="connsiteX4" fmla="*/ 0 w 400322"/>
                <a:gd name="connsiteY4" fmla="*/ 204780 h 415719"/>
                <a:gd name="connsiteX5" fmla="*/ 13857 w 400322"/>
                <a:gd name="connsiteY5" fmla="*/ 274067 h 415719"/>
                <a:gd name="connsiteX6" fmla="*/ 48501 w 400322"/>
                <a:gd name="connsiteY6" fmla="*/ 331036 h 415719"/>
                <a:gd name="connsiteX7" fmla="*/ 95461 w 400322"/>
                <a:gd name="connsiteY7" fmla="*/ 407251 h 415719"/>
                <a:gd name="connsiteX8" fmla="*/ 109319 w 400322"/>
                <a:gd name="connsiteY8" fmla="*/ 415719 h 415719"/>
                <a:gd name="connsiteX9" fmla="*/ 291003 w 400322"/>
                <a:gd name="connsiteY9" fmla="*/ 415719 h 415719"/>
                <a:gd name="connsiteX10" fmla="*/ 304861 w 400322"/>
                <a:gd name="connsiteY10" fmla="*/ 407251 h 415719"/>
                <a:gd name="connsiteX11" fmla="*/ 351821 w 400322"/>
                <a:gd name="connsiteY11" fmla="*/ 331036 h 415719"/>
                <a:gd name="connsiteX12" fmla="*/ 386465 w 400322"/>
                <a:gd name="connsiteY12" fmla="*/ 274067 h 415719"/>
                <a:gd name="connsiteX13" fmla="*/ 400322 w 400322"/>
                <a:gd name="connsiteY13" fmla="*/ 204780 h 415719"/>
                <a:gd name="connsiteX14" fmla="*/ 400322 w 400322"/>
                <a:gd name="connsiteY14" fmla="*/ 197851 h 415719"/>
                <a:gd name="connsiteX15" fmla="*/ 200161 w 400322"/>
                <a:gd name="connsiteY15" fmla="*/ 0 h 415719"/>
                <a:gd name="connsiteX16" fmla="*/ 354131 w 400322"/>
                <a:gd name="connsiteY16" fmla="*/ 204010 h 415719"/>
                <a:gd name="connsiteX17" fmla="*/ 343353 w 400322"/>
                <a:gd name="connsiteY17" fmla="*/ 257900 h 415719"/>
                <a:gd name="connsiteX18" fmla="*/ 317178 w 400322"/>
                <a:gd name="connsiteY18" fmla="*/ 300242 h 415719"/>
                <a:gd name="connsiteX19" fmla="*/ 272527 w 400322"/>
                <a:gd name="connsiteY19" fmla="*/ 369528 h 415719"/>
                <a:gd name="connsiteX20" fmla="*/ 200161 w 400322"/>
                <a:gd name="connsiteY20" fmla="*/ 369528 h 415719"/>
                <a:gd name="connsiteX21" fmla="*/ 128565 w 400322"/>
                <a:gd name="connsiteY21" fmla="*/ 369528 h 415719"/>
                <a:gd name="connsiteX22" fmla="*/ 83914 w 400322"/>
                <a:gd name="connsiteY22" fmla="*/ 300242 h 415719"/>
                <a:gd name="connsiteX23" fmla="*/ 57739 w 400322"/>
                <a:gd name="connsiteY23" fmla="*/ 257900 h 415719"/>
                <a:gd name="connsiteX24" fmla="*/ 46961 w 400322"/>
                <a:gd name="connsiteY24" fmla="*/ 204010 h 415719"/>
                <a:gd name="connsiteX25" fmla="*/ 46961 w 400322"/>
                <a:gd name="connsiteY25" fmla="*/ 197851 h 415719"/>
                <a:gd name="connsiteX26" fmla="*/ 200931 w 400322"/>
                <a:gd name="connsiteY26" fmla="*/ 45421 h 415719"/>
                <a:gd name="connsiteX27" fmla="*/ 200931 w 400322"/>
                <a:gd name="connsiteY27" fmla="*/ 45421 h 415719"/>
                <a:gd name="connsiteX28" fmla="*/ 200931 w 400322"/>
                <a:gd name="connsiteY28" fmla="*/ 45421 h 415719"/>
                <a:gd name="connsiteX29" fmla="*/ 200931 w 400322"/>
                <a:gd name="connsiteY29" fmla="*/ 45421 h 415719"/>
                <a:gd name="connsiteX30" fmla="*/ 200931 w 400322"/>
                <a:gd name="connsiteY30" fmla="*/ 45421 h 415719"/>
                <a:gd name="connsiteX31" fmla="*/ 200931 w 400322"/>
                <a:gd name="connsiteY31" fmla="*/ 45421 h 415719"/>
                <a:gd name="connsiteX32" fmla="*/ 200931 w 400322"/>
                <a:gd name="connsiteY32" fmla="*/ 45421 h 415719"/>
                <a:gd name="connsiteX33" fmla="*/ 354901 w 400322"/>
                <a:gd name="connsiteY33" fmla="*/ 197851 h 415719"/>
                <a:gd name="connsiteX34" fmla="*/ 354901 w 400322"/>
                <a:gd name="connsiteY34" fmla="*/ 204010 h 41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0322" h="415719">
                  <a:moveTo>
                    <a:pt x="200161" y="0"/>
                  </a:moveTo>
                  <a:cubicBezTo>
                    <a:pt x="200161" y="0"/>
                    <a:pt x="200161" y="0"/>
                    <a:pt x="200161" y="0"/>
                  </a:cubicBezTo>
                  <a:cubicBezTo>
                    <a:pt x="200161" y="0"/>
                    <a:pt x="200161" y="0"/>
                    <a:pt x="200161" y="0"/>
                  </a:cubicBezTo>
                  <a:cubicBezTo>
                    <a:pt x="90842" y="770"/>
                    <a:pt x="2310" y="88533"/>
                    <a:pt x="0" y="197851"/>
                  </a:cubicBezTo>
                  <a:lnTo>
                    <a:pt x="0" y="204780"/>
                  </a:lnTo>
                  <a:cubicBezTo>
                    <a:pt x="770" y="228645"/>
                    <a:pt x="5389" y="251741"/>
                    <a:pt x="13857" y="274067"/>
                  </a:cubicBezTo>
                  <a:cubicBezTo>
                    <a:pt x="22326" y="294853"/>
                    <a:pt x="33873" y="314099"/>
                    <a:pt x="48501" y="331036"/>
                  </a:cubicBezTo>
                  <a:cubicBezTo>
                    <a:pt x="66977" y="351052"/>
                    <a:pt x="86993" y="390314"/>
                    <a:pt x="95461" y="407251"/>
                  </a:cubicBezTo>
                  <a:cubicBezTo>
                    <a:pt x="97771" y="412640"/>
                    <a:pt x="103160" y="415719"/>
                    <a:pt x="109319" y="415719"/>
                  </a:cubicBezTo>
                  <a:lnTo>
                    <a:pt x="291003" y="415719"/>
                  </a:lnTo>
                  <a:cubicBezTo>
                    <a:pt x="297162" y="415719"/>
                    <a:pt x="302551" y="412640"/>
                    <a:pt x="304861" y="407251"/>
                  </a:cubicBezTo>
                  <a:cubicBezTo>
                    <a:pt x="313329" y="390314"/>
                    <a:pt x="333345" y="351052"/>
                    <a:pt x="351821" y="331036"/>
                  </a:cubicBezTo>
                  <a:cubicBezTo>
                    <a:pt x="366449" y="314099"/>
                    <a:pt x="378766" y="294853"/>
                    <a:pt x="386465" y="274067"/>
                  </a:cubicBezTo>
                  <a:cubicBezTo>
                    <a:pt x="394933" y="251741"/>
                    <a:pt x="399552" y="228645"/>
                    <a:pt x="400322" y="204780"/>
                  </a:cubicBezTo>
                  <a:lnTo>
                    <a:pt x="400322" y="197851"/>
                  </a:lnTo>
                  <a:cubicBezTo>
                    <a:pt x="398012" y="88533"/>
                    <a:pt x="309480" y="770"/>
                    <a:pt x="200161" y="0"/>
                  </a:cubicBezTo>
                  <a:close/>
                  <a:moveTo>
                    <a:pt x="354131" y="204010"/>
                  </a:moveTo>
                  <a:cubicBezTo>
                    <a:pt x="353361" y="222487"/>
                    <a:pt x="349512" y="240963"/>
                    <a:pt x="343353" y="257900"/>
                  </a:cubicBezTo>
                  <a:cubicBezTo>
                    <a:pt x="337194" y="273297"/>
                    <a:pt x="328726" y="287924"/>
                    <a:pt x="317178" y="300242"/>
                  </a:cubicBezTo>
                  <a:cubicBezTo>
                    <a:pt x="299472" y="321797"/>
                    <a:pt x="284075" y="344893"/>
                    <a:pt x="272527" y="369528"/>
                  </a:cubicBezTo>
                  <a:lnTo>
                    <a:pt x="200161" y="369528"/>
                  </a:lnTo>
                  <a:lnTo>
                    <a:pt x="128565" y="369528"/>
                  </a:lnTo>
                  <a:cubicBezTo>
                    <a:pt x="116247" y="344893"/>
                    <a:pt x="100850" y="321797"/>
                    <a:pt x="83914" y="300242"/>
                  </a:cubicBezTo>
                  <a:cubicBezTo>
                    <a:pt x="73136" y="287924"/>
                    <a:pt x="63898" y="273297"/>
                    <a:pt x="57739" y="257900"/>
                  </a:cubicBezTo>
                  <a:cubicBezTo>
                    <a:pt x="50810" y="240963"/>
                    <a:pt x="47731" y="222487"/>
                    <a:pt x="46961" y="204010"/>
                  </a:cubicBezTo>
                  <a:lnTo>
                    <a:pt x="46961" y="197851"/>
                  </a:lnTo>
                  <a:cubicBezTo>
                    <a:pt x="48501" y="113938"/>
                    <a:pt x="117017" y="4619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00931" y="45421"/>
                    <a:pt x="200931" y="45421"/>
                    <a:pt x="200931" y="45421"/>
                  </a:cubicBezTo>
                  <a:cubicBezTo>
                    <a:pt x="200931" y="45421"/>
                    <a:pt x="200931" y="4542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84845" y="46191"/>
                    <a:pt x="353361" y="113168"/>
                    <a:pt x="354901" y="197851"/>
                  </a:cubicBezTo>
                  <a:lnTo>
                    <a:pt x="354901" y="20401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86681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Triangle Diagram – Slide Template</a:t>
            </a:r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ED6B1A57-5B64-40A4-8E17-A0D08A7AE040}"/>
              </a:ext>
            </a:extLst>
          </p:cNvPr>
          <p:cNvSpPr/>
          <p:nvPr/>
        </p:nvSpPr>
        <p:spPr>
          <a:xfrm rot="1800000">
            <a:off x="2457322" y="2151133"/>
            <a:ext cx="3504992" cy="31868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2" h="20413" extrusionOk="0">
                <a:moveTo>
                  <a:pt x="19279" y="1193"/>
                </a:moveTo>
                <a:cubicBezTo>
                  <a:pt x="17897" y="-852"/>
                  <a:pt x="14244" y="294"/>
                  <a:pt x="12803" y="564"/>
                </a:cubicBezTo>
                <a:cubicBezTo>
                  <a:pt x="12684" y="587"/>
                  <a:pt x="12566" y="609"/>
                  <a:pt x="12447" y="631"/>
                </a:cubicBezTo>
                <a:cubicBezTo>
                  <a:pt x="10730" y="901"/>
                  <a:pt x="8992" y="901"/>
                  <a:pt x="7275" y="631"/>
                </a:cubicBezTo>
                <a:cubicBezTo>
                  <a:pt x="7156" y="609"/>
                  <a:pt x="7038" y="586"/>
                  <a:pt x="6919" y="564"/>
                </a:cubicBezTo>
                <a:cubicBezTo>
                  <a:pt x="5498" y="294"/>
                  <a:pt x="1845" y="-852"/>
                  <a:pt x="443" y="1193"/>
                </a:cubicBezTo>
                <a:cubicBezTo>
                  <a:pt x="-939" y="3239"/>
                  <a:pt x="1233" y="6003"/>
                  <a:pt x="2595" y="7824"/>
                </a:cubicBezTo>
                <a:cubicBezTo>
                  <a:pt x="3938" y="9645"/>
                  <a:pt x="4708" y="11173"/>
                  <a:pt x="4708" y="11173"/>
                </a:cubicBezTo>
                <a:cubicBezTo>
                  <a:pt x="4708" y="11173"/>
                  <a:pt x="5419" y="12746"/>
                  <a:pt x="6129" y="14972"/>
                </a:cubicBezTo>
                <a:cubicBezTo>
                  <a:pt x="6840" y="17197"/>
                  <a:pt x="7867" y="20748"/>
                  <a:pt x="10118" y="20388"/>
                </a:cubicBezTo>
                <a:cubicBezTo>
                  <a:pt x="12369" y="20029"/>
                  <a:pt x="13296" y="15848"/>
                  <a:pt x="13810" y="14320"/>
                </a:cubicBezTo>
                <a:cubicBezTo>
                  <a:pt x="14323" y="12769"/>
                  <a:pt x="15034" y="11173"/>
                  <a:pt x="15034" y="11173"/>
                </a:cubicBezTo>
                <a:cubicBezTo>
                  <a:pt x="15034" y="11173"/>
                  <a:pt x="15784" y="9667"/>
                  <a:pt x="17147" y="7824"/>
                </a:cubicBezTo>
                <a:cubicBezTo>
                  <a:pt x="18489" y="6003"/>
                  <a:pt x="20661" y="3239"/>
                  <a:pt x="19279" y="1193"/>
                </a:cubicBezTo>
                <a:close/>
              </a:path>
            </a:pathLst>
          </a:custGeom>
          <a:solidFill>
            <a:srgbClr val="515151"/>
          </a:solidFill>
          <a:ln w="12700">
            <a:miter lim="400000"/>
          </a:ln>
          <a:effectLst>
            <a:innerShdw blurRad="1270000">
              <a:prstClr val="black"/>
            </a:innerShdw>
            <a:reflection blurRad="139700" endPos="16000" dir="5400000" sy="-100000" algn="bl" rotWithShape="0"/>
          </a:effectLst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B86669C-1942-401A-9A9C-434F45ED13A7}"/>
              </a:ext>
            </a:extLst>
          </p:cNvPr>
          <p:cNvGrpSpPr/>
          <p:nvPr/>
        </p:nvGrpSpPr>
        <p:grpSpPr>
          <a:xfrm>
            <a:off x="6692687" y="4292642"/>
            <a:ext cx="2194560" cy="1260003"/>
            <a:chOff x="8921977" y="4001571"/>
            <a:chExt cx="2926080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C73364A-4F70-4EDF-A1B0-35AFB351AFB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Text  Here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EF9919D0-1854-4AE7-B26E-E73CBBAD89E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53011F2-6222-437A-B678-D09C3B4E3D77}"/>
              </a:ext>
            </a:extLst>
          </p:cNvPr>
          <p:cNvGrpSpPr/>
          <p:nvPr/>
        </p:nvGrpSpPr>
        <p:grpSpPr>
          <a:xfrm>
            <a:off x="6698534" y="1735000"/>
            <a:ext cx="2194560" cy="1260003"/>
            <a:chOff x="8921977" y="1394910"/>
            <a:chExt cx="2926080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489C6B5-2E98-4D95-A256-783C564D65F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Text  Here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274AA6C-0A9E-44EF-9ED6-0F27AF5EFBD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98A0720-1B4E-4C03-B1D0-6036A648C362}"/>
              </a:ext>
            </a:extLst>
          </p:cNvPr>
          <p:cNvGrpSpPr/>
          <p:nvPr/>
        </p:nvGrpSpPr>
        <p:grpSpPr>
          <a:xfrm>
            <a:off x="255548" y="2348874"/>
            <a:ext cx="2194560" cy="1260001"/>
            <a:chOff x="332936" y="2555951"/>
            <a:chExt cx="2926080" cy="1680001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6BC909E-72BE-47F2-A3B1-8AC3CAF6F5F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>
                  <a:solidFill>
                    <a:schemeClr val="bg1"/>
                  </a:solidFill>
                </a:rPr>
                <a:t>Text  Here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D57B33A7-E599-4216-A07C-5497DA33DE68}"/>
                </a:ext>
              </a:extLst>
            </p:cNvPr>
            <p:cNvSpPr txBox="1"/>
            <p:nvPr/>
          </p:nvSpPr>
          <p:spPr>
            <a:xfrm>
              <a:off x="332936" y="3086920"/>
              <a:ext cx="2926080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GB" sz="1000" noProof="1">
                  <a:solidFill>
                    <a:schemeClr val="bg1">
                      <a:lumMod val="85000"/>
                    </a:schemeClr>
                  </a:solidFill>
                </a:rPr>
                <a:t>You can type your contents here. Obviously, this graphic will suit your presentation slide to discuss with your audience how easily you can differentiate points discussions.</a:t>
              </a:r>
              <a:endParaRPr lang="en-US" sz="1000" noProof="1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53DEDF6-D8EA-4F60-8D4F-5AEA891C436C}"/>
              </a:ext>
            </a:extLst>
          </p:cNvPr>
          <p:cNvGrpSpPr/>
          <p:nvPr/>
        </p:nvGrpSpPr>
        <p:grpSpPr>
          <a:xfrm>
            <a:off x="2512225" y="2312525"/>
            <a:ext cx="1542299" cy="2375564"/>
            <a:chOff x="3349632" y="1940367"/>
            <a:chExt cx="2056399" cy="3167418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9AA5220C-700E-4BB1-9E2B-3C72F52C1607}"/>
                </a:ext>
              </a:extLst>
            </p:cNvPr>
            <p:cNvSpPr/>
            <p:nvPr/>
          </p:nvSpPr>
          <p:spPr>
            <a:xfrm rot="1800000">
              <a:off x="3349633" y="1940367"/>
              <a:ext cx="2056398" cy="3167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18" h="21600" extrusionOk="0">
                  <a:moveTo>
                    <a:pt x="15916" y="19335"/>
                  </a:moveTo>
                  <a:cubicBezTo>
                    <a:pt x="16047" y="18186"/>
                    <a:pt x="21600" y="10529"/>
                    <a:pt x="18015" y="5998"/>
                  </a:cubicBezTo>
                  <a:cubicBezTo>
                    <a:pt x="14429" y="1468"/>
                    <a:pt x="2580" y="1181"/>
                    <a:pt x="1137" y="702"/>
                  </a:cubicBezTo>
                  <a:cubicBezTo>
                    <a:pt x="700" y="542"/>
                    <a:pt x="306" y="287"/>
                    <a:pt x="0" y="0"/>
                  </a:cubicBezTo>
                  <a:cubicBezTo>
                    <a:pt x="1137" y="1819"/>
                    <a:pt x="3323" y="3637"/>
                    <a:pt x="4985" y="5073"/>
                  </a:cubicBezTo>
                  <a:cubicBezTo>
                    <a:pt x="7958" y="7657"/>
                    <a:pt x="9663" y="9827"/>
                    <a:pt x="9663" y="9827"/>
                  </a:cubicBezTo>
                  <a:cubicBezTo>
                    <a:pt x="9663" y="9827"/>
                    <a:pt x="11237" y="12060"/>
                    <a:pt x="12811" y="15219"/>
                  </a:cubicBezTo>
                  <a:cubicBezTo>
                    <a:pt x="13817" y="17229"/>
                    <a:pt x="15085" y="20005"/>
                    <a:pt x="17184" y="21600"/>
                  </a:cubicBezTo>
                  <a:cubicBezTo>
                    <a:pt x="16659" y="21153"/>
                    <a:pt x="15785" y="20196"/>
                    <a:pt x="15916" y="19335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  <a:effectLst>
              <a:outerShdw blurRad="50800" dist="38100" dir="18900000" sx="102000" sy="102000" algn="bl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grpSp>
          <p:nvGrpSpPr>
            <p:cNvPr id="62" name="Group 61">
              <a:extLst>
                <a:ext uri="{FF2B5EF4-FFF2-40B4-BE49-F238E27FC236}">
                  <a16:creationId xmlns:a16="http://schemas.microsoft.com/office/drawing/2014/main" id="{01CD0DAF-395A-4155-8257-B212A41CB937}"/>
                </a:ext>
              </a:extLst>
            </p:cNvPr>
            <p:cNvGrpSpPr/>
            <p:nvPr/>
          </p:nvGrpSpPr>
          <p:grpSpPr>
            <a:xfrm rot="1800000">
              <a:off x="3349632" y="1940367"/>
              <a:ext cx="2056398" cy="3167418"/>
              <a:chOff x="3831892" y="2117569"/>
              <a:chExt cx="2056398" cy="3167418"/>
            </a:xfrm>
          </p:grpSpPr>
          <p:sp>
            <p:nvSpPr>
              <p:cNvPr id="63" name="Shape">
                <a:extLst>
                  <a:ext uri="{FF2B5EF4-FFF2-40B4-BE49-F238E27FC236}">
                    <a16:creationId xmlns:a16="http://schemas.microsoft.com/office/drawing/2014/main" id="{50BB700C-6140-4BBC-81B9-ECB1704B2F82}"/>
                  </a:ext>
                </a:extLst>
              </p:cNvPr>
              <p:cNvSpPr/>
              <p:nvPr/>
            </p:nvSpPr>
            <p:spPr>
              <a:xfrm>
                <a:off x="3831892" y="2117569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12700">
                <a:miter lim="400000"/>
              </a:ln>
              <a:effectLst>
                <a:outerShdw blurRad="50800" dist="38100" dir="18900000" sx="102000" sy="102000" algn="bl" rotWithShape="0">
                  <a:prstClr val="black">
                    <a:alpha val="40000"/>
                  </a:prstClr>
                </a:out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  <p:sp>
            <p:nvSpPr>
              <p:cNvPr id="64" name="Shape">
                <a:extLst>
                  <a:ext uri="{FF2B5EF4-FFF2-40B4-BE49-F238E27FC236}">
                    <a16:creationId xmlns:a16="http://schemas.microsoft.com/office/drawing/2014/main" id="{99881DB4-F679-4B97-8113-7BD49FD0BB20}"/>
                  </a:ext>
                </a:extLst>
              </p:cNvPr>
              <p:cNvSpPr/>
              <p:nvPr/>
            </p:nvSpPr>
            <p:spPr>
              <a:xfrm>
                <a:off x="3831892" y="2117573"/>
                <a:ext cx="2056398" cy="316741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218" h="21600" extrusionOk="0">
                    <a:moveTo>
                      <a:pt x="15916" y="19335"/>
                    </a:moveTo>
                    <a:cubicBezTo>
                      <a:pt x="16047" y="18186"/>
                      <a:pt x="21600" y="10529"/>
                      <a:pt x="18015" y="5998"/>
                    </a:cubicBezTo>
                    <a:cubicBezTo>
                      <a:pt x="14429" y="1468"/>
                      <a:pt x="2580" y="1181"/>
                      <a:pt x="1137" y="702"/>
                    </a:cubicBezTo>
                    <a:cubicBezTo>
                      <a:pt x="700" y="542"/>
                      <a:pt x="306" y="287"/>
                      <a:pt x="0" y="0"/>
                    </a:cubicBezTo>
                    <a:cubicBezTo>
                      <a:pt x="1137" y="1819"/>
                      <a:pt x="3323" y="3637"/>
                      <a:pt x="4985" y="5073"/>
                    </a:cubicBezTo>
                    <a:cubicBezTo>
                      <a:pt x="7958" y="7657"/>
                      <a:pt x="9663" y="9827"/>
                      <a:pt x="9663" y="9827"/>
                    </a:cubicBezTo>
                    <a:cubicBezTo>
                      <a:pt x="9663" y="9827"/>
                      <a:pt x="11237" y="12060"/>
                      <a:pt x="12811" y="15219"/>
                    </a:cubicBezTo>
                    <a:cubicBezTo>
                      <a:pt x="13817" y="17229"/>
                      <a:pt x="15085" y="20005"/>
                      <a:pt x="17184" y="21600"/>
                    </a:cubicBezTo>
                    <a:cubicBezTo>
                      <a:pt x="16659" y="21153"/>
                      <a:pt x="15785" y="20196"/>
                      <a:pt x="15916" y="1933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  <a:effectLst>
                <a:innerShdw blurRad="228600" dist="101600" dir="8100000">
                  <a:prstClr val="black">
                    <a:alpha val="60000"/>
                  </a:prstClr>
                </a:innerShdw>
              </a:effectLst>
            </p:spPr>
            <p:txBody>
              <a:bodyPr lIns="28575" tIns="28575" rIns="28575" bIns="28575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sz="2250"/>
              </a:p>
            </p:txBody>
          </p:sp>
        </p:grpSp>
      </p:grpSp>
      <p:grpSp>
        <p:nvGrpSpPr>
          <p:cNvPr id="30" name="Graphic 83" descr="Rocket">
            <a:extLst>
              <a:ext uri="{FF2B5EF4-FFF2-40B4-BE49-F238E27FC236}">
                <a16:creationId xmlns:a16="http://schemas.microsoft.com/office/drawing/2014/main" id="{9F900E28-6F1D-4142-B49B-0F82C075665D}"/>
              </a:ext>
            </a:extLst>
          </p:cNvPr>
          <p:cNvGrpSpPr/>
          <p:nvPr/>
        </p:nvGrpSpPr>
        <p:grpSpPr>
          <a:xfrm>
            <a:off x="3435071" y="3178134"/>
            <a:ext cx="554292" cy="554292"/>
            <a:chOff x="4580094" y="3094512"/>
            <a:chExt cx="739056" cy="73905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1366720-DB7C-414B-94FC-836668A4E7AF}"/>
                </a:ext>
              </a:extLst>
            </p:cNvPr>
            <p:cNvSpPr/>
            <p:nvPr/>
          </p:nvSpPr>
          <p:spPr>
            <a:xfrm>
              <a:off x="5118219" y="3155103"/>
              <a:ext cx="141237" cy="135719"/>
            </a:xfrm>
            <a:custGeom>
              <a:avLst/>
              <a:gdLst>
                <a:gd name="connsiteX0" fmla="*/ 137803 w 141237"/>
                <a:gd name="connsiteY0" fmla="*/ 4075 h 135719"/>
                <a:gd name="connsiteX1" fmla="*/ 0 w 141237"/>
                <a:gd name="connsiteY1" fmla="*/ 21012 h 135719"/>
                <a:gd name="connsiteX2" fmla="*/ 63128 w 141237"/>
                <a:gd name="connsiteY2" fmla="*/ 71052 h 135719"/>
                <a:gd name="connsiteX3" fmla="*/ 113938 w 141237"/>
                <a:gd name="connsiteY3" fmla="*/ 135720 h 135719"/>
                <a:gd name="connsiteX4" fmla="*/ 137803 w 141237"/>
                <a:gd name="connsiteY4" fmla="*/ 4075 h 13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237" h="135719">
                  <a:moveTo>
                    <a:pt x="137803" y="4075"/>
                  </a:moveTo>
                  <a:cubicBezTo>
                    <a:pt x="127025" y="-6702"/>
                    <a:pt x="57739" y="5615"/>
                    <a:pt x="0" y="21012"/>
                  </a:cubicBezTo>
                  <a:cubicBezTo>
                    <a:pt x="20786" y="33330"/>
                    <a:pt x="42342" y="50266"/>
                    <a:pt x="63128" y="71052"/>
                  </a:cubicBezTo>
                  <a:cubicBezTo>
                    <a:pt x="84684" y="92608"/>
                    <a:pt x="101620" y="114164"/>
                    <a:pt x="113938" y="135720"/>
                  </a:cubicBezTo>
                  <a:cubicBezTo>
                    <a:pt x="129335" y="76441"/>
                    <a:pt x="149351" y="14853"/>
                    <a:pt x="137803" y="4075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6007A5E-7496-4829-AA5D-1D4752C64D6F}"/>
                </a:ext>
              </a:extLst>
            </p:cNvPr>
            <p:cNvSpPr/>
            <p:nvPr/>
          </p:nvSpPr>
          <p:spPr>
            <a:xfrm>
              <a:off x="4639424" y="3366750"/>
              <a:ext cx="187791" cy="179617"/>
            </a:xfrm>
            <a:custGeom>
              <a:avLst/>
              <a:gdLst>
                <a:gd name="connsiteX0" fmla="*/ 187791 w 187791"/>
                <a:gd name="connsiteY0" fmla="*/ 11837 h 179617"/>
                <a:gd name="connsiteX1" fmla="*/ 161617 w 187791"/>
                <a:gd name="connsiteY1" fmla="*/ 1829 h 179617"/>
                <a:gd name="connsiteX2" fmla="*/ 130823 w 187791"/>
                <a:gd name="connsiteY2" fmla="*/ 7987 h 179617"/>
                <a:gd name="connsiteX3" fmla="*/ 8416 w 187791"/>
                <a:gd name="connsiteY3" fmla="*/ 130394 h 179617"/>
                <a:gd name="connsiteX4" fmla="*/ 34591 w 187791"/>
                <a:gd name="connsiteY4" fmla="*/ 178894 h 179617"/>
                <a:gd name="connsiteX5" fmla="*/ 136981 w 187791"/>
                <a:gd name="connsiteY5" fmla="*/ 155799 h 179617"/>
                <a:gd name="connsiteX6" fmla="*/ 187791 w 187791"/>
                <a:gd name="connsiteY6" fmla="*/ 11837 h 179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791" h="179617">
                  <a:moveTo>
                    <a:pt x="187791" y="11837"/>
                  </a:moveTo>
                  <a:lnTo>
                    <a:pt x="161617" y="1829"/>
                  </a:lnTo>
                  <a:cubicBezTo>
                    <a:pt x="150839" y="-2021"/>
                    <a:pt x="139291" y="289"/>
                    <a:pt x="130823" y="7987"/>
                  </a:cubicBezTo>
                  <a:lnTo>
                    <a:pt x="8416" y="130394"/>
                  </a:lnTo>
                  <a:cubicBezTo>
                    <a:pt x="-11600" y="150410"/>
                    <a:pt x="6877" y="185053"/>
                    <a:pt x="34591" y="178894"/>
                  </a:cubicBezTo>
                  <a:lnTo>
                    <a:pt x="136981" y="155799"/>
                  </a:lnTo>
                  <a:cubicBezTo>
                    <a:pt x="145450" y="117306"/>
                    <a:pt x="159307" y="65726"/>
                    <a:pt x="187791" y="11837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8AFE4B34-C743-4936-8B8C-C79A832400BB}"/>
                </a:ext>
              </a:extLst>
            </p:cNvPr>
            <p:cNvSpPr/>
            <p:nvPr/>
          </p:nvSpPr>
          <p:spPr>
            <a:xfrm>
              <a:off x="4865741" y="3579517"/>
              <a:ext cx="179972" cy="193518"/>
            </a:xfrm>
            <a:custGeom>
              <a:avLst/>
              <a:gdLst>
                <a:gd name="connsiteX0" fmla="*/ 165485 w 179972"/>
                <a:gd name="connsiteY0" fmla="*/ 0 h 193518"/>
                <a:gd name="connsiteX1" fmla="*/ 24602 w 179972"/>
                <a:gd name="connsiteY1" fmla="*/ 49270 h 193518"/>
                <a:gd name="connsiteX2" fmla="*/ 737 w 179972"/>
                <a:gd name="connsiteY2" fmla="*/ 158589 h 193518"/>
                <a:gd name="connsiteX3" fmla="*/ 49237 w 179972"/>
                <a:gd name="connsiteY3" fmla="*/ 184764 h 193518"/>
                <a:gd name="connsiteX4" fmla="*/ 171644 w 179972"/>
                <a:gd name="connsiteY4" fmla="*/ 62358 h 193518"/>
                <a:gd name="connsiteX5" fmla="*/ 177802 w 179972"/>
                <a:gd name="connsiteY5" fmla="*/ 31564 h 193518"/>
                <a:gd name="connsiteX6" fmla="*/ 165485 w 179972"/>
                <a:gd name="connsiteY6" fmla="*/ 0 h 19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9972" h="193518">
                  <a:moveTo>
                    <a:pt x="165485" y="0"/>
                  </a:moveTo>
                  <a:cubicBezTo>
                    <a:pt x="113905" y="26945"/>
                    <a:pt x="64634" y="41572"/>
                    <a:pt x="24602" y="49270"/>
                  </a:cubicBezTo>
                  <a:lnTo>
                    <a:pt x="737" y="158589"/>
                  </a:lnTo>
                  <a:cubicBezTo>
                    <a:pt x="-5422" y="186304"/>
                    <a:pt x="28451" y="205550"/>
                    <a:pt x="49237" y="184764"/>
                  </a:cubicBezTo>
                  <a:lnTo>
                    <a:pt x="171644" y="62358"/>
                  </a:lnTo>
                  <a:cubicBezTo>
                    <a:pt x="179342" y="54659"/>
                    <a:pt x="182421" y="42342"/>
                    <a:pt x="177802" y="31564"/>
                  </a:cubicBezTo>
                  <a:lnTo>
                    <a:pt x="165485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24F5221-3F9A-4CA7-BAAE-CFF417F37D08}"/>
                </a:ext>
              </a:extLst>
            </p:cNvPr>
            <p:cNvSpPr/>
            <p:nvPr/>
          </p:nvSpPr>
          <p:spPr>
            <a:xfrm>
              <a:off x="4803350" y="3189973"/>
              <a:ext cx="414179" cy="413409"/>
            </a:xfrm>
            <a:custGeom>
              <a:avLst/>
              <a:gdLst>
                <a:gd name="connsiteX0" fmla="*/ 273297 w 414179"/>
                <a:gd name="connsiteY0" fmla="*/ 0 h 413409"/>
                <a:gd name="connsiteX1" fmla="*/ 126255 w 414179"/>
                <a:gd name="connsiteY1" fmla="*/ 100081 h 413409"/>
                <a:gd name="connsiteX2" fmla="*/ 0 w 414179"/>
                <a:gd name="connsiteY2" fmla="*/ 365679 h 413409"/>
                <a:gd name="connsiteX3" fmla="*/ 47731 w 414179"/>
                <a:gd name="connsiteY3" fmla="*/ 413409 h 413409"/>
                <a:gd name="connsiteX4" fmla="*/ 314099 w 414179"/>
                <a:gd name="connsiteY4" fmla="*/ 287924 h 413409"/>
                <a:gd name="connsiteX5" fmla="*/ 414179 w 414179"/>
                <a:gd name="connsiteY5" fmla="*/ 141652 h 413409"/>
                <a:gd name="connsiteX6" fmla="*/ 355671 w 414179"/>
                <a:gd name="connsiteY6" fmla="*/ 56969 h 413409"/>
                <a:gd name="connsiteX7" fmla="*/ 273297 w 414179"/>
                <a:gd name="connsiteY7" fmla="*/ 0 h 413409"/>
                <a:gd name="connsiteX8" fmla="*/ 312559 w 414179"/>
                <a:gd name="connsiteY8" fmla="*/ 166288 h 413409"/>
                <a:gd name="connsiteX9" fmla="*/ 247122 w 414179"/>
                <a:gd name="connsiteY9" fmla="*/ 166288 h 413409"/>
                <a:gd name="connsiteX10" fmla="*/ 247122 w 414179"/>
                <a:gd name="connsiteY10" fmla="*/ 100850 h 413409"/>
                <a:gd name="connsiteX11" fmla="*/ 312559 w 414179"/>
                <a:gd name="connsiteY11" fmla="*/ 100850 h 413409"/>
                <a:gd name="connsiteX12" fmla="*/ 312559 w 414179"/>
                <a:gd name="connsiteY12" fmla="*/ 166288 h 41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4179" h="413409">
                  <a:moveTo>
                    <a:pt x="273297" y="0"/>
                  </a:moveTo>
                  <a:cubicBezTo>
                    <a:pt x="227876" y="18476"/>
                    <a:pt x="176296" y="50040"/>
                    <a:pt x="126255" y="100081"/>
                  </a:cubicBezTo>
                  <a:cubicBezTo>
                    <a:pt x="34643" y="191693"/>
                    <a:pt x="7699" y="302551"/>
                    <a:pt x="0" y="365679"/>
                  </a:cubicBezTo>
                  <a:lnTo>
                    <a:pt x="47731" y="413409"/>
                  </a:lnTo>
                  <a:cubicBezTo>
                    <a:pt x="110858" y="405711"/>
                    <a:pt x="222487" y="379536"/>
                    <a:pt x="314099" y="287924"/>
                  </a:cubicBezTo>
                  <a:cubicBezTo>
                    <a:pt x="364139" y="237884"/>
                    <a:pt x="395703" y="187074"/>
                    <a:pt x="414179" y="141652"/>
                  </a:cubicBezTo>
                  <a:cubicBezTo>
                    <a:pt x="404171" y="116247"/>
                    <a:pt x="384155" y="86223"/>
                    <a:pt x="355671" y="56969"/>
                  </a:cubicBezTo>
                  <a:cubicBezTo>
                    <a:pt x="327956" y="30024"/>
                    <a:pt x="298702" y="10008"/>
                    <a:pt x="273297" y="0"/>
                  </a:cubicBezTo>
                  <a:close/>
                  <a:moveTo>
                    <a:pt x="312559" y="166288"/>
                  </a:moveTo>
                  <a:cubicBezTo>
                    <a:pt x="294853" y="183994"/>
                    <a:pt x="265598" y="183994"/>
                    <a:pt x="247122" y="166288"/>
                  </a:cubicBezTo>
                  <a:cubicBezTo>
                    <a:pt x="229415" y="148581"/>
                    <a:pt x="229415" y="119327"/>
                    <a:pt x="247122" y="100850"/>
                  </a:cubicBezTo>
                  <a:cubicBezTo>
                    <a:pt x="264828" y="83144"/>
                    <a:pt x="294083" y="83144"/>
                    <a:pt x="312559" y="100850"/>
                  </a:cubicBezTo>
                  <a:cubicBezTo>
                    <a:pt x="330266" y="119327"/>
                    <a:pt x="330266" y="148581"/>
                    <a:pt x="312559" y="166288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C4E8E59-FE14-4B8D-8705-5BBE5958BE2C}"/>
                </a:ext>
              </a:extLst>
            </p:cNvPr>
            <p:cNvSpPr/>
            <p:nvPr/>
          </p:nvSpPr>
          <p:spPr>
            <a:xfrm>
              <a:off x="4712675" y="3584409"/>
              <a:ext cx="109648" cy="109875"/>
            </a:xfrm>
            <a:custGeom>
              <a:avLst/>
              <a:gdLst>
                <a:gd name="connsiteX0" fmla="*/ 89905 w 109648"/>
                <a:gd name="connsiteY0" fmla="*/ 19744 h 109875"/>
                <a:gd name="connsiteX1" fmla="*/ 53722 w 109648"/>
                <a:gd name="connsiteY1" fmla="*/ 12045 h 109875"/>
                <a:gd name="connsiteX2" fmla="*/ 2142 w 109648"/>
                <a:gd name="connsiteY2" fmla="*/ 107507 h 109875"/>
                <a:gd name="connsiteX3" fmla="*/ 97603 w 109648"/>
                <a:gd name="connsiteY3" fmla="*/ 55927 h 109875"/>
                <a:gd name="connsiteX4" fmla="*/ 89905 w 109648"/>
                <a:gd name="connsiteY4" fmla="*/ 19744 h 10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648" h="109875">
                  <a:moveTo>
                    <a:pt x="89905" y="19744"/>
                  </a:moveTo>
                  <a:cubicBezTo>
                    <a:pt x="77587" y="7426"/>
                    <a:pt x="79127" y="-13360"/>
                    <a:pt x="53722" y="12045"/>
                  </a:cubicBezTo>
                  <a:cubicBezTo>
                    <a:pt x="28317" y="37450"/>
                    <a:pt x="-9406" y="95189"/>
                    <a:pt x="2142" y="107507"/>
                  </a:cubicBezTo>
                  <a:cubicBezTo>
                    <a:pt x="14459" y="119824"/>
                    <a:pt x="72198" y="81332"/>
                    <a:pt x="97603" y="55927"/>
                  </a:cubicBezTo>
                  <a:cubicBezTo>
                    <a:pt x="123008" y="29752"/>
                    <a:pt x="102222" y="31291"/>
                    <a:pt x="89905" y="19744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AFF3507-E6A4-4446-B990-C44E4F01EB45}"/>
              </a:ext>
            </a:extLst>
          </p:cNvPr>
          <p:cNvGrpSpPr/>
          <p:nvPr/>
        </p:nvGrpSpPr>
        <p:grpSpPr>
          <a:xfrm>
            <a:off x="4110965" y="3220710"/>
            <a:ext cx="1556336" cy="2393108"/>
            <a:chOff x="5481286" y="3151279"/>
            <a:chExt cx="2075115" cy="3190811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7C815735-EF61-4507-B7DB-01DA878FCB67}"/>
                </a:ext>
              </a:extLst>
            </p:cNvPr>
            <p:cNvSpPr/>
            <p:nvPr/>
          </p:nvSpPr>
          <p:spPr>
            <a:xfrm rot="1800000">
              <a:off x="5481288" y="3151279"/>
              <a:ext cx="2075113" cy="319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8" h="21600" extrusionOk="0">
                  <a:moveTo>
                    <a:pt x="9566" y="9913"/>
                  </a:moveTo>
                  <a:cubicBezTo>
                    <a:pt x="9566" y="9913"/>
                    <a:pt x="11214" y="7791"/>
                    <a:pt x="14207" y="5194"/>
                  </a:cubicBezTo>
                  <a:cubicBezTo>
                    <a:pt x="15898" y="3737"/>
                    <a:pt x="18154" y="1869"/>
                    <a:pt x="19238" y="0"/>
                  </a:cubicBezTo>
                  <a:cubicBezTo>
                    <a:pt x="18891" y="348"/>
                    <a:pt x="18457" y="697"/>
                    <a:pt x="17937" y="855"/>
                  </a:cubicBezTo>
                  <a:cubicBezTo>
                    <a:pt x="16505" y="1330"/>
                    <a:pt x="4751" y="1615"/>
                    <a:pt x="1195" y="6113"/>
                  </a:cubicBezTo>
                  <a:cubicBezTo>
                    <a:pt x="-2362" y="10610"/>
                    <a:pt x="3146" y="18179"/>
                    <a:pt x="3277" y="19351"/>
                  </a:cubicBezTo>
                  <a:cubicBezTo>
                    <a:pt x="3363" y="20206"/>
                    <a:pt x="2539" y="21157"/>
                    <a:pt x="2105" y="21600"/>
                  </a:cubicBezTo>
                  <a:cubicBezTo>
                    <a:pt x="4751" y="19605"/>
                    <a:pt x="6096" y="15962"/>
                    <a:pt x="6920" y="14347"/>
                  </a:cubicBezTo>
                  <a:cubicBezTo>
                    <a:pt x="7961" y="12194"/>
                    <a:pt x="9566" y="9913"/>
                    <a:pt x="9566" y="9913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  <a:effectLst>
              <a:outerShdw blurRad="50800" dist="38100" dir="13500000" sx="102000" sy="102000" algn="br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81048F44-92AD-464B-B830-DF39EC0A6F6A}"/>
                </a:ext>
              </a:extLst>
            </p:cNvPr>
            <p:cNvSpPr/>
            <p:nvPr/>
          </p:nvSpPr>
          <p:spPr>
            <a:xfrm rot="1800000">
              <a:off x="5481286" y="3151283"/>
              <a:ext cx="2075113" cy="3190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38" h="21600" extrusionOk="0">
                  <a:moveTo>
                    <a:pt x="9566" y="9913"/>
                  </a:moveTo>
                  <a:cubicBezTo>
                    <a:pt x="9566" y="9913"/>
                    <a:pt x="11214" y="7791"/>
                    <a:pt x="14207" y="5194"/>
                  </a:cubicBezTo>
                  <a:cubicBezTo>
                    <a:pt x="15898" y="3737"/>
                    <a:pt x="18154" y="1869"/>
                    <a:pt x="19238" y="0"/>
                  </a:cubicBezTo>
                  <a:cubicBezTo>
                    <a:pt x="18891" y="348"/>
                    <a:pt x="18457" y="697"/>
                    <a:pt x="17937" y="855"/>
                  </a:cubicBezTo>
                  <a:cubicBezTo>
                    <a:pt x="16505" y="1330"/>
                    <a:pt x="4751" y="1615"/>
                    <a:pt x="1195" y="6113"/>
                  </a:cubicBezTo>
                  <a:cubicBezTo>
                    <a:pt x="-2362" y="10610"/>
                    <a:pt x="3146" y="18179"/>
                    <a:pt x="3277" y="19351"/>
                  </a:cubicBezTo>
                  <a:cubicBezTo>
                    <a:pt x="3363" y="20206"/>
                    <a:pt x="2539" y="21157"/>
                    <a:pt x="2105" y="21600"/>
                  </a:cubicBezTo>
                  <a:cubicBezTo>
                    <a:pt x="4751" y="19605"/>
                    <a:pt x="6096" y="15962"/>
                    <a:pt x="6920" y="14347"/>
                  </a:cubicBezTo>
                  <a:cubicBezTo>
                    <a:pt x="7961" y="12194"/>
                    <a:pt x="9566" y="9913"/>
                    <a:pt x="9566" y="991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  <a:effectLst>
              <a:innerShdw blurRad="177800" dist="101600" dir="2700000">
                <a:prstClr val="black">
                  <a:alpha val="60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94" name="Graphic 82" descr="Lightbulb">
            <a:extLst>
              <a:ext uri="{FF2B5EF4-FFF2-40B4-BE49-F238E27FC236}">
                <a16:creationId xmlns:a16="http://schemas.microsoft.com/office/drawing/2014/main" id="{62388522-8E95-4AE9-8C03-011A1A135A16}"/>
              </a:ext>
            </a:extLst>
          </p:cNvPr>
          <p:cNvGrpSpPr/>
          <p:nvPr/>
        </p:nvGrpSpPr>
        <p:grpSpPr>
          <a:xfrm>
            <a:off x="4430627" y="3646595"/>
            <a:ext cx="554292" cy="554292"/>
            <a:chOff x="5907503" y="3719126"/>
            <a:chExt cx="739056" cy="739056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0FF0C81-A1F3-46C7-8106-734750108926}"/>
                </a:ext>
              </a:extLst>
            </p:cNvPr>
            <p:cNvSpPr/>
            <p:nvPr/>
          </p:nvSpPr>
          <p:spPr>
            <a:xfrm>
              <a:off x="6176950" y="4211830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EF2EB11-B636-470D-BEF1-5D0A3866D527}"/>
                </a:ext>
              </a:extLst>
            </p:cNvPr>
            <p:cNvSpPr/>
            <p:nvPr/>
          </p:nvSpPr>
          <p:spPr>
            <a:xfrm>
              <a:off x="6176950" y="4288815"/>
              <a:ext cx="200161" cy="46191"/>
            </a:xfrm>
            <a:custGeom>
              <a:avLst/>
              <a:gdLst>
                <a:gd name="connsiteX0" fmla="*/ 23096 w 200161"/>
                <a:gd name="connsiteY0" fmla="*/ 0 h 46191"/>
                <a:gd name="connsiteX1" fmla="*/ 177066 w 200161"/>
                <a:gd name="connsiteY1" fmla="*/ 0 h 46191"/>
                <a:gd name="connsiteX2" fmla="*/ 200161 w 200161"/>
                <a:gd name="connsiteY2" fmla="*/ 23096 h 46191"/>
                <a:gd name="connsiteX3" fmla="*/ 177066 w 200161"/>
                <a:gd name="connsiteY3" fmla="*/ 46191 h 46191"/>
                <a:gd name="connsiteX4" fmla="*/ 23096 w 200161"/>
                <a:gd name="connsiteY4" fmla="*/ 46191 h 46191"/>
                <a:gd name="connsiteX5" fmla="*/ 0 w 200161"/>
                <a:gd name="connsiteY5" fmla="*/ 23096 h 46191"/>
                <a:gd name="connsiteX6" fmla="*/ 23096 w 200161"/>
                <a:gd name="connsiteY6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161" h="46191">
                  <a:moveTo>
                    <a:pt x="23096" y="0"/>
                  </a:moveTo>
                  <a:lnTo>
                    <a:pt x="177066" y="0"/>
                  </a:lnTo>
                  <a:cubicBezTo>
                    <a:pt x="190153" y="0"/>
                    <a:pt x="200161" y="10008"/>
                    <a:pt x="200161" y="23096"/>
                  </a:cubicBezTo>
                  <a:cubicBezTo>
                    <a:pt x="200161" y="36183"/>
                    <a:pt x="190153" y="46191"/>
                    <a:pt x="177066" y="46191"/>
                  </a:cubicBezTo>
                  <a:lnTo>
                    <a:pt x="23096" y="46191"/>
                  </a:lnTo>
                  <a:cubicBezTo>
                    <a:pt x="10008" y="46191"/>
                    <a:pt x="0" y="36183"/>
                    <a:pt x="0" y="23096"/>
                  </a:cubicBezTo>
                  <a:cubicBezTo>
                    <a:pt x="0" y="10008"/>
                    <a:pt x="10008" y="0"/>
                    <a:pt x="23096" y="0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AE7DE3A-29F5-4AB9-9B3A-4D30304E5B0A}"/>
                </a:ext>
              </a:extLst>
            </p:cNvPr>
            <p:cNvSpPr/>
            <p:nvPr/>
          </p:nvSpPr>
          <p:spPr>
            <a:xfrm>
              <a:off x="6226990" y="4365800"/>
              <a:ext cx="100080" cy="46191"/>
            </a:xfrm>
            <a:custGeom>
              <a:avLst/>
              <a:gdLst>
                <a:gd name="connsiteX0" fmla="*/ 0 w 100080"/>
                <a:gd name="connsiteY0" fmla="*/ 0 h 46191"/>
                <a:gd name="connsiteX1" fmla="*/ 50040 w 100080"/>
                <a:gd name="connsiteY1" fmla="*/ 46191 h 46191"/>
                <a:gd name="connsiteX2" fmla="*/ 100081 w 100080"/>
                <a:gd name="connsiteY2" fmla="*/ 0 h 46191"/>
                <a:gd name="connsiteX3" fmla="*/ 0 w 100080"/>
                <a:gd name="connsiteY3" fmla="*/ 0 h 46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0080" h="46191">
                  <a:moveTo>
                    <a:pt x="0" y="0"/>
                  </a:moveTo>
                  <a:cubicBezTo>
                    <a:pt x="2310" y="26175"/>
                    <a:pt x="23865" y="46191"/>
                    <a:pt x="50040" y="46191"/>
                  </a:cubicBezTo>
                  <a:cubicBezTo>
                    <a:pt x="76215" y="46191"/>
                    <a:pt x="97771" y="26175"/>
                    <a:pt x="10008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0559D67-2ACF-4F43-953D-919D9EFC7CC5}"/>
                </a:ext>
              </a:extLst>
            </p:cNvPr>
            <p:cNvSpPr/>
            <p:nvPr/>
          </p:nvSpPr>
          <p:spPr>
            <a:xfrm>
              <a:off x="6076870" y="3765317"/>
              <a:ext cx="400322" cy="415719"/>
            </a:xfrm>
            <a:custGeom>
              <a:avLst/>
              <a:gdLst>
                <a:gd name="connsiteX0" fmla="*/ 200161 w 400322"/>
                <a:gd name="connsiteY0" fmla="*/ 0 h 415719"/>
                <a:gd name="connsiteX1" fmla="*/ 200161 w 400322"/>
                <a:gd name="connsiteY1" fmla="*/ 0 h 415719"/>
                <a:gd name="connsiteX2" fmla="*/ 200161 w 400322"/>
                <a:gd name="connsiteY2" fmla="*/ 0 h 415719"/>
                <a:gd name="connsiteX3" fmla="*/ 0 w 400322"/>
                <a:gd name="connsiteY3" fmla="*/ 197851 h 415719"/>
                <a:gd name="connsiteX4" fmla="*/ 0 w 400322"/>
                <a:gd name="connsiteY4" fmla="*/ 204780 h 415719"/>
                <a:gd name="connsiteX5" fmla="*/ 13857 w 400322"/>
                <a:gd name="connsiteY5" fmla="*/ 274067 h 415719"/>
                <a:gd name="connsiteX6" fmla="*/ 48501 w 400322"/>
                <a:gd name="connsiteY6" fmla="*/ 331036 h 415719"/>
                <a:gd name="connsiteX7" fmla="*/ 95461 w 400322"/>
                <a:gd name="connsiteY7" fmla="*/ 407251 h 415719"/>
                <a:gd name="connsiteX8" fmla="*/ 109319 w 400322"/>
                <a:gd name="connsiteY8" fmla="*/ 415719 h 415719"/>
                <a:gd name="connsiteX9" fmla="*/ 291003 w 400322"/>
                <a:gd name="connsiteY9" fmla="*/ 415719 h 415719"/>
                <a:gd name="connsiteX10" fmla="*/ 304861 w 400322"/>
                <a:gd name="connsiteY10" fmla="*/ 407251 h 415719"/>
                <a:gd name="connsiteX11" fmla="*/ 351821 w 400322"/>
                <a:gd name="connsiteY11" fmla="*/ 331036 h 415719"/>
                <a:gd name="connsiteX12" fmla="*/ 386465 w 400322"/>
                <a:gd name="connsiteY12" fmla="*/ 274067 h 415719"/>
                <a:gd name="connsiteX13" fmla="*/ 400322 w 400322"/>
                <a:gd name="connsiteY13" fmla="*/ 204780 h 415719"/>
                <a:gd name="connsiteX14" fmla="*/ 400322 w 400322"/>
                <a:gd name="connsiteY14" fmla="*/ 197851 h 415719"/>
                <a:gd name="connsiteX15" fmla="*/ 200161 w 400322"/>
                <a:gd name="connsiteY15" fmla="*/ 0 h 415719"/>
                <a:gd name="connsiteX16" fmla="*/ 354131 w 400322"/>
                <a:gd name="connsiteY16" fmla="*/ 204010 h 415719"/>
                <a:gd name="connsiteX17" fmla="*/ 343353 w 400322"/>
                <a:gd name="connsiteY17" fmla="*/ 257900 h 415719"/>
                <a:gd name="connsiteX18" fmla="*/ 317178 w 400322"/>
                <a:gd name="connsiteY18" fmla="*/ 300242 h 415719"/>
                <a:gd name="connsiteX19" fmla="*/ 272527 w 400322"/>
                <a:gd name="connsiteY19" fmla="*/ 369528 h 415719"/>
                <a:gd name="connsiteX20" fmla="*/ 200161 w 400322"/>
                <a:gd name="connsiteY20" fmla="*/ 369528 h 415719"/>
                <a:gd name="connsiteX21" fmla="*/ 128565 w 400322"/>
                <a:gd name="connsiteY21" fmla="*/ 369528 h 415719"/>
                <a:gd name="connsiteX22" fmla="*/ 83914 w 400322"/>
                <a:gd name="connsiteY22" fmla="*/ 300242 h 415719"/>
                <a:gd name="connsiteX23" fmla="*/ 57739 w 400322"/>
                <a:gd name="connsiteY23" fmla="*/ 257900 h 415719"/>
                <a:gd name="connsiteX24" fmla="*/ 46961 w 400322"/>
                <a:gd name="connsiteY24" fmla="*/ 204010 h 415719"/>
                <a:gd name="connsiteX25" fmla="*/ 46961 w 400322"/>
                <a:gd name="connsiteY25" fmla="*/ 197851 h 415719"/>
                <a:gd name="connsiteX26" fmla="*/ 200931 w 400322"/>
                <a:gd name="connsiteY26" fmla="*/ 45421 h 415719"/>
                <a:gd name="connsiteX27" fmla="*/ 200931 w 400322"/>
                <a:gd name="connsiteY27" fmla="*/ 45421 h 415719"/>
                <a:gd name="connsiteX28" fmla="*/ 200931 w 400322"/>
                <a:gd name="connsiteY28" fmla="*/ 45421 h 415719"/>
                <a:gd name="connsiteX29" fmla="*/ 200931 w 400322"/>
                <a:gd name="connsiteY29" fmla="*/ 45421 h 415719"/>
                <a:gd name="connsiteX30" fmla="*/ 200931 w 400322"/>
                <a:gd name="connsiteY30" fmla="*/ 45421 h 415719"/>
                <a:gd name="connsiteX31" fmla="*/ 200931 w 400322"/>
                <a:gd name="connsiteY31" fmla="*/ 45421 h 415719"/>
                <a:gd name="connsiteX32" fmla="*/ 200931 w 400322"/>
                <a:gd name="connsiteY32" fmla="*/ 45421 h 415719"/>
                <a:gd name="connsiteX33" fmla="*/ 354901 w 400322"/>
                <a:gd name="connsiteY33" fmla="*/ 197851 h 415719"/>
                <a:gd name="connsiteX34" fmla="*/ 354901 w 400322"/>
                <a:gd name="connsiteY34" fmla="*/ 204010 h 415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0322" h="415719">
                  <a:moveTo>
                    <a:pt x="200161" y="0"/>
                  </a:moveTo>
                  <a:cubicBezTo>
                    <a:pt x="200161" y="0"/>
                    <a:pt x="200161" y="0"/>
                    <a:pt x="200161" y="0"/>
                  </a:cubicBezTo>
                  <a:cubicBezTo>
                    <a:pt x="200161" y="0"/>
                    <a:pt x="200161" y="0"/>
                    <a:pt x="200161" y="0"/>
                  </a:cubicBezTo>
                  <a:cubicBezTo>
                    <a:pt x="90842" y="770"/>
                    <a:pt x="2310" y="88533"/>
                    <a:pt x="0" y="197851"/>
                  </a:cubicBezTo>
                  <a:lnTo>
                    <a:pt x="0" y="204780"/>
                  </a:lnTo>
                  <a:cubicBezTo>
                    <a:pt x="770" y="228645"/>
                    <a:pt x="5389" y="251741"/>
                    <a:pt x="13857" y="274067"/>
                  </a:cubicBezTo>
                  <a:cubicBezTo>
                    <a:pt x="22326" y="294853"/>
                    <a:pt x="33873" y="314099"/>
                    <a:pt x="48501" y="331036"/>
                  </a:cubicBezTo>
                  <a:cubicBezTo>
                    <a:pt x="66977" y="351052"/>
                    <a:pt x="86993" y="390314"/>
                    <a:pt x="95461" y="407251"/>
                  </a:cubicBezTo>
                  <a:cubicBezTo>
                    <a:pt x="97771" y="412640"/>
                    <a:pt x="103160" y="415719"/>
                    <a:pt x="109319" y="415719"/>
                  </a:cubicBezTo>
                  <a:lnTo>
                    <a:pt x="291003" y="415719"/>
                  </a:lnTo>
                  <a:cubicBezTo>
                    <a:pt x="297162" y="415719"/>
                    <a:pt x="302551" y="412640"/>
                    <a:pt x="304861" y="407251"/>
                  </a:cubicBezTo>
                  <a:cubicBezTo>
                    <a:pt x="313329" y="390314"/>
                    <a:pt x="333345" y="351052"/>
                    <a:pt x="351821" y="331036"/>
                  </a:cubicBezTo>
                  <a:cubicBezTo>
                    <a:pt x="366449" y="314099"/>
                    <a:pt x="378766" y="294853"/>
                    <a:pt x="386465" y="274067"/>
                  </a:cubicBezTo>
                  <a:cubicBezTo>
                    <a:pt x="394933" y="251741"/>
                    <a:pt x="399552" y="228645"/>
                    <a:pt x="400322" y="204780"/>
                  </a:cubicBezTo>
                  <a:lnTo>
                    <a:pt x="400322" y="197851"/>
                  </a:lnTo>
                  <a:cubicBezTo>
                    <a:pt x="398012" y="88533"/>
                    <a:pt x="309480" y="770"/>
                    <a:pt x="200161" y="0"/>
                  </a:cubicBezTo>
                  <a:close/>
                  <a:moveTo>
                    <a:pt x="354131" y="204010"/>
                  </a:moveTo>
                  <a:cubicBezTo>
                    <a:pt x="353361" y="222487"/>
                    <a:pt x="349512" y="240963"/>
                    <a:pt x="343353" y="257900"/>
                  </a:cubicBezTo>
                  <a:cubicBezTo>
                    <a:pt x="337194" y="273297"/>
                    <a:pt x="328726" y="287924"/>
                    <a:pt x="317178" y="300242"/>
                  </a:cubicBezTo>
                  <a:cubicBezTo>
                    <a:pt x="299472" y="321797"/>
                    <a:pt x="284075" y="344893"/>
                    <a:pt x="272527" y="369528"/>
                  </a:cubicBezTo>
                  <a:lnTo>
                    <a:pt x="200161" y="369528"/>
                  </a:lnTo>
                  <a:lnTo>
                    <a:pt x="128565" y="369528"/>
                  </a:lnTo>
                  <a:cubicBezTo>
                    <a:pt x="116247" y="344893"/>
                    <a:pt x="100850" y="321797"/>
                    <a:pt x="83914" y="300242"/>
                  </a:cubicBezTo>
                  <a:cubicBezTo>
                    <a:pt x="73136" y="287924"/>
                    <a:pt x="63898" y="273297"/>
                    <a:pt x="57739" y="257900"/>
                  </a:cubicBezTo>
                  <a:cubicBezTo>
                    <a:pt x="50810" y="240963"/>
                    <a:pt x="47731" y="222487"/>
                    <a:pt x="46961" y="204010"/>
                  </a:cubicBezTo>
                  <a:lnTo>
                    <a:pt x="46961" y="197851"/>
                  </a:lnTo>
                  <a:cubicBezTo>
                    <a:pt x="48501" y="113938"/>
                    <a:pt x="117017" y="4619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00931" y="45421"/>
                    <a:pt x="200931" y="45421"/>
                    <a:pt x="200931" y="45421"/>
                  </a:cubicBezTo>
                  <a:cubicBezTo>
                    <a:pt x="200931" y="45421"/>
                    <a:pt x="200931" y="45421"/>
                    <a:pt x="200931" y="45421"/>
                  </a:cubicBezTo>
                  <a:lnTo>
                    <a:pt x="200931" y="45421"/>
                  </a:lnTo>
                  <a:lnTo>
                    <a:pt x="200931" y="45421"/>
                  </a:lnTo>
                  <a:cubicBezTo>
                    <a:pt x="284845" y="46191"/>
                    <a:pt x="353361" y="113168"/>
                    <a:pt x="354901" y="197851"/>
                  </a:cubicBezTo>
                  <a:lnTo>
                    <a:pt x="354901" y="204010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4CDD6A9-3933-41B5-BBC0-71D7D53C98DA}"/>
              </a:ext>
            </a:extLst>
          </p:cNvPr>
          <p:cNvGrpSpPr/>
          <p:nvPr/>
        </p:nvGrpSpPr>
        <p:grpSpPr>
          <a:xfrm>
            <a:off x="3313421" y="2300194"/>
            <a:ext cx="2905413" cy="961610"/>
            <a:chOff x="4417895" y="1923926"/>
            <a:chExt cx="3873884" cy="1282146"/>
          </a:xfrm>
        </p:grpSpPr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1531920-B302-4A05-AB8B-C2A9238CBB01}"/>
                </a:ext>
              </a:extLst>
            </p:cNvPr>
            <p:cNvSpPr/>
            <p:nvPr/>
          </p:nvSpPr>
          <p:spPr>
            <a:xfrm rot="1800000">
              <a:off x="4417897" y="1923926"/>
              <a:ext cx="3873882" cy="128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1" extrusionOk="0">
                  <a:moveTo>
                    <a:pt x="2009" y="1710"/>
                  </a:moveTo>
                  <a:cubicBezTo>
                    <a:pt x="2791" y="3269"/>
                    <a:pt x="6522" y="20341"/>
                    <a:pt x="10800" y="20341"/>
                  </a:cubicBezTo>
                  <a:cubicBezTo>
                    <a:pt x="15078" y="20341"/>
                    <a:pt x="18809" y="3269"/>
                    <a:pt x="19591" y="1710"/>
                  </a:cubicBezTo>
                  <a:cubicBezTo>
                    <a:pt x="20191" y="522"/>
                    <a:pt x="21157" y="671"/>
                    <a:pt x="21600" y="819"/>
                  </a:cubicBezTo>
                  <a:cubicBezTo>
                    <a:pt x="19357" y="-1259"/>
                    <a:pt x="16148" y="1190"/>
                    <a:pt x="14687" y="1859"/>
                  </a:cubicBezTo>
                  <a:cubicBezTo>
                    <a:pt x="14530" y="1933"/>
                    <a:pt x="14374" y="2007"/>
                    <a:pt x="14217" y="2081"/>
                  </a:cubicBezTo>
                  <a:cubicBezTo>
                    <a:pt x="11948" y="2972"/>
                    <a:pt x="9652" y="2972"/>
                    <a:pt x="7383" y="2081"/>
                  </a:cubicBezTo>
                  <a:cubicBezTo>
                    <a:pt x="7226" y="2007"/>
                    <a:pt x="7070" y="1933"/>
                    <a:pt x="6913" y="1859"/>
                  </a:cubicBezTo>
                  <a:cubicBezTo>
                    <a:pt x="5452" y="1190"/>
                    <a:pt x="2243" y="-1259"/>
                    <a:pt x="0" y="819"/>
                  </a:cubicBezTo>
                  <a:cubicBezTo>
                    <a:pt x="443" y="745"/>
                    <a:pt x="1409" y="522"/>
                    <a:pt x="2009" y="171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  <a:effectLst>
              <a:outerShdw blurRad="50800" dist="38100" dir="5400000" sx="107000" sy="107000" algn="t" rotWithShape="0">
                <a:prstClr val="black">
                  <a:alpha val="40000"/>
                </a:prstClr>
              </a:out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9CBCD965-FB1E-4575-8FFC-FDF503E3E5BB}"/>
                </a:ext>
              </a:extLst>
            </p:cNvPr>
            <p:cNvSpPr/>
            <p:nvPr/>
          </p:nvSpPr>
          <p:spPr>
            <a:xfrm rot="1800000">
              <a:off x="4417895" y="1923930"/>
              <a:ext cx="3873882" cy="12821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341" extrusionOk="0">
                  <a:moveTo>
                    <a:pt x="2009" y="1710"/>
                  </a:moveTo>
                  <a:cubicBezTo>
                    <a:pt x="2791" y="3269"/>
                    <a:pt x="6522" y="20341"/>
                    <a:pt x="10800" y="20341"/>
                  </a:cubicBezTo>
                  <a:cubicBezTo>
                    <a:pt x="15078" y="20341"/>
                    <a:pt x="18809" y="3269"/>
                    <a:pt x="19591" y="1710"/>
                  </a:cubicBezTo>
                  <a:cubicBezTo>
                    <a:pt x="20191" y="522"/>
                    <a:pt x="21157" y="671"/>
                    <a:pt x="21600" y="819"/>
                  </a:cubicBezTo>
                  <a:cubicBezTo>
                    <a:pt x="19357" y="-1259"/>
                    <a:pt x="16148" y="1190"/>
                    <a:pt x="14687" y="1859"/>
                  </a:cubicBezTo>
                  <a:cubicBezTo>
                    <a:pt x="14530" y="1933"/>
                    <a:pt x="14374" y="2007"/>
                    <a:pt x="14217" y="2081"/>
                  </a:cubicBezTo>
                  <a:cubicBezTo>
                    <a:pt x="11948" y="2972"/>
                    <a:pt x="9652" y="2972"/>
                    <a:pt x="7383" y="2081"/>
                  </a:cubicBezTo>
                  <a:cubicBezTo>
                    <a:pt x="7226" y="2007"/>
                    <a:pt x="7070" y="1933"/>
                    <a:pt x="6913" y="1859"/>
                  </a:cubicBezTo>
                  <a:cubicBezTo>
                    <a:pt x="5452" y="1190"/>
                    <a:pt x="2243" y="-1259"/>
                    <a:pt x="0" y="819"/>
                  </a:cubicBezTo>
                  <a:cubicBezTo>
                    <a:pt x="443" y="745"/>
                    <a:pt x="1409" y="522"/>
                    <a:pt x="2009" y="171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  <a:effectLst>
              <a:innerShdw blurRad="139700" dist="114300" dir="16200000">
                <a:prstClr val="black">
                  <a:alpha val="60000"/>
                </a:prstClr>
              </a:innerShdw>
            </a:effectLst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23" name="Graphic 81" descr="Users">
            <a:extLst>
              <a:ext uri="{FF2B5EF4-FFF2-40B4-BE49-F238E27FC236}">
                <a16:creationId xmlns:a16="http://schemas.microsoft.com/office/drawing/2014/main" id="{661BFABB-F434-4FFD-8C60-FF9521D42237}"/>
              </a:ext>
            </a:extLst>
          </p:cNvPr>
          <p:cNvGrpSpPr/>
          <p:nvPr/>
        </p:nvGrpSpPr>
        <p:grpSpPr>
          <a:xfrm>
            <a:off x="4556413" y="2789052"/>
            <a:ext cx="485006" cy="302551"/>
            <a:chOff x="6075218" y="2575736"/>
            <a:chExt cx="646674" cy="403401"/>
          </a:xfrm>
          <a:solidFill>
            <a:srgbClr val="000000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E15A015C-BD4E-4B00-8A94-D5F8F04A1200}"/>
                </a:ext>
              </a:extLst>
            </p:cNvPr>
            <p:cNvSpPr/>
            <p:nvPr/>
          </p:nvSpPr>
          <p:spPr>
            <a:xfrm>
              <a:off x="6144504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184077-BB9C-4762-A4BE-BD9952348A73}"/>
                </a:ext>
              </a:extLst>
            </p:cNvPr>
            <p:cNvSpPr/>
            <p:nvPr/>
          </p:nvSpPr>
          <p:spPr>
            <a:xfrm>
              <a:off x="6514032" y="2575736"/>
              <a:ext cx="138573" cy="138572"/>
            </a:xfrm>
            <a:custGeom>
              <a:avLst/>
              <a:gdLst>
                <a:gd name="connsiteX0" fmla="*/ 138573 w 138573"/>
                <a:gd name="connsiteY0" fmla="*/ 69286 h 138572"/>
                <a:gd name="connsiteX1" fmla="*/ 69287 w 138573"/>
                <a:gd name="connsiteY1" fmla="*/ 138573 h 138572"/>
                <a:gd name="connsiteX2" fmla="*/ 0 w 138573"/>
                <a:gd name="connsiteY2" fmla="*/ 69286 h 138572"/>
                <a:gd name="connsiteX3" fmla="*/ 69287 w 138573"/>
                <a:gd name="connsiteY3" fmla="*/ 0 h 138572"/>
                <a:gd name="connsiteX4" fmla="*/ 138573 w 138573"/>
                <a:gd name="connsiteY4" fmla="*/ 69286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2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20A0A57-77CC-41FC-860B-C964862FB045}"/>
                </a:ext>
              </a:extLst>
            </p:cNvPr>
            <p:cNvSpPr/>
            <p:nvPr/>
          </p:nvSpPr>
          <p:spPr>
            <a:xfrm>
              <a:off x="6259982" y="2840564"/>
              <a:ext cx="277146" cy="138572"/>
            </a:xfrm>
            <a:custGeom>
              <a:avLst/>
              <a:gdLst>
                <a:gd name="connsiteX0" fmla="*/ 277146 w 277146"/>
                <a:gd name="connsiteY0" fmla="*/ 138573 h 138572"/>
                <a:gd name="connsiteX1" fmla="*/ 277146 w 277146"/>
                <a:gd name="connsiteY1" fmla="*/ 69286 h 138572"/>
                <a:gd name="connsiteX2" fmla="*/ 263289 w 277146"/>
                <a:gd name="connsiteY2" fmla="*/ 41572 h 138572"/>
                <a:gd name="connsiteX3" fmla="*/ 195542 w 277146"/>
                <a:gd name="connsiteY3" fmla="*/ 9238 h 138572"/>
                <a:gd name="connsiteX4" fmla="*/ 138573 w 277146"/>
                <a:gd name="connsiteY4" fmla="*/ 0 h 138572"/>
                <a:gd name="connsiteX5" fmla="*/ 81604 w 277146"/>
                <a:gd name="connsiteY5" fmla="*/ 9238 h 138572"/>
                <a:gd name="connsiteX6" fmla="*/ 13857 w 277146"/>
                <a:gd name="connsiteY6" fmla="*/ 41572 h 138572"/>
                <a:gd name="connsiteX7" fmla="*/ 0 w 277146"/>
                <a:gd name="connsiteY7" fmla="*/ 69286 h 138572"/>
                <a:gd name="connsiteX8" fmla="*/ 0 w 277146"/>
                <a:gd name="connsiteY8" fmla="*/ 138573 h 138572"/>
                <a:gd name="connsiteX9" fmla="*/ 277146 w 277146"/>
                <a:gd name="connsiteY9" fmla="*/ 138573 h 138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7146" h="138572">
                  <a:moveTo>
                    <a:pt x="277146" y="138573"/>
                  </a:moveTo>
                  <a:lnTo>
                    <a:pt x="277146" y="69286"/>
                  </a:lnTo>
                  <a:cubicBezTo>
                    <a:pt x="277146" y="58509"/>
                    <a:pt x="272527" y="47731"/>
                    <a:pt x="263289" y="41572"/>
                  </a:cubicBezTo>
                  <a:cubicBezTo>
                    <a:pt x="244812" y="26175"/>
                    <a:pt x="220177" y="15397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5397"/>
                    <a:pt x="33873" y="27715"/>
                    <a:pt x="13857" y="41572"/>
                  </a:cubicBezTo>
                  <a:cubicBezTo>
                    <a:pt x="4619" y="49270"/>
                    <a:pt x="0" y="58509"/>
                    <a:pt x="0" y="69286"/>
                  </a:cubicBezTo>
                  <a:lnTo>
                    <a:pt x="0" y="138573"/>
                  </a:lnTo>
                  <a:lnTo>
                    <a:pt x="277146" y="138573"/>
                  </a:ln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189DC3-6F85-4529-A9AE-0B1D753B0378}"/>
                </a:ext>
              </a:extLst>
            </p:cNvPr>
            <p:cNvSpPr/>
            <p:nvPr/>
          </p:nvSpPr>
          <p:spPr>
            <a:xfrm>
              <a:off x="6329268" y="2683515"/>
              <a:ext cx="138573" cy="138573"/>
            </a:xfrm>
            <a:custGeom>
              <a:avLst/>
              <a:gdLst>
                <a:gd name="connsiteX0" fmla="*/ 138573 w 138573"/>
                <a:gd name="connsiteY0" fmla="*/ 69286 h 138573"/>
                <a:gd name="connsiteX1" fmla="*/ 69287 w 138573"/>
                <a:gd name="connsiteY1" fmla="*/ 138573 h 138573"/>
                <a:gd name="connsiteX2" fmla="*/ 0 w 138573"/>
                <a:gd name="connsiteY2" fmla="*/ 69286 h 138573"/>
                <a:gd name="connsiteX3" fmla="*/ 69287 w 138573"/>
                <a:gd name="connsiteY3" fmla="*/ 0 h 138573"/>
                <a:gd name="connsiteX4" fmla="*/ 138573 w 138573"/>
                <a:gd name="connsiteY4" fmla="*/ 6928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8573" h="138573">
                  <a:moveTo>
                    <a:pt x="138573" y="69286"/>
                  </a:moveTo>
                  <a:cubicBezTo>
                    <a:pt x="138573" y="107552"/>
                    <a:pt x="107552" y="138573"/>
                    <a:pt x="69287" y="138573"/>
                  </a:cubicBezTo>
                  <a:cubicBezTo>
                    <a:pt x="31021" y="138573"/>
                    <a:pt x="0" y="107552"/>
                    <a:pt x="0" y="69286"/>
                  </a:cubicBezTo>
                  <a:cubicBezTo>
                    <a:pt x="0" y="31021"/>
                    <a:pt x="31021" y="0"/>
                    <a:pt x="69287" y="0"/>
                  </a:cubicBezTo>
                  <a:cubicBezTo>
                    <a:pt x="107552" y="0"/>
                    <a:pt x="138573" y="31021"/>
                    <a:pt x="138573" y="6928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F8ACF6A-73E7-4993-BF1F-930E32359D3B}"/>
                </a:ext>
              </a:extLst>
            </p:cNvPr>
            <p:cNvSpPr/>
            <p:nvPr/>
          </p:nvSpPr>
          <p:spPr>
            <a:xfrm>
              <a:off x="6470920" y="2732785"/>
              <a:ext cx="250971" cy="138573"/>
            </a:xfrm>
            <a:custGeom>
              <a:avLst/>
              <a:gdLst>
                <a:gd name="connsiteX0" fmla="*/ 237114 w 250971"/>
                <a:gd name="connsiteY0" fmla="*/ 41572 h 138573"/>
                <a:gd name="connsiteX1" fmla="*/ 169367 w 250971"/>
                <a:gd name="connsiteY1" fmla="*/ 9238 h 138573"/>
                <a:gd name="connsiteX2" fmla="*/ 112398 w 250971"/>
                <a:gd name="connsiteY2" fmla="*/ 0 h 138573"/>
                <a:gd name="connsiteX3" fmla="*/ 55429 w 250971"/>
                <a:gd name="connsiteY3" fmla="*/ 9238 h 138573"/>
                <a:gd name="connsiteX4" fmla="*/ 27715 w 250971"/>
                <a:gd name="connsiteY4" fmla="*/ 20016 h 138573"/>
                <a:gd name="connsiteX5" fmla="*/ 27715 w 250971"/>
                <a:gd name="connsiteY5" fmla="*/ 21556 h 138573"/>
                <a:gd name="connsiteX6" fmla="*/ 0 w 250971"/>
                <a:gd name="connsiteY6" fmla="*/ 89303 h 138573"/>
                <a:gd name="connsiteX7" fmla="*/ 70826 w 250971"/>
                <a:gd name="connsiteY7" fmla="*/ 124716 h 138573"/>
                <a:gd name="connsiteX8" fmla="*/ 83144 w 250971"/>
                <a:gd name="connsiteY8" fmla="*/ 138573 h 138573"/>
                <a:gd name="connsiteX9" fmla="*/ 250971 w 250971"/>
                <a:gd name="connsiteY9" fmla="*/ 138573 h 138573"/>
                <a:gd name="connsiteX10" fmla="*/ 250971 w 250971"/>
                <a:gd name="connsiteY10" fmla="*/ 69287 h 138573"/>
                <a:gd name="connsiteX11" fmla="*/ 237114 w 250971"/>
                <a:gd name="connsiteY11" fmla="*/ 41572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0971" h="138573">
                  <a:moveTo>
                    <a:pt x="237114" y="41572"/>
                  </a:moveTo>
                  <a:cubicBezTo>
                    <a:pt x="218637" y="26175"/>
                    <a:pt x="194002" y="15397"/>
                    <a:pt x="169367" y="9238"/>
                  </a:cubicBezTo>
                  <a:cubicBezTo>
                    <a:pt x="152430" y="4619"/>
                    <a:pt x="132414" y="0"/>
                    <a:pt x="112398" y="0"/>
                  </a:cubicBezTo>
                  <a:cubicBezTo>
                    <a:pt x="93922" y="0"/>
                    <a:pt x="73906" y="3079"/>
                    <a:pt x="55429" y="9238"/>
                  </a:cubicBezTo>
                  <a:cubicBezTo>
                    <a:pt x="46191" y="12318"/>
                    <a:pt x="36953" y="15397"/>
                    <a:pt x="27715" y="20016"/>
                  </a:cubicBezTo>
                  <a:lnTo>
                    <a:pt x="27715" y="21556"/>
                  </a:lnTo>
                  <a:cubicBezTo>
                    <a:pt x="27715" y="47731"/>
                    <a:pt x="16937" y="72366"/>
                    <a:pt x="0" y="89303"/>
                  </a:cubicBezTo>
                  <a:cubicBezTo>
                    <a:pt x="29254" y="98541"/>
                    <a:pt x="52350" y="110858"/>
                    <a:pt x="70826" y="124716"/>
                  </a:cubicBezTo>
                  <a:cubicBezTo>
                    <a:pt x="75445" y="129335"/>
                    <a:pt x="80064" y="132414"/>
                    <a:pt x="83144" y="138573"/>
                  </a:cubicBezTo>
                  <a:lnTo>
                    <a:pt x="250971" y="138573"/>
                  </a:lnTo>
                  <a:lnTo>
                    <a:pt x="250971" y="69287"/>
                  </a:lnTo>
                  <a:cubicBezTo>
                    <a:pt x="250971" y="58509"/>
                    <a:pt x="246352" y="47731"/>
                    <a:pt x="237114" y="41572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C117C2C-D91F-46FC-A534-B194D59A3392}"/>
                </a:ext>
              </a:extLst>
            </p:cNvPr>
            <p:cNvSpPr/>
            <p:nvPr/>
          </p:nvSpPr>
          <p:spPr>
            <a:xfrm>
              <a:off x="6075218" y="2732785"/>
              <a:ext cx="250971" cy="138573"/>
            </a:xfrm>
            <a:custGeom>
              <a:avLst/>
              <a:gdLst>
                <a:gd name="connsiteX0" fmla="*/ 180145 w 250971"/>
                <a:gd name="connsiteY0" fmla="*/ 124716 h 138573"/>
                <a:gd name="connsiteX1" fmla="*/ 180145 w 250971"/>
                <a:gd name="connsiteY1" fmla="*/ 124716 h 138573"/>
                <a:gd name="connsiteX2" fmla="*/ 250971 w 250971"/>
                <a:gd name="connsiteY2" fmla="*/ 89303 h 138573"/>
                <a:gd name="connsiteX3" fmla="*/ 223257 w 250971"/>
                <a:gd name="connsiteY3" fmla="*/ 21556 h 138573"/>
                <a:gd name="connsiteX4" fmla="*/ 223257 w 250971"/>
                <a:gd name="connsiteY4" fmla="*/ 18476 h 138573"/>
                <a:gd name="connsiteX5" fmla="*/ 195542 w 250971"/>
                <a:gd name="connsiteY5" fmla="*/ 9238 h 138573"/>
                <a:gd name="connsiteX6" fmla="*/ 138573 w 250971"/>
                <a:gd name="connsiteY6" fmla="*/ 0 h 138573"/>
                <a:gd name="connsiteX7" fmla="*/ 81604 w 250971"/>
                <a:gd name="connsiteY7" fmla="*/ 9238 h 138573"/>
                <a:gd name="connsiteX8" fmla="*/ 13857 w 250971"/>
                <a:gd name="connsiteY8" fmla="*/ 41572 h 138573"/>
                <a:gd name="connsiteX9" fmla="*/ 0 w 250971"/>
                <a:gd name="connsiteY9" fmla="*/ 69287 h 138573"/>
                <a:gd name="connsiteX10" fmla="*/ 0 w 250971"/>
                <a:gd name="connsiteY10" fmla="*/ 138573 h 138573"/>
                <a:gd name="connsiteX11" fmla="*/ 166288 w 250971"/>
                <a:gd name="connsiteY11" fmla="*/ 138573 h 138573"/>
                <a:gd name="connsiteX12" fmla="*/ 180145 w 250971"/>
                <a:gd name="connsiteY12" fmla="*/ 124716 h 138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0971" h="138573">
                  <a:moveTo>
                    <a:pt x="180145" y="124716"/>
                  </a:moveTo>
                  <a:lnTo>
                    <a:pt x="180145" y="124716"/>
                  </a:lnTo>
                  <a:cubicBezTo>
                    <a:pt x="201701" y="109319"/>
                    <a:pt x="226336" y="97001"/>
                    <a:pt x="250971" y="89303"/>
                  </a:cubicBezTo>
                  <a:cubicBezTo>
                    <a:pt x="234034" y="70826"/>
                    <a:pt x="223257" y="47731"/>
                    <a:pt x="223257" y="21556"/>
                  </a:cubicBezTo>
                  <a:cubicBezTo>
                    <a:pt x="223257" y="20016"/>
                    <a:pt x="223257" y="20016"/>
                    <a:pt x="223257" y="18476"/>
                  </a:cubicBezTo>
                  <a:cubicBezTo>
                    <a:pt x="214018" y="15397"/>
                    <a:pt x="204780" y="10778"/>
                    <a:pt x="195542" y="9238"/>
                  </a:cubicBezTo>
                  <a:cubicBezTo>
                    <a:pt x="178605" y="4619"/>
                    <a:pt x="158589" y="0"/>
                    <a:pt x="138573" y="0"/>
                  </a:cubicBezTo>
                  <a:cubicBezTo>
                    <a:pt x="120097" y="0"/>
                    <a:pt x="100081" y="3079"/>
                    <a:pt x="81604" y="9238"/>
                  </a:cubicBezTo>
                  <a:cubicBezTo>
                    <a:pt x="56969" y="16937"/>
                    <a:pt x="33873" y="27715"/>
                    <a:pt x="13857" y="41572"/>
                  </a:cubicBezTo>
                  <a:cubicBezTo>
                    <a:pt x="4619" y="47731"/>
                    <a:pt x="0" y="58509"/>
                    <a:pt x="0" y="69287"/>
                  </a:cubicBezTo>
                  <a:lnTo>
                    <a:pt x="0" y="138573"/>
                  </a:lnTo>
                  <a:lnTo>
                    <a:pt x="166288" y="138573"/>
                  </a:lnTo>
                  <a:cubicBezTo>
                    <a:pt x="170907" y="132414"/>
                    <a:pt x="173986" y="129335"/>
                    <a:pt x="180145" y="124716"/>
                  </a:cubicBezTo>
                  <a:close/>
                </a:path>
              </a:pathLst>
            </a:custGeom>
            <a:solidFill>
              <a:srgbClr val="000000"/>
            </a:solidFill>
            <a:ln w="764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60" name="Graphic 87" descr="Users">
            <a:extLst>
              <a:ext uri="{FF2B5EF4-FFF2-40B4-BE49-F238E27FC236}">
                <a16:creationId xmlns:a16="http://schemas.microsoft.com/office/drawing/2014/main" id="{BDE71399-9263-4722-BC76-85ED89B15536}"/>
              </a:ext>
            </a:extLst>
          </p:cNvPr>
          <p:cNvGrpSpPr/>
          <p:nvPr/>
        </p:nvGrpSpPr>
        <p:grpSpPr>
          <a:xfrm>
            <a:off x="8441186" y="1836277"/>
            <a:ext cx="316693" cy="197556"/>
            <a:chOff x="11099152" y="1341277"/>
            <a:chExt cx="422257" cy="263408"/>
          </a:xfrm>
          <a:solidFill>
            <a:schemeClr val="accent4"/>
          </a:solidFill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394CFFB-DFC8-4F05-9A6D-3425D1C56D8F}"/>
                </a:ext>
              </a:extLst>
            </p:cNvPr>
            <p:cNvSpPr/>
            <p:nvPr/>
          </p:nvSpPr>
          <p:spPr>
            <a:xfrm>
              <a:off x="1114439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02F7CD2-4F54-4348-B6E8-0D92E979FC5F}"/>
                </a:ext>
              </a:extLst>
            </p:cNvPr>
            <p:cNvSpPr/>
            <p:nvPr/>
          </p:nvSpPr>
          <p:spPr>
            <a:xfrm>
              <a:off x="11385684" y="1341277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5835CC6-86E5-4A4A-AA1B-7415D1152AB2}"/>
                </a:ext>
              </a:extLst>
            </p:cNvPr>
            <p:cNvSpPr/>
            <p:nvPr/>
          </p:nvSpPr>
          <p:spPr>
            <a:xfrm>
              <a:off x="11219797" y="1514202"/>
              <a:ext cx="180967" cy="90483"/>
            </a:xfrm>
            <a:custGeom>
              <a:avLst/>
              <a:gdLst>
                <a:gd name="connsiteX0" fmla="*/ 180968 w 180967"/>
                <a:gd name="connsiteY0" fmla="*/ 90484 h 90483"/>
                <a:gd name="connsiteX1" fmla="*/ 180968 w 180967"/>
                <a:gd name="connsiteY1" fmla="*/ 45242 h 90483"/>
                <a:gd name="connsiteX2" fmla="*/ 171919 w 180967"/>
                <a:gd name="connsiteY2" fmla="*/ 27145 h 90483"/>
                <a:gd name="connsiteX3" fmla="*/ 127683 w 180967"/>
                <a:gd name="connsiteY3" fmla="*/ 6032 h 90483"/>
                <a:gd name="connsiteX4" fmla="*/ 90484 w 180967"/>
                <a:gd name="connsiteY4" fmla="*/ 0 h 90483"/>
                <a:gd name="connsiteX5" fmla="*/ 53285 w 180967"/>
                <a:gd name="connsiteY5" fmla="*/ 6032 h 90483"/>
                <a:gd name="connsiteX6" fmla="*/ 9048 w 180967"/>
                <a:gd name="connsiteY6" fmla="*/ 27145 h 90483"/>
                <a:gd name="connsiteX7" fmla="*/ 0 w 180967"/>
                <a:gd name="connsiteY7" fmla="*/ 45242 h 90483"/>
                <a:gd name="connsiteX8" fmla="*/ 0 w 180967"/>
                <a:gd name="connsiteY8" fmla="*/ 90484 h 90483"/>
                <a:gd name="connsiteX9" fmla="*/ 180968 w 180967"/>
                <a:gd name="connsiteY9" fmla="*/ 90484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967" h="90483">
                  <a:moveTo>
                    <a:pt x="180968" y="90484"/>
                  </a:moveTo>
                  <a:lnTo>
                    <a:pt x="180968" y="45242"/>
                  </a:lnTo>
                  <a:cubicBezTo>
                    <a:pt x="180968" y="38204"/>
                    <a:pt x="177951" y="31167"/>
                    <a:pt x="171919" y="27145"/>
                  </a:cubicBezTo>
                  <a:cubicBezTo>
                    <a:pt x="159855" y="17091"/>
                    <a:pt x="143769" y="10054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0054"/>
                    <a:pt x="22118" y="18097"/>
                    <a:pt x="9048" y="27145"/>
                  </a:cubicBezTo>
                  <a:cubicBezTo>
                    <a:pt x="3016" y="32172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80968" y="90484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A8676B6E-AE17-4B77-ACD0-9CCE3DA5DECC}"/>
                </a:ext>
              </a:extLst>
            </p:cNvPr>
            <p:cNvSpPr/>
            <p:nvPr/>
          </p:nvSpPr>
          <p:spPr>
            <a:xfrm>
              <a:off x="11265039" y="1411654"/>
              <a:ext cx="90483" cy="90483"/>
            </a:xfrm>
            <a:custGeom>
              <a:avLst/>
              <a:gdLst>
                <a:gd name="connsiteX0" fmla="*/ 90484 w 90483"/>
                <a:gd name="connsiteY0" fmla="*/ 45242 h 90483"/>
                <a:gd name="connsiteX1" fmla="*/ 45242 w 90483"/>
                <a:gd name="connsiteY1" fmla="*/ 90484 h 90483"/>
                <a:gd name="connsiteX2" fmla="*/ 0 w 90483"/>
                <a:gd name="connsiteY2" fmla="*/ 45242 h 90483"/>
                <a:gd name="connsiteX3" fmla="*/ 45242 w 90483"/>
                <a:gd name="connsiteY3" fmla="*/ 0 h 90483"/>
                <a:gd name="connsiteX4" fmla="*/ 90484 w 90483"/>
                <a:gd name="connsiteY4" fmla="*/ 45242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483" h="90483">
                  <a:moveTo>
                    <a:pt x="90484" y="45242"/>
                  </a:moveTo>
                  <a:cubicBezTo>
                    <a:pt x="90484" y="70228"/>
                    <a:pt x="70228" y="90484"/>
                    <a:pt x="45242" y="90484"/>
                  </a:cubicBezTo>
                  <a:cubicBezTo>
                    <a:pt x="20255" y="90484"/>
                    <a:pt x="0" y="70228"/>
                    <a:pt x="0" y="45242"/>
                  </a:cubicBezTo>
                  <a:cubicBezTo>
                    <a:pt x="0" y="20255"/>
                    <a:pt x="20255" y="0"/>
                    <a:pt x="45242" y="0"/>
                  </a:cubicBezTo>
                  <a:cubicBezTo>
                    <a:pt x="70228" y="0"/>
                    <a:pt x="90484" y="20255"/>
                    <a:pt x="90484" y="4524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D4B52403-363E-4679-9EF4-2A32EAA0B7B1}"/>
                </a:ext>
              </a:extLst>
            </p:cNvPr>
            <p:cNvSpPr/>
            <p:nvPr/>
          </p:nvSpPr>
          <p:spPr>
            <a:xfrm>
              <a:off x="11357533" y="1443826"/>
              <a:ext cx="163876" cy="90483"/>
            </a:xfrm>
            <a:custGeom>
              <a:avLst/>
              <a:gdLst>
                <a:gd name="connsiteX0" fmla="*/ 154828 w 163876"/>
                <a:gd name="connsiteY0" fmla="*/ 27145 h 90483"/>
                <a:gd name="connsiteX1" fmla="*/ 110591 w 163876"/>
                <a:gd name="connsiteY1" fmla="*/ 6032 h 90483"/>
                <a:gd name="connsiteX2" fmla="*/ 73392 w 163876"/>
                <a:gd name="connsiteY2" fmla="*/ 0 h 90483"/>
                <a:gd name="connsiteX3" fmla="*/ 36193 w 163876"/>
                <a:gd name="connsiteY3" fmla="*/ 6032 h 90483"/>
                <a:gd name="connsiteX4" fmla="*/ 18097 w 163876"/>
                <a:gd name="connsiteY4" fmla="*/ 13070 h 90483"/>
                <a:gd name="connsiteX5" fmla="*/ 18097 w 163876"/>
                <a:gd name="connsiteY5" fmla="*/ 14075 h 90483"/>
                <a:gd name="connsiteX6" fmla="*/ 0 w 163876"/>
                <a:gd name="connsiteY6" fmla="*/ 58312 h 90483"/>
                <a:gd name="connsiteX7" fmla="*/ 46247 w 163876"/>
                <a:gd name="connsiteY7" fmla="*/ 81435 h 90483"/>
                <a:gd name="connsiteX8" fmla="*/ 54290 w 163876"/>
                <a:gd name="connsiteY8" fmla="*/ 90484 h 90483"/>
                <a:gd name="connsiteX9" fmla="*/ 163876 w 163876"/>
                <a:gd name="connsiteY9" fmla="*/ 90484 h 90483"/>
                <a:gd name="connsiteX10" fmla="*/ 163876 w 163876"/>
                <a:gd name="connsiteY10" fmla="*/ 45242 h 90483"/>
                <a:gd name="connsiteX11" fmla="*/ 154828 w 163876"/>
                <a:gd name="connsiteY11" fmla="*/ 2714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3876" h="90483">
                  <a:moveTo>
                    <a:pt x="154828" y="27145"/>
                  </a:moveTo>
                  <a:cubicBezTo>
                    <a:pt x="142763" y="17091"/>
                    <a:pt x="126677" y="10054"/>
                    <a:pt x="110591" y="6032"/>
                  </a:cubicBezTo>
                  <a:cubicBezTo>
                    <a:pt x="99532" y="3016"/>
                    <a:pt x="86462" y="0"/>
                    <a:pt x="73392" y="0"/>
                  </a:cubicBezTo>
                  <a:cubicBezTo>
                    <a:pt x="61328" y="0"/>
                    <a:pt x="48258" y="2011"/>
                    <a:pt x="36193" y="6032"/>
                  </a:cubicBezTo>
                  <a:cubicBezTo>
                    <a:pt x="30161" y="8043"/>
                    <a:pt x="24129" y="10054"/>
                    <a:pt x="18097" y="13070"/>
                  </a:cubicBezTo>
                  <a:lnTo>
                    <a:pt x="18097" y="14075"/>
                  </a:lnTo>
                  <a:cubicBezTo>
                    <a:pt x="18097" y="31167"/>
                    <a:pt x="11059" y="47253"/>
                    <a:pt x="0" y="58312"/>
                  </a:cubicBezTo>
                  <a:cubicBezTo>
                    <a:pt x="19102" y="64344"/>
                    <a:pt x="34183" y="72387"/>
                    <a:pt x="46247" y="81435"/>
                  </a:cubicBezTo>
                  <a:cubicBezTo>
                    <a:pt x="49263" y="84452"/>
                    <a:pt x="52280" y="86462"/>
                    <a:pt x="54290" y="90484"/>
                  </a:cubicBezTo>
                  <a:lnTo>
                    <a:pt x="163876" y="90484"/>
                  </a:lnTo>
                  <a:lnTo>
                    <a:pt x="163876" y="45242"/>
                  </a:lnTo>
                  <a:cubicBezTo>
                    <a:pt x="163876" y="38204"/>
                    <a:pt x="160860" y="31167"/>
                    <a:pt x="154828" y="2714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595E44DA-3AC6-432B-BFF9-C500F75C133C}"/>
                </a:ext>
              </a:extLst>
            </p:cNvPr>
            <p:cNvSpPr/>
            <p:nvPr/>
          </p:nvSpPr>
          <p:spPr>
            <a:xfrm>
              <a:off x="11099152" y="1443826"/>
              <a:ext cx="163876" cy="90483"/>
            </a:xfrm>
            <a:custGeom>
              <a:avLst/>
              <a:gdLst>
                <a:gd name="connsiteX0" fmla="*/ 117629 w 163876"/>
                <a:gd name="connsiteY0" fmla="*/ 81435 h 90483"/>
                <a:gd name="connsiteX1" fmla="*/ 117629 w 163876"/>
                <a:gd name="connsiteY1" fmla="*/ 81435 h 90483"/>
                <a:gd name="connsiteX2" fmla="*/ 163876 w 163876"/>
                <a:gd name="connsiteY2" fmla="*/ 58312 h 90483"/>
                <a:gd name="connsiteX3" fmla="*/ 145779 w 163876"/>
                <a:gd name="connsiteY3" fmla="*/ 14075 h 90483"/>
                <a:gd name="connsiteX4" fmla="*/ 145779 w 163876"/>
                <a:gd name="connsiteY4" fmla="*/ 12064 h 90483"/>
                <a:gd name="connsiteX5" fmla="*/ 127683 w 163876"/>
                <a:gd name="connsiteY5" fmla="*/ 6032 h 90483"/>
                <a:gd name="connsiteX6" fmla="*/ 90484 w 163876"/>
                <a:gd name="connsiteY6" fmla="*/ 0 h 90483"/>
                <a:gd name="connsiteX7" fmla="*/ 53285 w 163876"/>
                <a:gd name="connsiteY7" fmla="*/ 6032 h 90483"/>
                <a:gd name="connsiteX8" fmla="*/ 9048 w 163876"/>
                <a:gd name="connsiteY8" fmla="*/ 27145 h 90483"/>
                <a:gd name="connsiteX9" fmla="*/ 0 w 163876"/>
                <a:gd name="connsiteY9" fmla="*/ 45242 h 90483"/>
                <a:gd name="connsiteX10" fmla="*/ 0 w 163876"/>
                <a:gd name="connsiteY10" fmla="*/ 90484 h 90483"/>
                <a:gd name="connsiteX11" fmla="*/ 108581 w 163876"/>
                <a:gd name="connsiteY11" fmla="*/ 90484 h 90483"/>
                <a:gd name="connsiteX12" fmla="*/ 117629 w 163876"/>
                <a:gd name="connsiteY12" fmla="*/ 81435 h 90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63876" h="90483">
                  <a:moveTo>
                    <a:pt x="117629" y="81435"/>
                  </a:moveTo>
                  <a:lnTo>
                    <a:pt x="117629" y="81435"/>
                  </a:lnTo>
                  <a:cubicBezTo>
                    <a:pt x="131704" y="71382"/>
                    <a:pt x="147790" y="63339"/>
                    <a:pt x="163876" y="58312"/>
                  </a:cubicBezTo>
                  <a:cubicBezTo>
                    <a:pt x="152817" y="46247"/>
                    <a:pt x="145779" y="31167"/>
                    <a:pt x="145779" y="14075"/>
                  </a:cubicBezTo>
                  <a:cubicBezTo>
                    <a:pt x="145779" y="13070"/>
                    <a:pt x="145779" y="13070"/>
                    <a:pt x="145779" y="12064"/>
                  </a:cubicBezTo>
                  <a:cubicBezTo>
                    <a:pt x="139747" y="10054"/>
                    <a:pt x="133715" y="7038"/>
                    <a:pt x="127683" y="6032"/>
                  </a:cubicBezTo>
                  <a:cubicBezTo>
                    <a:pt x="116624" y="3016"/>
                    <a:pt x="103554" y="0"/>
                    <a:pt x="90484" y="0"/>
                  </a:cubicBezTo>
                  <a:cubicBezTo>
                    <a:pt x="78419" y="0"/>
                    <a:pt x="65349" y="2011"/>
                    <a:pt x="53285" y="6032"/>
                  </a:cubicBezTo>
                  <a:cubicBezTo>
                    <a:pt x="37199" y="11059"/>
                    <a:pt x="22118" y="18097"/>
                    <a:pt x="9048" y="27145"/>
                  </a:cubicBezTo>
                  <a:cubicBezTo>
                    <a:pt x="3016" y="31167"/>
                    <a:pt x="0" y="38204"/>
                    <a:pt x="0" y="45242"/>
                  </a:cubicBezTo>
                  <a:lnTo>
                    <a:pt x="0" y="90484"/>
                  </a:lnTo>
                  <a:lnTo>
                    <a:pt x="108581" y="90484"/>
                  </a:lnTo>
                  <a:cubicBezTo>
                    <a:pt x="111597" y="86462"/>
                    <a:pt x="113607" y="84452"/>
                    <a:pt x="117629" y="81435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72" name="Graphic 88" descr="Lightbulb">
            <a:extLst>
              <a:ext uri="{FF2B5EF4-FFF2-40B4-BE49-F238E27FC236}">
                <a16:creationId xmlns:a16="http://schemas.microsoft.com/office/drawing/2014/main" id="{366BCF41-C5DB-4BA7-92D5-864F88B4207B}"/>
              </a:ext>
            </a:extLst>
          </p:cNvPr>
          <p:cNvGrpSpPr/>
          <p:nvPr/>
        </p:nvGrpSpPr>
        <p:grpSpPr>
          <a:xfrm>
            <a:off x="8418565" y="4311729"/>
            <a:ext cx="361935" cy="361935"/>
            <a:chOff x="11068991" y="4640858"/>
            <a:chExt cx="482580" cy="482580"/>
          </a:xfrm>
          <a:solidFill>
            <a:schemeClr val="accent3"/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A975E7A-EB28-40DD-8331-D7DECC476078}"/>
                </a:ext>
              </a:extLst>
            </p:cNvPr>
            <p:cNvSpPr/>
            <p:nvPr/>
          </p:nvSpPr>
          <p:spPr>
            <a:xfrm>
              <a:off x="11244931" y="4962578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A663B421-AF78-4CA3-8534-A1805333D079}"/>
                </a:ext>
              </a:extLst>
            </p:cNvPr>
            <p:cNvSpPr/>
            <p:nvPr/>
          </p:nvSpPr>
          <p:spPr>
            <a:xfrm>
              <a:off x="11244931" y="5012846"/>
              <a:ext cx="130698" cy="30161"/>
            </a:xfrm>
            <a:custGeom>
              <a:avLst/>
              <a:gdLst>
                <a:gd name="connsiteX0" fmla="*/ 15081 w 130698"/>
                <a:gd name="connsiteY0" fmla="*/ 0 h 30161"/>
                <a:gd name="connsiteX1" fmla="*/ 115618 w 130698"/>
                <a:gd name="connsiteY1" fmla="*/ 0 h 30161"/>
                <a:gd name="connsiteX2" fmla="*/ 130699 w 130698"/>
                <a:gd name="connsiteY2" fmla="*/ 15081 h 30161"/>
                <a:gd name="connsiteX3" fmla="*/ 115618 w 130698"/>
                <a:gd name="connsiteY3" fmla="*/ 30161 h 30161"/>
                <a:gd name="connsiteX4" fmla="*/ 15081 w 130698"/>
                <a:gd name="connsiteY4" fmla="*/ 30161 h 30161"/>
                <a:gd name="connsiteX5" fmla="*/ 0 w 130698"/>
                <a:gd name="connsiteY5" fmla="*/ 15081 h 30161"/>
                <a:gd name="connsiteX6" fmla="*/ 15081 w 130698"/>
                <a:gd name="connsiteY6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0698" h="30161">
                  <a:moveTo>
                    <a:pt x="15081" y="0"/>
                  </a:moveTo>
                  <a:lnTo>
                    <a:pt x="115618" y="0"/>
                  </a:lnTo>
                  <a:cubicBezTo>
                    <a:pt x="124164" y="0"/>
                    <a:pt x="130699" y="6535"/>
                    <a:pt x="130699" y="15081"/>
                  </a:cubicBezTo>
                  <a:cubicBezTo>
                    <a:pt x="130699" y="23626"/>
                    <a:pt x="124164" y="30161"/>
                    <a:pt x="115618" y="30161"/>
                  </a:cubicBezTo>
                  <a:lnTo>
                    <a:pt x="15081" y="30161"/>
                  </a:lnTo>
                  <a:cubicBezTo>
                    <a:pt x="6535" y="30161"/>
                    <a:pt x="0" y="23626"/>
                    <a:pt x="0" y="15081"/>
                  </a:cubicBezTo>
                  <a:cubicBezTo>
                    <a:pt x="0" y="6535"/>
                    <a:pt x="6535" y="0"/>
                    <a:pt x="15081" y="0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82B06630-0897-4F80-926A-D9A988566AA0}"/>
                </a:ext>
              </a:extLst>
            </p:cNvPr>
            <p:cNvSpPr/>
            <p:nvPr/>
          </p:nvSpPr>
          <p:spPr>
            <a:xfrm>
              <a:off x="11277606" y="5063115"/>
              <a:ext cx="65349" cy="30161"/>
            </a:xfrm>
            <a:custGeom>
              <a:avLst/>
              <a:gdLst>
                <a:gd name="connsiteX0" fmla="*/ 0 w 65349"/>
                <a:gd name="connsiteY0" fmla="*/ 0 h 30161"/>
                <a:gd name="connsiteX1" fmla="*/ 32675 w 65349"/>
                <a:gd name="connsiteY1" fmla="*/ 30161 h 30161"/>
                <a:gd name="connsiteX2" fmla="*/ 65349 w 65349"/>
                <a:gd name="connsiteY2" fmla="*/ 0 h 30161"/>
                <a:gd name="connsiteX3" fmla="*/ 0 w 65349"/>
                <a:gd name="connsiteY3" fmla="*/ 0 h 30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349" h="30161">
                  <a:moveTo>
                    <a:pt x="0" y="0"/>
                  </a:moveTo>
                  <a:cubicBezTo>
                    <a:pt x="1508" y="17091"/>
                    <a:pt x="15583" y="30161"/>
                    <a:pt x="32675" y="30161"/>
                  </a:cubicBezTo>
                  <a:cubicBezTo>
                    <a:pt x="49766" y="30161"/>
                    <a:pt x="63841" y="17091"/>
                    <a:pt x="6534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6FCE5BF-4E1C-4BA9-8713-ACF2A3552B6F}"/>
                </a:ext>
              </a:extLst>
            </p:cNvPr>
            <p:cNvSpPr/>
            <p:nvPr/>
          </p:nvSpPr>
          <p:spPr>
            <a:xfrm>
              <a:off x="11179582" y="4671019"/>
              <a:ext cx="261397" cy="271451"/>
            </a:xfrm>
            <a:custGeom>
              <a:avLst/>
              <a:gdLst>
                <a:gd name="connsiteX0" fmla="*/ 130699 w 261397"/>
                <a:gd name="connsiteY0" fmla="*/ 0 h 271451"/>
                <a:gd name="connsiteX1" fmla="*/ 130699 w 261397"/>
                <a:gd name="connsiteY1" fmla="*/ 0 h 271451"/>
                <a:gd name="connsiteX2" fmla="*/ 130699 w 261397"/>
                <a:gd name="connsiteY2" fmla="*/ 0 h 271451"/>
                <a:gd name="connsiteX3" fmla="*/ 0 w 261397"/>
                <a:gd name="connsiteY3" fmla="*/ 129191 h 271451"/>
                <a:gd name="connsiteX4" fmla="*/ 0 w 261397"/>
                <a:gd name="connsiteY4" fmla="*/ 133715 h 271451"/>
                <a:gd name="connsiteX5" fmla="*/ 9048 w 261397"/>
                <a:gd name="connsiteY5" fmla="*/ 178957 h 271451"/>
                <a:gd name="connsiteX6" fmla="*/ 31669 w 261397"/>
                <a:gd name="connsiteY6" fmla="*/ 216156 h 271451"/>
                <a:gd name="connsiteX7" fmla="*/ 62333 w 261397"/>
                <a:gd name="connsiteY7" fmla="*/ 265922 h 271451"/>
                <a:gd name="connsiteX8" fmla="*/ 71382 w 261397"/>
                <a:gd name="connsiteY8" fmla="*/ 271451 h 271451"/>
                <a:gd name="connsiteX9" fmla="*/ 190016 w 261397"/>
                <a:gd name="connsiteY9" fmla="*/ 271451 h 271451"/>
                <a:gd name="connsiteX10" fmla="*/ 199064 w 261397"/>
                <a:gd name="connsiteY10" fmla="*/ 265922 h 271451"/>
                <a:gd name="connsiteX11" fmla="*/ 229728 w 261397"/>
                <a:gd name="connsiteY11" fmla="*/ 216156 h 271451"/>
                <a:gd name="connsiteX12" fmla="*/ 252349 w 261397"/>
                <a:gd name="connsiteY12" fmla="*/ 178957 h 271451"/>
                <a:gd name="connsiteX13" fmla="*/ 261398 w 261397"/>
                <a:gd name="connsiteY13" fmla="*/ 133715 h 271451"/>
                <a:gd name="connsiteX14" fmla="*/ 261398 w 261397"/>
                <a:gd name="connsiteY14" fmla="*/ 129191 h 271451"/>
                <a:gd name="connsiteX15" fmla="*/ 130699 w 261397"/>
                <a:gd name="connsiteY15" fmla="*/ 0 h 271451"/>
                <a:gd name="connsiteX16" fmla="*/ 231236 w 261397"/>
                <a:gd name="connsiteY16" fmla="*/ 133212 h 271451"/>
                <a:gd name="connsiteX17" fmla="*/ 224199 w 261397"/>
                <a:gd name="connsiteY17" fmla="*/ 168400 h 271451"/>
                <a:gd name="connsiteX18" fmla="*/ 207107 w 261397"/>
                <a:gd name="connsiteY18" fmla="*/ 196048 h 271451"/>
                <a:gd name="connsiteX19" fmla="*/ 177951 w 261397"/>
                <a:gd name="connsiteY19" fmla="*/ 241290 h 271451"/>
                <a:gd name="connsiteX20" fmla="*/ 130699 w 261397"/>
                <a:gd name="connsiteY20" fmla="*/ 241290 h 271451"/>
                <a:gd name="connsiteX21" fmla="*/ 83949 w 261397"/>
                <a:gd name="connsiteY21" fmla="*/ 241290 h 271451"/>
                <a:gd name="connsiteX22" fmla="*/ 54793 w 261397"/>
                <a:gd name="connsiteY22" fmla="*/ 196048 h 271451"/>
                <a:gd name="connsiteX23" fmla="*/ 37702 w 261397"/>
                <a:gd name="connsiteY23" fmla="*/ 168400 h 271451"/>
                <a:gd name="connsiteX24" fmla="*/ 30664 w 261397"/>
                <a:gd name="connsiteY24" fmla="*/ 133212 h 271451"/>
                <a:gd name="connsiteX25" fmla="*/ 30664 w 261397"/>
                <a:gd name="connsiteY25" fmla="*/ 129191 h 271451"/>
                <a:gd name="connsiteX26" fmla="*/ 131201 w 261397"/>
                <a:gd name="connsiteY26" fmla="*/ 29659 h 271451"/>
                <a:gd name="connsiteX27" fmla="*/ 131201 w 261397"/>
                <a:gd name="connsiteY27" fmla="*/ 29659 h 271451"/>
                <a:gd name="connsiteX28" fmla="*/ 131201 w 261397"/>
                <a:gd name="connsiteY28" fmla="*/ 29659 h 271451"/>
                <a:gd name="connsiteX29" fmla="*/ 131201 w 261397"/>
                <a:gd name="connsiteY29" fmla="*/ 29659 h 271451"/>
                <a:gd name="connsiteX30" fmla="*/ 131201 w 261397"/>
                <a:gd name="connsiteY30" fmla="*/ 29659 h 271451"/>
                <a:gd name="connsiteX31" fmla="*/ 131201 w 261397"/>
                <a:gd name="connsiteY31" fmla="*/ 29659 h 271451"/>
                <a:gd name="connsiteX32" fmla="*/ 131201 w 261397"/>
                <a:gd name="connsiteY32" fmla="*/ 29659 h 271451"/>
                <a:gd name="connsiteX33" fmla="*/ 231739 w 261397"/>
                <a:gd name="connsiteY33" fmla="*/ 129191 h 271451"/>
                <a:gd name="connsiteX34" fmla="*/ 231739 w 261397"/>
                <a:gd name="connsiteY34" fmla="*/ 133212 h 271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1397" h="271451">
                  <a:moveTo>
                    <a:pt x="130699" y="0"/>
                  </a:moveTo>
                  <a:cubicBezTo>
                    <a:pt x="130699" y="0"/>
                    <a:pt x="130699" y="0"/>
                    <a:pt x="130699" y="0"/>
                  </a:cubicBezTo>
                  <a:cubicBezTo>
                    <a:pt x="130699" y="0"/>
                    <a:pt x="130699" y="0"/>
                    <a:pt x="130699" y="0"/>
                  </a:cubicBezTo>
                  <a:cubicBezTo>
                    <a:pt x="59317" y="503"/>
                    <a:pt x="1508" y="57809"/>
                    <a:pt x="0" y="129191"/>
                  </a:cubicBezTo>
                  <a:lnTo>
                    <a:pt x="0" y="133715"/>
                  </a:lnTo>
                  <a:cubicBezTo>
                    <a:pt x="503" y="149298"/>
                    <a:pt x="3519" y="164379"/>
                    <a:pt x="9048" y="178957"/>
                  </a:cubicBezTo>
                  <a:cubicBezTo>
                    <a:pt x="14578" y="192529"/>
                    <a:pt x="22118" y="205097"/>
                    <a:pt x="31669" y="216156"/>
                  </a:cubicBezTo>
                  <a:cubicBezTo>
                    <a:pt x="43734" y="229226"/>
                    <a:pt x="56804" y="254863"/>
                    <a:pt x="62333" y="265922"/>
                  </a:cubicBezTo>
                  <a:cubicBezTo>
                    <a:pt x="63841" y="269441"/>
                    <a:pt x="67360" y="271451"/>
                    <a:pt x="71382" y="271451"/>
                  </a:cubicBezTo>
                  <a:lnTo>
                    <a:pt x="190016" y="271451"/>
                  </a:lnTo>
                  <a:cubicBezTo>
                    <a:pt x="194037" y="271451"/>
                    <a:pt x="197556" y="269441"/>
                    <a:pt x="199064" y="265922"/>
                  </a:cubicBezTo>
                  <a:cubicBezTo>
                    <a:pt x="204594" y="254863"/>
                    <a:pt x="217664" y="229226"/>
                    <a:pt x="229728" y="216156"/>
                  </a:cubicBezTo>
                  <a:cubicBezTo>
                    <a:pt x="239279" y="205097"/>
                    <a:pt x="247322" y="192529"/>
                    <a:pt x="252349" y="178957"/>
                  </a:cubicBezTo>
                  <a:cubicBezTo>
                    <a:pt x="257879" y="164379"/>
                    <a:pt x="260895" y="149298"/>
                    <a:pt x="261398" y="133715"/>
                  </a:cubicBezTo>
                  <a:lnTo>
                    <a:pt x="261398" y="129191"/>
                  </a:lnTo>
                  <a:cubicBezTo>
                    <a:pt x="259889" y="57809"/>
                    <a:pt x="202080" y="503"/>
                    <a:pt x="130699" y="0"/>
                  </a:cubicBezTo>
                  <a:close/>
                  <a:moveTo>
                    <a:pt x="231236" y="133212"/>
                  </a:moveTo>
                  <a:cubicBezTo>
                    <a:pt x="230734" y="145277"/>
                    <a:pt x="228220" y="157341"/>
                    <a:pt x="224199" y="168400"/>
                  </a:cubicBezTo>
                  <a:cubicBezTo>
                    <a:pt x="220177" y="178454"/>
                    <a:pt x="214648" y="188005"/>
                    <a:pt x="207107" y="196048"/>
                  </a:cubicBezTo>
                  <a:cubicBezTo>
                    <a:pt x="195545" y="210123"/>
                    <a:pt x="185492" y="225204"/>
                    <a:pt x="177951" y="241290"/>
                  </a:cubicBezTo>
                  <a:lnTo>
                    <a:pt x="130699" y="241290"/>
                  </a:lnTo>
                  <a:lnTo>
                    <a:pt x="83949" y="241290"/>
                  </a:lnTo>
                  <a:cubicBezTo>
                    <a:pt x="75906" y="225204"/>
                    <a:pt x="65852" y="210123"/>
                    <a:pt x="54793" y="196048"/>
                  </a:cubicBezTo>
                  <a:cubicBezTo>
                    <a:pt x="47755" y="188005"/>
                    <a:pt x="41723" y="178454"/>
                    <a:pt x="37702" y="168400"/>
                  </a:cubicBezTo>
                  <a:cubicBezTo>
                    <a:pt x="33177" y="157341"/>
                    <a:pt x="31167" y="145277"/>
                    <a:pt x="30664" y="133212"/>
                  </a:cubicBezTo>
                  <a:lnTo>
                    <a:pt x="30664" y="129191"/>
                  </a:lnTo>
                  <a:cubicBezTo>
                    <a:pt x="31669" y="74398"/>
                    <a:pt x="76409" y="30161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31201" y="29659"/>
                    <a:pt x="131201" y="29659"/>
                    <a:pt x="131201" y="29659"/>
                  </a:cubicBezTo>
                  <a:cubicBezTo>
                    <a:pt x="131201" y="29659"/>
                    <a:pt x="131201" y="29659"/>
                    <a:pt x="131201" y="29659"/>
                  </a:cubicBezTo>
                  <a:lnTo>
                    <a:pt x="131201" y="29659"/>
                  </a:lnTo>
                  <a:lnTo>
                    <a:pt x="131201" y="29659"/>
                  </a:lnTo>
                  <a:cubicBezTo>
                    <a:pt x="185994" y="30161"/>
                    <a:pt x="230734" y="73895"/>
                    <a:pt x="231739" y="129191"/>
                  </a:cubicBezTo>
                  <a:lnTo>
                    <a:pt x="231739" y="133212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83" name="Graphic 89" descr="Rocket">
            <a:extLst>
              <a:ext uri="{FF2B5EF4-FFF2-40B4-BE49-F238E27FC236}">
                <a16:creationId xmlns:a16="http://schemas.microsoft.com/office/drawing/2014/main" id="{DCD768D0-D449-4912-84A4-9A5D015C77A1}"/>
              </a:ext>
            </a:extLst>
          </p:cNvPr>
          <p:cNvGrpSpPr/>
          <p:nvPr/>
        </p:nvGrpSpPr>
        <p:grpSpPr>
          <a:xfrm>
            <a:off x="366630" y="2395416"/>
            <a:ext cx="361935" cy="361935"/>
            <a:chOff x="640429" y="2050888"/>
            <a:chExt cx="482580" cy="482580"/>
          </a:xfrm>
          <a:solidFill>
            <a:schemeClr val="accent6"/>
          </a:solidFill>
        </p:grpSpPr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D49675F-D012-473E-8ACC-503DE5FECE34}"/>
                </a:ext>
              </a:extLst>
            </p:cNvPr>
            <p:cNvSpPr/>
            <p:nvPr/>
          </p:nvSpPr>
          <p:spPr>
            <a:xfrm>
              <a:off x="991807" y="2090452"/>
              <a:ext cx="92223" cy="88620"/>
            </a:xfrm>
            <a:custGeom>
              <a:avLst/>
              <a:gdLst>
                <a:gd name="connsiteX0" fmla="*/ 89981 w 92223"/>
                <a:gd name="connsiteY0" fmla="*/ 2661 h 88620"/>
                <a:gd name="connsiteX1" fmla="*/ 0 w 92223"/>
                <a:gd name="connsiteY1" fmla="*/ 13720 h 88620"/>
                <a:gd name="connsiteX2" fmla="*/ 41220 w 92223"/>
                <a:gd name="connsiteY2" fmla="*/ 46395 h 88620"/>
                <a:gd name="connsiteX3" fmla="*/ 74398 w 92223"/>
                <a:gd name="connsiteY3" fmla="*/ 88621 h 88620"/>
                <a:gd name="connsiteX4" fmla="*/ 89981 w 92223"/>
                <a:gd name="connsiteY4" fmla="*/ 2661 h 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223" h="88620">
                  <a:moveTo>
                    <a:pt x="89981" y="2661"/>
                  </a:moveTo>
                  <a:cubicBezTo>
                    <a:pt x="82943" y="-4377"/>
                    <a:pt x="37702" y="3666"/>
                    <a:pt x="0" y="13720"/>
                  </a:cubicBezTo>
                  <a:cubicBezTo>
                    <a:pt x="13573" y="21763"/>
                    <a:pt x="27648" y="32822"/>
                    <a:pt x="41220" y="46395"/>
                  </a:cubicBezTo>
                  <a:cubicBezTo>
                    <a:pt x="55296" y="60470"/>
                    <a:pt x="66355" y="74545"/>
                    <a:pt x="74398" y="88621"/>
                  </a:cubicBezTo>
                  <a:cubicBezTo>
                    <a:pt x="84451" y="49914"/>
                    <a:pt x="97521" y="9699"/>
                    <a:pt x="89981" y="266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305621E-316B-47DE-839C-766077A0E8D2}"/>
                </a:ext>
              </a:extLst>
            </p:cNvPr>
            <p:cNvSpPr/>
            <p:nvPr/>
          </p:nvSpPr>
          <p:spPr>
            <a:xfrm>
              <a:off x="679169" y="2228650"/>
              <a:ext cx="122621" cy="117284"/>
            </a:xfrm>
            <a:custGeom>
              <a:avLst/>
              <a:gdLst>
                <a:gd name="connsiteX0" fmla="*/ 122622 w 122621"/>
                <a:gd name="connsiteY0" fmla="*/ 7729 h 117284"/>
                <a:gd name="connsiteX1" fmla="*/ 105530 w 122621"/>
                <a:gd name="connsiteY1" fmla="*/ 1194 h 117284"/>
                <a:gd name="connsiteX2" fmla="*/ 85423 w 122621"/>
                <a:gd name="connsiteY2" fmla="*/ 5215 h 117284"/>
                <a:gd name="connsiteX3" fmla="*/ 5496 w 122621"/>
                <a:gd name="connsiteY3" fmla="*/ 85143 h 117284"/>
                <a:gd name="connsiteX4" fmla="*/ 22587 w 122621"/>
                <a:gd name="connsiteY4" fmla="*/ 116812 h 117284"/>
                <a:gd name="connsiteX5" fmla="*/ 89444 w 122621"/>
                <a:gd name="connsiteY5" fmla="*/ 101731 h 117284"/>
                <a:gd name="connsiteX6" fmla="*/ 122622 w 122621"/>
                <a:gd name="connsiteY6" fmla="*/ 7729 h 117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2621" h="117284">
                  <a:moveTo>
                    <a:pt x="122622" y="7729"/>
                  </a:moveTo>
                  <a:lnTo>
                    <a:pt x="105530" y="1194"/>
                  </a:lnTo>
                  <a:cubicBezTo>
                    <a:pt x="98493" y="-1319"/>
                    <a:pt x="90953" y="189"/>
                    <a:pt x="85423" y="5215"/>
                  </a:cubicBezTo>
                  <a:lnTo>
                    <a:pt x="5496" y="85143"/>
                  </a:lnTo>
                  <a:cubicBezTo>
                    <a:pt x="-7574" y="98213"/>
                    <a:pt x="4490" y="120834"/>
                    <a:pt x="22587" y="116812"/>
                  </a:cubicBezTo>
                  <a:lnTo>
                    <a:pt x="89444" y="101731"/>
                  </a:lnTo>
                  <a:cubicBezTo>
                    <a:pt x="94974" y="76597"/>
                    <a:pt x="104022" y="42917"/>
                    <a:pt x="122622" y="7729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12D9DAEC-FA64-4FC2-A79A-57D86BD632BA}"/>
                </a:ext>
              </a:extLst>
            </p:cNvPr>
            <p:cNvSpPr/>
            <p:nvPr/>
          </p:nvSpPr>
          <p:spPr>
            <a:xfrm>
              <a:off x="826947" y="2367581"/>
              <a:ext cx="117516" cy="126361"/>
            </a:xfrm>
            <a:custGeom>
              <a:avLst/>
              <a:gdLst>
                <a:gd name="connsiteX0" fmla="*/ 108056 w 117516"/>
                <a:gd name="connsiteY0" fmla="*/ 0 h 126361"/>
                <a:gd name="connsiteX1" fmla="*/ 16064 w 117516"/>
                <a:gd name="connsiteY1" fmla="*/ 32172 h 126361"/>
                <a:gd name="connsiteX2" fmla="*/ 481 w 117516"/>
                <a:gd name="connsiteY2" fmla="*/ 103554 h 126361"/>
                <a:gd name="connsiteX3" fmla="*/ 32150 w 117516"/>
                <a:gd name="connsiteY3" fmla="*/ 120645 h 126361"/>
                <a:gd name="connsiteX4" fmla="*/ 112078 w 117516"/>
                <a:gd name="connsiteY4" fmla="*/ 40718 h 126361"/>
                <a:gd name="connsiteX5" fmla="*/ 116099 w 117516"/>
                <a:gd name="connsiteY5" fmla="*/ 20610 h 126361"/>
                <a:gd name="connsiteX6" fmla="*/ 108056 w 117516"/>
                <a:gd name="connsiteY6" fmla="*/ 0 h 126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7516" h="126361">
                  <a:moveTo>
                    <a:pt x="108056" y="0"/>
                  </a:moveTo>
                  <a:cubicBezTo>
                    <a:pt x="74376" y="17594"/>
                    <a:pt x="42204" y="27145"/>
                    <a:pt x="16064" y="32172"/>
                  </a:cubicBezTo>
                  <a:lnTo>
                    <a:pt x="481" y="103554"/>
                  </a:lnTo>
                  <a:cubicBezTo>
                    <a:pt x="-3540" y="121650"/>
                    <a:pt x="18578" y="134218"/>
                    <a:pt x="32150" y="120645"/>
                  </a:cubicBezTo>
                  <a:lnTo>
                    <a:pt x="112078" y="40718"/>
                  </a:lnTo>
                  <a:cubicBezTo>
                    <a:pt x="117105" y="35691"/>
                    <a:pt x="119115" y="27648"/>
                    <a:pt x="116099" y="20610"/>
                  </a:cubicBezTo>
                  <a:lnTo>
                    <a:pt x="108056" y="0"/>
                  </a:ln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B0A69229-7B10-47A6-8390-90B3F6037B21}"/>
                </a:ext>
              </a:extLst>
            </p:cNvPr>
            <p:cNvSpPr/>
            <p:nvPr/>
          </p:nvSpPr>
          <p:spPr>
            <a:xfrm>
              <a:off x="786208" y="2113221"/>
              <a:ext cx="270445" cy="269943"/>
            </a:xfrm>
            <a:custGeom>
              <a:avLst/>
              <a:gdLst>
                <a:gd name="connsiteX0" fmla="*/ 178454 w 270445"/>
                <a:gd name="connsiteY0" fmla="*/ 0 h 269943"/>
                <a:gd name="connsiteX1" fmla="*/ 82441 w 270445"/>
                <a:gd name="connsiteY1" fmla="*/ 65349 h 269943"/>
                <a:gd name="connsiteX2" fmla="*/ 0 w 270445"/>
                <a:gd name="connsiteY2" fmla="*/ 238777 h 269943"/>
                <a:gd name="connsiteX3" fmla="*/ 31167 w 270445"/>
                <a:gd name="connsiteY3" fmla="*/ 269943 h 269943"/>
                <a:gd name="connsiteX4" fmla="*/ 205097 w 270445"/>
                <a:gd name="connsiteY4" fmla="*/ 188005 h 269943"/>
                <a:gd name="connsiteX5" fmla="*/ 270446 w 270445"/>
                <a:gd name="connsiteY5" fmla="*/ 92495 h 269943"/>
                <a:gd name="connsiteX6" fmla="*/ 232242 w 270445"/>
                <a:gd name="connsiteY6" fmla="*/ 37199 h 269943"/>
                <a:gd name="connsiteX7" fmla="*/ 178454 w 270445"/>
                <a:gd name="connsiteY7" fmla="*/ 0 h 269943"/>
                <a:gd name="connsiteX8" fmla="*/ 204091 w 270445"/>
                <a:gd name="connsiteY8" fmla="*/ 108581 h 269943"/>
                <a:gd name="connsiteX9" fmla="*/ 161363 w 270445"/>
                <a:gd name="connsiteY9" fmla="*/ 108581 h 269943"/>
                <a:gd name="connsiteX10" fmla="*/ 161363 w 270445"/>
                <a:gd name="connsiteY10" fmla="*/ 65852 h 269943"/>
                <a:gd name="connsiteX11" fmla="*/ 204091 w 270445"/>
                <a:gd name="connsiteY11" fmla="*/ 65852 h 269943"/>
                <a:gd name="connsiteX12" fmla="*/ 204091 w 270445"/>
                <a:gd name="connsiteY12" fmla="*/ 108581 h 269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0445" h="269943">
                  <a:moveTo>
                    <a:pt x="178454" y="0"/>
                  </a:moveTo>
                  <a:cubicBezTo>
                    <a:pt x="148796" y="12065"/>
                    <a:pt x="115115" y="32675"/>
                    <a:pt x="82441" y="65349"/>
                  </a:cubicBezTo>
                  <a:cubicBezTo>
                    <a:pt x="22621" y="125169"/>
                    <a:pt x="5027" y="197556"/>
                    <a:pt x="0" y="238777"/>
                  </a:cubicBezTo>
                  <a:lnTo>
                    <a:pt x="31167" y="269943"/>
                  </a:lnTo>
                  <a:cubicBezTo>
                    <a:pt x="72387" y="264916"/>
                    <a:pt x="145277" y="247825"/>
                    <a:pt x="205097" y="188005"/>
                  </a:cubicBezTo>
                  <a:cubicBezTo>
                    <a:pt x="237771" y="155330"/>
                    <a:pt x="258381" y="122153"/>
                    <a:pt x="270446" y="92495"/>
                  </a:cubicBezTo>
                  <a:cubicBezTo>
                    <a:pt x="263911" y="75906"/>
                    <a:pt x="250841" y="56301"/>
                    <a:pt x="232242" y="37199"/>
                  </a:cubicBezTo>
                  <a:cubicBezTo>
                    <a:pt x="214145" y="19605"/>
                    <a:pt x="195043" y="6535"/>
                    <a:pt x="178454" y="0"/>
                  </a:cubicBezTo>
                  <a:close/>
                  <a:moveTo>
                    <a:pt x="204091" y="108581"/>
                  </a:moveTo>
                  <a:cubicBezTo>
                    <a:pt x="192529" y="120142"/>
                    <a:pt x="173427" y="120142"/>
                    <a:pt x="161363" y="108581"/>
                  </a:cubicBezTo>
                  <a:cubicBezTo>
                    <a:pt x="149801" y="97019"/>
                    <a:pt x="149801" y="77917"/>
                    <a:pt x="161363" y="65852"/>
                  </a:cubicBezTo>
                  <a:cubicBezTo>
                    <a:pt x="172925" y="54290"/>
                    <a:pt x="192027" y="54290"/>
                    <a:pt x="204091" y="65852"/>
                  </a:cubicBezTo>
                  <a:cubicBezTo>
                    <a:pt x="215653" y="77917"/>
                    <a:pt x="215653" y="97019"/>
                    <a:pt x="204091" y="108581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452C8B8B-1827-4C44-B538-E33541BF241C}"/>
                </a:ext>
              </a:extLst>
            </p:cNvPr>
            <p:cNvSpPr/>
            <p:nvPr/>
          </p:nvSpPr>
          <p:spPr>
            <a:xfrm>
              <a:off x="727000" y="2370775"/>
              <a:ext cx="71596" cy="71745"/>
            </a:xfrm>
            <a:custGeom>
              <a:avLst/>
              <a:gdLst>
                <a:gd name="connsiteX0" fmla="*/ 58705 w 71596"/>
                <a:gd name="connsiteY0" fmla="*/ 12892 h 71745"/>
                <a:gd name="connsiteX1" fmla="*/ 35079 w 71596"/>
                <a:gd name="connsiteY1" fmla="*/ 7865 h 71745"/>
                <a:gd name="connsiteX2" fmla="*/ 1399 w 71596"/>
                <a:gd name="connsiteY2" fmla="*/ 70198 h 71745"/>
                <a:gd name="connsiteX3" fmla="*/ 63732 w 71596"/>
                <a:gd name="connsiteY3" fmla="*/ 36518 h 71745"/>
                <a:gd name="connsiteX4" fmla="*/ 58705 w 71596"/>
                <a:gd name="connsiteY4" fmla="*/ 12892 h 71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596" h="71745">
                  <a:moveTo>
                    <a:pt x="58705" y="12892"/>
                  </a:moveTo>
                  <a:cubicBezTo>
                    <a:pt x="50662" y="4849"/>
                    <a:pt x="51667" y="-8724"/>
                    <a:pt x="35079" y="7865"/>
                  </a:cubicBezTo>
                  <a:cubicBezTo>
                    <a:pt x="18490" y="24454"/>
                    <a:pt x="-6142" y="62155"/>
                    <a:pt x="1399" y="70198"/>
                  </a:cubicBezTo>
                  <a:cubicBezTo>
                    <a:pt x="9442" y="78241"/>
                    <a:pt x="47143" y="53107"/>
                    <a:pt x="63732" y="36518"/>
                  </a:cubicBezTo>
                  <a:cubicBezTo>
                    <a:pt x="80320" y="19427"/>
                    <a:pt x="66748" y="20432"/>
                    <a:pt x="58705" y="12892"/>
                  </a:cubicBezTo>
                  <a:close/>
                </a:path>
              </a:pathLst>
            </a:custGeom>
            <a:grpFill/>
            <a:ln w="49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76092316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200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Infographic Triangle Diagram – Slide Template</vt:lpstr>
      <vt:lpstr>Infographic Triangle Diagram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2021-09-01T08:47:18Z</dcterms:created>
  <dcterms:modified xsi:type="dcterms:W3CDTF">2021-09-01T08:47:20Z</dcterms:modified>
  <cp:category/>
</cp:coreProperties>
</file>