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4" r:id="rId3"/>
    <p:sldId id="35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4291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B63D611-E0C7-428C-AC37-EDE3D51DA5A5}"/>
              </a:ext>
            </a:extLst>
          </p:cNvPr>
          <p:cNvGrpSpPr/>
          <p:nvPr/>
        </p:nvGrpSpPr>
        <p:grpSpPr>
          <a:xfrm>
            <a:off x="2011957" y="2291239"/>
            <a:ext cx="5120086" cy="2275522"/>
            <a:chOff x="2011957" y="2291239"/>
            <a:chExt cx="5120086" cy="2275522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011957" y="2291239"/>
              <a:ext cx="5109845" cy="210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023331" y="2427743"/>
              <a:ext cx="5108712" cy="213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7231439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7231439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257175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257175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310658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Text</a:t>
            </a:r>
          </a:p>
          <a:p>
            <a:pPr algn="ctr"/>
            <a:r>
              <a:rPr lang="en-US" sz="1350" b="1" noProof="1"/>
              <a:t>Here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2272" y="3379917"/>
            <a:ext cx="476488" cy="47648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3018832" y="4436716"/>
            <a:ext cx="863368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05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here.</a:t>
            </a:r>
            <a:endParaRPr lang="en-US" sz="105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4228070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Text</a:t>
            </a:r>
          </a:p>
          <a:p>
            <a:pPr algn="ctr"/>
            <a:r>
              <a:rPr lang="en-US" sz="1350" b="1" noProof="1"/>
              <a:t>Here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3757" y="3379917"/>
            <a:ext cx="476488" cy="47648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4140317" y="4436716"/>
            <a:ext cx="863368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05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here.</a:t>
            </a:r>
            <a:endParaRPr lang="en-US" sz="105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534955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Text</a:t>
            </a:r>
          </a:p>
          <a:p>
            <a:pPr algn="ctr"/>
            <a:r>
              <a:rPr lang="en-US" sz="1350" b="1" noProof="1"/>
              <a:t>Here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5242" y="3379917"/>
            <a:ext cx="476488" cy="47648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5261802" y="4436716"/>
            <a:ext cx="863368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05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here.</a:t>
            </a:r>
            <a:endParaRPr lang="en-US" sz="105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3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6BD760-F25E-4EAD-A40C-2BBC7A816ED6}"/>
              </a:ext>
            </a:extLst>
          </p:cNvPr>
          <p:cNvGrpSpPr/>
          <p:nvPr/>
        </p:nvGrpSpPr>
        <p:grpSpPr>
          <a:xfrm>
            <a:off x="2011957" y="2291239"/>
            <a:ext cx="5120086" cy="2275522"/>
            <a:chOff x="2011957" y="2291239"/>
            <a:chExt cx="5120086" cy="2275522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2908BE6C-004B-4656-B527-121D423D10D4}"/>
                </a:ext>
              </a:extLst>
            </p:cNvPr>
            <p:cNvSpPr/>
            <p:nvPr/>
          </p:nvSpPr>
          <p:spPr>
            <a:xfrm>
              <a:off x="2011957" y="2291239"/>
              <a:ext cx="5109845" cy="210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extrusionOk="0">
                  <a:moveTo>
                    <a:pt x="17253" y="15011"/>
                  </a:moveTo>
                  <a:cubicBezTo>
                    <a:pt x="17272" y="16423"/>
                    <a:pt x="17460" y="17731"/>
                    <a:pt x="17768" y="18817"/>
                  </a:cubicBezTo>
                  <a:cubicBezTo>
                    <a:pt x="17258" y="20498"/>
                    <a:pt x="16436" y="21584"/>
                    <a:pt x="15508" y="21584"/>
                  </a:cubicBezTo>
                  <a:cubicBezTo>
                    <a:pt x="14580" y="21584"/>
                    <a:pt x="13757" y="20510"/>
                    <a:pt x="13248" y="18829"/>
                  </a:cubicBezTo>
                  <a:cubicBezTo>
                    <a:pt x="13233" y="18782"/>
                    <a:pt x="13219" y="18723"/>
                    <a:pt x="13204" y="18677"/>
                  </a:cubicBezTo>
                  <a:cubicBezTo>
                    <a:pt x="13190" y="18630"/>
                    <a:pt x="13175" y="18572"/>
                    <a:pt x="13161" y="18525"/>
                  </a:cubicBezTo>
                  <a:cubicBezTo>
                    <a:pt x="12887" y="17509"/>
                    <a:pt x="12723" y="16307"/>
                    <a:pt x="12704" y="15011"/>
                  </a:cubicBezTo>
                  <a:lnTo>
                    <a:pt x="12704" y="14987"/>
                  </a:lnTo>
                  <a:cubicBezTo>
                    <a:pt x="12704" y="14882"/>
                    <a:pt x="12699" y="14789"/>
                    <a:pt x="12699" y="14695"/>
                  </a:cubicBezTo>
                  <a:lnTo>
                    <a:pt x="12594" y="11485"/>
                  </a:lnTo>
                  <a:lnTo>
                    <a:pt x="12555" y="10364"/>
                  </a:lnTo>
                  <a:lnTo>
                    <a:pt x="12517" y="9243"/>
                  </a:lnTo>
                  <a:lnTo>
                    <a:pt x="12493" y="8484"/>
                  </a:lnTo>
                  <a:cubicBezTo>
                    <a:pt x="12488" y="8344"/>
                    <a:pt x="12488" y="8204"/>
                    <a:pt x="12483" y="8075"/>
                  </a:cubicBezTo>
                  <a:lnTo>
                    <a:pt x="12483" y="8052"/>
                  </a:lnTo>
                  <a:cubicBezTo>
                    <a:pt x="12454" y="5845"/>
                    <a:pt x="11714" y="4117"/>
                    <a:pt x="10805" y="4117"/>
                  </a:cubicBezTo>
                  <a:cubicBezTo>
                    <a:pt x="9896" y="4117"/>
                    <a:pt x="9160" y="5845"/>
                    <a:pt x="9127" y="8052"/>
                  </a:cubicBezTo>
                  <a:lnTo>
                    <a:pt x="9117" y="8484"/>
                  </a:lnTo>
                  <a:lnTo>
                    <a:pt x="9093" y="9243"/>
                  </a:lnTo>
                  <a:lnTo>
                    <a:pt x="9059" y="8239"/>
                  </a:lnTo>
                  <a:cubicBezTo>
                    <a:pt x="9054" y="8157"/>
                    <a:pt x="9054" y="8064"/>
                    <a:pt x="9054" y="7970"/>
                  </a:cubicBezTo>
                  <a:lnTo>
                    <a:pt x="9054" y="7947"/>
                  </a:lnTo>
                  <a:cubicBezTo>
                    <a:pt x="9035" y="6522"/>
                    <a:pt x="8848" y="5215"/>
                    <a:pt x="8540" y="4129"/>
                  </a:cubicBezTo>
                  <a:cubicBezTo>
                    <a:pt x="9050" y="2448"/>
                    <a:pt x="9872" y="1373"/>
                    <a:pt x="10800" y="1373"/>
                  </a:cubicBezTo>
                  <a:cubicBezTo>
                    <a:pt x="11728" y="1373"/>
                    <a:pt x="12550" y="2447"/>
                    <a:pt x="13060" y="4129"/>
                  </a:cubicBezTo>
                  <a:cubicBezTo>
                    <a:pt x="13074" y="4175"/>
                    <a:pt x="13089" y="4234"/>
                    <a:pt x="13103" y="4281"/>
                  </a:cubicBezTo>
                  <a:cubicBezTo>
                    <a:pt x="13118" y="4327"/>
                    <a:pt x="13132" y="4386"/>
                    <a:pt x="13147" y="4432"/>
                  </a:cubicBezTo>
                  <a:cubicBezTo>
                    <a:pt x="13421" y="5448"/>
                    <a:pt x="13584" y="6651"/>
                    <a:pt x="13603" y="7947"/>
                  </a:cubicBezTo>
                  <a:lnTo>
                    <a:pt x="13603" y="7970"/>
                  </a:lnTo>
                  <a:cubicBezTo>
                    <a:pt x="13603" y="8075"/>
                    <a:pt x="13608" y="8180"/>
                    <a:pt x="13608" y="8262"/>
                  </a:cubicBezTo>
                  <a:lnTo>
                    <a:pt x="13714" y="11473"/>
                  </a:lnTo>
                  <a:lnTo>
                    <a:pt x="13752" y="12594"/>
                  </a:lnTo>
                  <a:lnTo>
                    <a:pt x="13791" y="13715"/>
                  </a:lnTo>
                  <a:lnTo>
                    <a:pt x="13815" y="14473"/>
                  </a:lnTo>
                  <a:cubicBezTo>
                    <a:pt x="13820" y="14625"/>
                    <a:pt x="13820" y="14765"/>
                    <a:pt x="13825" y="14882"/>
                  </a:cubicBezTo>
                  <a:lnTo>
                    <a:pt x="13825" y="14905"/>
                  </a:lnTo>
                  <a:cubicBezTo>
                    <a:pt x="13853" y="17112"/>
                    <a:pt x="14594" y="18840"/>
                    <a:pt x="15503" y="18840"/>
                  </a:cubicBezTo>
                  <a:cubicBezTo>
                    <a:pt x="16412" y="18840"/>
                    <a:pt x="17147" y="17112"/>
                    <a:pt x="17181" y="14905"/>
                  </a:cubicBezTo>
                  <a:lnTo>
                    <a:pt x="17181" y="14882"/>
                  </a:lnTo>
                  <a:cubicBezTo>
                    <a:pt x="17181" y="14754"/>
                    <a:pt x="17186" y="14614"/>
                    <a:pt x="17191" y="14473"/>
                  </a:cubicBezTo>
                  <a:lnTo>
                    <a:pt x="17215" y="13715"/>
                  </a:lnTo>
                  <a:lnTo>
                    <a:pt x="17248" y="14719"/>
                  </a:lnTo>
                  <a:cubicBezTo>
                    <a:pt x="17253" y="14800"/>
                    <a:pt x="17253" y="14894"/>
                    <a:pt x="17253" y="14987"/>
                  </a:cubicBezTo>
                  <a:lnTo>
                    <a:pt x="17253" y="15011"/>
                  </a:lnTo>
                  <a:close/>
                  <a:moveTo>
                    <a:pt x="7852" y="14684"/>
                  </a:moveTo>
                  <a:lnTo>
                    <a:pt x="7819" y="13715"/>
                  </a:lnTo>
                  <a:lnTo>
                    <a:pt x="7795" y="14474"/>
                  </a:lnTo>
                  <a:cubicBezTo>
                    <a:pt x="7790" y="14625"/>
                    <a:pt x="7790" y="14765"/>
                    <a:pt x="7785" y="14882"/>
                  </a:cubicBezTo>
                  <a:lnTo>
                    <a:pt x="7785" y="14906"/>
                  </a:lnTo>
                  <a:cubicBezTo>
                    <a:pt x="7756" y="17112"/>
                    <a:pt x="7016" y="18840"/>
                    <a:pt x="6107" y="18840"/>
                  </a:cubicBezTo>
                  <a:cubicBezTo>
                    <a:pt x="5198" y="18840"/>
                    <a:pt x="4462" y="17112"/>
                    <a:pt x="4429" y="14906"/>
                  </a:cubicBezTo>
                  <a:lnTo>
                    <a:pt x="4429" y="14882"/>
                  </a:lnTo>
                  <a:cubicBezTo>
                    <a:pt x="4429" y="14754"/>
                    <a:pt x="4424" y="14614"/>
                    <a:pt x="4419" y="14474"/>
                  </a:cubicBezTo>
                  <a:lnTo>
                    <a:pt x="4395" y="13715"/>
                  </a:lnTo>
                  <a:lnTo>
                    <a:pt x="4357" y="12594"/>
                  </a:lnTo>
                  <a:lnTo>
                    <a:pt x="4318" y="11473"/>
                  </a:lnTo>
                  <a:lnTo>
                    <a:pt x="4212" y="8262"/>
                  </a:lnTo>
                  <a:cubicBezTo>
                    <a:pt x="4207" y="8180"/>
                    <a:pt x="4207" y="8075"/>
                    <a:pt x="4207" y="7970"/>
                  </a:cubicBezTo>
                  <a:lnTo>
                    <a:pt x="4207" y="7947"/>
                  </a:lnTo>
                  <a:cubicBezTo>
                    <a:pt x="4188" y="6651"/>
                    <a:pt x="4025" y="5448"/>
                    <a:pt x="3746" y="4432"/>
                  </a:cubicBezTo>
                  <a:cubicBezTo>
                    <a:pt x="3731" y="4374"/>
                    <a:pt x="3717" y="4327"/>
                    <a:pt x="3703" y="4269"/>
                  </a:cubicBezTo>
                  <a:cubicBezTo>
                    <a:pt x="3688" y="4222"/>
                    <a:pt x="3674" y="4164"/>
                    <a:pt x="3659" y="4117"/>
                  </a:cubicBezTo>
                  <a:cubicBezTo>
                    <a:pt x="3154" y="2471"/>
                    <a:pt x="2356" y="1385"/>
                    <a:pt x="1447" y="1350"/>
                  </a:cubicBezTo>
                  <a:lnTo>
                    <a:pt x="1375" y="1350"/>
                  </a:lnTo>
                  <a:lnTo>
                    <a:pt x="1375" y="253"/>
                  </a:lnTo>
                  <a:cubicBezTo>
                    <a:pt x="1375" y="147"/>
                    <a:pt x="1351" y="54"/>
                    <a:pt x="1313" y="19"/>
                  </a:cubicBezTo>
                  <a:cubicBezTo>
                    <a:pt x="1274" y="-16"/>
                    <a:pt x="1231" y="-4"/>
                    <a:pt x="1197" y="77"/>
                  </a:cubicBezTo>
                  <a:lnTo>
                    <a:pt x="29" y="2915"/>
                  </a:lnTo>
                  <a:cubicBezTo>
                    <a:pt x="10" y="2961"/>
                    <a:pt x="0" y="3031"/>
                    <a:pt x="0" y="3090"/>
                  </a:cubicBezTo>
                  <a:cubicBezTo>
                    <a:pt x="0" y="3160"/>
                    <a:pt x="10" y="3218"/>
                    <a:pt x="29" y="3265"/>
                  </a:cubicBezTo>
                  <a:lnTo>
                    <a:pt x="1197" y="6102"/>
                  </a:lnTo>
                  <a:cubicBezTo>
                    <a:pt x="1226" y="6172"/>
                    <a:pt x="1269" y="6195"/>
                    <a:pt x="1313" y="6160"/>
                  </a:cubicBezTo>
                  <a:cubicBezTo>
                    <a:pt x="1351" y="6125"/>
                    <a:pt x="1375" y="6032"/>
                    <a:pt x="1375" y="5927"/>
                  </a:cubicBezTo>
                  <a:lnTo>
                    <a:pt x="1375" y="4094"/>
                  </a:lnTo>
                  <a:lnTo>
                    <a:pt x="1447" y="4094"/>
                  </a:lnTo>
                  <a:cubicBezTo>
                    <a:pt x="2327" y="4152"/>
                    <a:pt x="3044" y="5880"/>
                    <a:pt x="3073" y="8029"/>
                  </a:cubicBezTo>
                  <a:lnTo>
                    <a:pt x="3073" y="8052"/>
                  </a:lnTo>
                  <a:cubicBezTo>
                    <a:pt x="3073" y="8180"/>
                    <a:pt x="3077" y="8320"/>
                    <a:pt x="3082" y="8461"/>
                  </a:cubicBezTo>
                  <a:lnTo>
                    <a:pt x="3106" y="9219"/>
                  </a:lnTo>
                  <a:lnTo>
                    <a:pt x="3145" y="10340"/>
                  </a:lnTo>
                  <a:lnTo>
                    <a:pt x="3183" y="11461"/>
                  </a:lnTo>
                  <a:lnTo>
                    <a:pt x="3289" y="14672"/>
                  </a:lnTo>
                  <a:cubicBezTo>
                    <a:pt x="3294" y="14754"/>
                    <a:pt x="3294" y="14859"/>
                    <a:pt x="3294" y="14964"/>
                  </a:cubicBezTo>
                  <a:lnTo>
                    <a:pt x="3294" y="14987"/>
                  </a:lnTo>
                  <a:cubicBezTo>
                    <a:pt x="3313" y="16283"/>
                    <a:pt x="3477" y="17486"/>
                    <a:pt x="3751" y="18502"/>
                  </a:cubicBezTo>
                  <a:cubicBezTo>
                    <a:pt x="3765" y="18560"/>
                    <a:pt x="3780" y="18607"/>
                    <a:pt x="3794" y="18665"/>
                  </a:cubicBezTo>
                  <a:cubicBezTo>
                    <a:pt x="3808" y="18712"/>
                    <a:pt x="3823" y="18759"/>
                    <a:pt x="3837" y="18805"/>
                  </a:cubicBezTo>
                  <a:cubicBezTo>
                    <a:pt x="4347" y="20486"/>
                    <a:pt x="5169" y="21572"/>
                    <a:pt x="6097" y="21572"/>
                  </a:cubicBezTo>
                  <a:cubicBezTo>
                    <a:pt x="7025" y="21572"/>
                    <a:pt x="7848" y="20498"/>
                    <a:pt x="8357" y="18817"/>
                  </a:cubicBezTo>
                  <a:cubicBezTo>
                    <a:pt x="8050" y="17731"/>
                    <a:pt x="7867" y="16423"/>
                    <a:pt x="7843" y="15011"/>
                  </a:cubicBezTo>
                  <a:lnTo>
                    <a:pt x="7852" y="14684"/>
                  </a:lnTo>
                  <a:close/>
                  <a:moveTo>
                    <a:pt x="20407" y="77"/>
                  </a:moveTo>
                  <a:cubicBezTo>
                    <a:pt x="20379" y="7"/>
                    <a:pt x="20335" y="-16"/>
                    <a:pt x="20292" y="19"/>
                  </a:cubicBezTo>
                  <a:cubicBezTo>
                    <a:pt x="20254" y="54"/>
                    <a:pt x="20230" y="147"/>
                    <a:pt x="20230" y="253"/>
                  </a:cubicBezTo>
                  <a:lnTo>
                    <a:pt x="20230" y="1350"/>
                  </a:lnTo>
                  <a:lnTo>
                    <a:pt x="20157" y="1350"/>
                  </a:lnTo>
                  <a:cubicBezTo>
                    <a:pt x="19249" y="1385"/>
                    <a:pt x="18450" y="2459"/>
                    <a:pt x="17945" y="4117"/>
                  </a:cubicBezTo>
                  <a:cubicBezTo>
                    <a:pt x="18253" y="5203"/>
                    <a:pt x="18436" y="6511"/>
                    <a:pt x="18455" y="7923"/>
                  </a:cubicBezTo>
                  <a:lnTo>
                    <a:pt x="18455" y="7947"/>
                  </a:lnTo>
                  <a:cubicBezTo>
                    <a:pt x="18455" y="8052"/>
                    <a:pt x="18460" y="8145"/>
                    <a:pt x="18460" y="8215"/>
                  </a:cubicBezTo>
                  <a:lnTo>
                    <a:pt x="18494" y="9208"/>
                  </a:lnTo>
                  <a:lnTo>
                    <a:pt x="18518" y="8449"/>
                  </a:lnTo>
                  <a:cubicBezTo>
                    <a:pt x="18523" y="8297"/>
                    <a:pt x="18523" y="8157"/>
                    <a:pt x="18527" y="8040"/>
                  </a:cubicBezTo>
                  <a:lnTo>
                    <a:pt x="18527" y="8017"/>
                  </a:lnTo>
                  <a:cubicBezTo>
                    <a:pt x="18556" y="5880"/>
                    <a:pt x="19273" y="4152"/>
                    <a:pt x="20153" y="4082"/>
                  </a:cubicBezTo>
                  <a:lnTo>
                    <a:pt x="20225" y="4082"/>
                  </a:lnTo>
                  <a:lnTo>
                    <a:pt x="20225" y="5915"/>
                  </a:lnTo>
                  <a:cubicBezTo>
                    <a:pt x="20225" y="6020"/>
                    <a:pt x="20249" y="6114"/>
                    <a:pt x="20287" y="6149"/>
                  </a:cubicBezTo>
                  <a:cubicBezTo>
                    <a:pt x="20326" y="6195"/>
                    <a:pt x="20369" y="6172"/>
                    <a:pt x="20403" y="6090"/>
                  </a:cubicBezTo>
                  <a:lnTo>
                    <a:pt x="21571" y="3253"/>
                  </a:lnTo>
                  <a:cubicBezTo>
                    <a:pt x="21590" y="3206"/>
                    <a:pt x="21600" y="3136"/>
                    <a:pt x="21600" y="3078"/>
                  </a:cubicBezTo>
                  <a:cubicBezTo>
                    <a:pt x="21600" y="3008"/>
                    <a:pt x="21590" y="2950"/>
                    <a:pt x="21571" y="2903"/>
                  </a:cubicBezTo>
                  <a:lnTo>
                    <a:pt x="20407" y="7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F102CB6-1515-4595-B76B-ED211395E152}"/>
                </a:ext>
              </a:extLst>
            </p:cNvPr>
            <p:cNvSpPr/>
            <p:nvPr/>
          </p:nvSpPr>
          <p:spPr>
            <a:xfrm>
              <a:off x="2023331" y="2427743"/>
              <a:ext cx="5108712" cy="213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extrusionOk="0">
                  <a:moveTo>
                    <a:pt x="21571" y="18375"/>
                  </a:moveTo>
                  <a:cubicBezTo>
                    <a:pt x="21590" y="18421"/>
                    <a:pt x="21600" y="18490"/>
                    <a:pt x="21600" y="18547"/>
                  </a:cubicBezTo>
                  <a:cubicBezTo>
                    <a:pt x="21600" y="18604"/>
                    <a:pt x="21590" y="18673"/>
                    <a:pt x="21571" y="18719"/>
                  </a:cubicBezTo>
                  <a:lnTo>
                    <a:pt x="20402" y="21508"/>
                  </a:lnTo>
                  <a:cubicBezTo>
                    <a:pt x="20374" y="21577"/>
                    <a:pt x="20330" y="21600"/>
                    <a:pt x="20287" y="21566"/>
                  </a:cubicBezTo>
                  <a:cubicBezTo>
                    <a:pt x="20248" y="21531"/>
                    <a:pt x="20224" y="21439"/>
                    <a:pt x="20224" y="21336"/>
                  </a:cubicBezTo>
                  <a:lnTo>
                    <a:pt x="20224" y="19890"/>
                  </a:lnTo>
                  <a:lnTo>
                    <a:pt x="20152" y="19890"/>
                  </a:lnTo>
                  <a:cubicBezTo>
                    <a:pt x="19243" y="19855"/>
                    <a:pt x="18445" y="18800"/>
                    <a:pt x="17940" y="17170"/>
                  </a:cubicBezTo>
                  <a:cubicBezTo>
                    <a:pt x="17925" y="17124"/>
                    <a:pt x="17911" y="17067"/>
                    <a:pt x="17897" y="17021"/>
                  </a:cubicBezTo>
                  <a:cubicBezTo>
                    <a:pt x="17882" y="16975"/>
                    <a:pt x="17868" y="16917"/>
                    <a:pt x="17853" y="16860"/>
                  </a:cubicBezTo>
                  <a:cubicBezTo>
                    <a:pt x="17579" y="15861"/>
                    <a:pt x="17411" y="14679"/>
                    <a:pt x="17392" y="13405"/>
                  </a:cubicBezTo>
                  <a:lnTo>
                    <a:pt x="17392" y="13382"/>
                  </a:lnTo>
                  <a:cubicBezTo>
                    <a:pt x="17392" y="13279"/>
                    <a:pt x="17387" y="13187"/>
                    <a:pt x="17387" y="13095"/>
                  </a:cubicBezTo>
                  <a:lnTo>
                    <a:pt x="17281" y="9939"/>
                  </a:lnTo>
                  <a:lnTo>
                    <a:pt x="17242" y="8837"/>
                  </a:lnTo>
                  <a:lnTo>
                    <a:pt x="17204" y="7736"/>
                  </a:lnTo>
                  <a:lnTo>
                    <a:pt x="17180" y="6990"/>
                  </a:lnTo>
                  <a:cubicBezTo>
                    <a:pt x="17175" y="6840"/>
                    <a:pt x="17175" y="6703"/>
                    <a:pt x="17170" y="6588"/>
                  </a:cubicBezTo>
                  <a:lnTo>
                    <a:pt x="17170" y="6565"/>
                  </a:lnTo>
                  <a:cubicBezTo>
                    <a:pt x="17141" y="4396"/>
                    <a:pt x="16401" y="2697"/>
                    <a:pt x="15492" y="2697"/>
                  </a:cubicBezTo>
                  <a:cubicBezTo>
                    <a:pt x="14583" y="2697"/>
                    <a:pt x="13847" y="4396"/>
                    <a:pt x="13813" y="6565"/>
                  </a:cubicBezTo>
                  <a:lnTo>
                    <a:pt x="13813" y="6588"/>
                  </a:lnTo>
                  <a:cubicBezTo>
                    <a:pt x="13813" y="6714"/>
                    <a:pt x="13808" y="6852"/>
                    <a:pt x="13804" y="6990"/>
                  </a:cubicBezTo>
                  <a:lnTo>
                    <a:pt x="13780" y="7736"/>
                  </a:lnTo>
                  <a:lnTo>
                    <a:pt x="13746" y="6749"/>
                  </a:lnTo>
                  <a:cubicBezTo>
                    <a:pt x="13741" y="6668"/>
                    <a:pt x="13741" y="6576"/>
                    <a:pt x="13741" y="6485"/>
                  </a:cubicBezTo>
                  <a:lnTo>
                    <a:pt x="13741" y="6462"/>
                  </a:lnTo>
                  <a:cubicBezTo>
                    <a:pt x="13722" y="5061"/>
                    <a:pt x="13534" y="3776"/>
                    <a:pt x="13226" y="2709"/>
                  </a:cubicBezTo>
                  <a:cubicBezTo>
                    <a:pt x="13736" y="1056"/>
                    <a:pt x="14559" y="0"/>
                    <a:pt x="15487" y="0"/>
                  </a:cubicBezTo>
                  <a:cubicBezTo>
                    <a:pt x="16415" y="0"/>
                    <a:pt x="17238" y="1067"/>
                    <a:pt x="17748" y="2720"/>
                  </a:cubicBezTo>
                  <a:cubicBezTo>
                    <a:pt x="17762" y="2766"/>
                    <a:pt x="17776" y="2812"/>
                    <a:pt x="17791" y="2858"/>
                  </a:cubicBezTo>
                  <a:cubicBezTo>
                    <a:pt x="17805" y="2915"/>
                    <a:pt x="17820" y="2961"/>
                    <a:pt x="17834" y="3018"/>
                  </a:cubicBezTo>
                  <a:cubicBezTo>
                    <a:pt x="18108" y="4017"/>
                    <a:pt x="18272" y="5188"/>
                    <a:pt x="18291" y="6473"/>
                  </a:cubicBezTo>
                  <a:lnTo>
                    <a:pt x="18291" y="6496"/>
                  </a:lnTo>
                  <a:cubicBezTo>
                    <a:pt x="18291" y="6599"/>
                    <a:pt x="18296" y="6691"/>
                    <a:pt x="18296" y="6783"/>
                  </a:cubicBezTo>
                  <a:lnTo>
                    <a:pt x="18402" y="9939"/>
                  </a:lnTo>
                  <a:lnTo>
                    <a:pt x="18440" y="11041"/>
                  </a:lnTo>
                  <a:lnTo>
                    <a:pt x="18479" y="12143"/>
                  </a:lnTo>
                  <a:lnTo>
                    <a:pt x="18503" y="12889"/>
                  </a:lnTo>
                  <a:cubicBezTo>
                    <a:pt x="18507" y="13038"/>
                    <a:pt x="18507" y="13176"/>
                    <a:pt x="18512" y="13291"/>
                  </a:cubicBezTo>
                  <a:lnTo>
                    <a:pt x="18512" y="13313"/>
                  </a:lnTo>
                  <a:cubicBezTo>
                    <a:pt x="18541" y="15414"/>
                    <a:pt x="19258" y="17112"/>
                    <a:pt x="20138" y="17181"/>
                  </a:cubicBezTo>
                  <a:lnTo>
                    <a:pt x="20210" y="17181"/>
                  </a:lnTo>
                  <a:lnTo>
                    <a:pt x="20210" y="15735"/>
                  </a:lnTo>
                  <a:cubicBezTo>
                    <a:pt x="20210" y="15632"/>
                    <a:pt x="20234" y="15540"/>
                    <a:pt x="20273" y="15506"/>
                  </a:cubicBezTo>
                  <a:cubicBezTo>
                    <a:pt x="20311" y="15471"/>
                    <a:pt x="20354" y="15483"/>
                    <a:pt x="20388" y="15563"/>
                  </a:cubicBezTo>
                  <a:lnTo>
                    <a:pt x="21571" y="18375"/>
                  </a:lnTo>
                  <a:lnTo>
                    <a:pt x="21571" y="18375"/>
                  </a:lnTo>
                  <a:close/>
                  <a:moveTo>
                    <a:pt x="3145" y="13417"/>
                  </a:moveTo>
                  <a:cubicBezTo>
                    <a:pt x="3145" y="13314"/>
                    <a:pt x="3141" y="13222"/>
                    <a:pt x="3141" y="13153"/>
                  </a:cubicBezTo>
                  <a:lnTo>
                    <a:pt x="3107" y="12166"/>
                  </a:lnTo>
                  <a:lnTo>
                    <a:pt x="3083" y="12912"/>
                  </a:lnTo>
                  <a:cubicBezTo>
                    <a:pt x="3078" y="13061"/>
                    <a:pt x="3078" y="13199"/>
                    <a:pt x="3073" y="13313"/>
                  </a:cubicBezTo>
                  <a:lnTo>
                    <a:pt x="3073" y="13336"/>
                  </a:lnTo>
                  <a:cubicBezTo>
                    <a:pt x="3044" y="15437"/>
                    <a:pt x="2328" y="17135"/>
                    <a:pt x="1448" y="17204"/>
                  </a:cubicBezTo>
                  <a:lnTo>
                    <a:pt x="1376" y="17204"/>
                  </a:lnTo>
                  <a:lnTo>
                    <a:pt x="1376" y="15758"/>
                  </a:lnTo>
                  <a:cubicBezTo>
                    <a:pt x="1376" y="15655"/>
                    <a:pt x="1352" y="15563"/>
                    <a:pt x="1313" y="15529"/>
                  </a:cubicBezTo>
                  <a:cubicBezTo>
                    <a:pt x="1299" y="15517"/>
                    <a:pt x="1284" y="15506"/>
                    <a:pt x="1270" y="15506"/>
                  </a:cubicBezTo>
                  <a:cubicBezTo>
                    <a:pt x="1241" y="15506"/>
                    <a:pt x="1217" y="15529"/>
                    <a:pt x="1198" y="15574"/>
                  </a:cubicBezTo>
                  <a:lnTo>
                    <a:pt x="29" y="18363"/>
                  </a:lnTo>
                  <a:cubicBezTo>
                    <a:pt x="10" y="18409"/>
                    <a:pt x="0" y="18478"/>
                    <a:pt x="0" y="18536"/>
                  </a:cubicBezTo>
                  <a:cubicBezTo>
                    <a:pt x="0" y="18593"/>
                    <a:pt x="10" y="18662"/>
                    <a:pt x="29" y="18708"/>
                  </a:cubicBezTo>
                  <a:lnTo>
                    <a:pt x="1198" y="21497"/>
                  </a:lnTo>
                  <a:cubicBezTo>
                    <a:pt x="1226" y="21566"/>
                    <a:pt x="1270" y="21589"/>
                    <a:pt x="1313" y="21554"/>
                  </a:cubicBezTo>
                  <a:cubicBezTo>
                    <a:pt x="1352" y="21520"/>
                    <a:pt x="1376" y="21428"/>
                    <a:pt x="1376" y="21325"/>
                  </a:cubicBezTo>
                  <a:lnTo>
                    <a:pt x="1376" y="19878"/>
                  </a:lnTo>
                  <a:lnTo>
                    <a:pt x="1448" y="19878"/>
                  </a:lnTo>
                  <a:cubicBezTo>
                    <a:pt x="2357" y="19844"/>
                    <a:pt x="3155" y="18788"/>
                    <a:pt x="3660" y="17158"/>
                  </a:cubicBezTo>
                  <a:cubicBezTo>
                    <a:pt x="3352" y="16091"/>
                    <a:pt x="3170" y="14806"/>
                    <a:pt x="3150" y="13417"/>
                  </a:cubicBezTo>
                  <a:lnTo>
                    <a:pt x="3145" y="13417"/>
                  </a:lnTo>
                  <a:close/>
                  <a:moveTo>
                    <a:pt x="12543" y="13405"/>
                  </a:moveTo>
                  <a:cubicBezTo>
                    <a:pt x="12543" y="13302"/>
                    <a:pt x="12539" y="13210"/>
                    <a:pt x="12539" y="13141"/>
                  </a:cubicBezTo>
                  <a:lnTo>
                    <a:pt x="12505" y="12154"/>
                  </a:lnTo>
                  <a:lnTo>
                    <a:pt x="12481" y="12900"/>
                  </a:lnTo>
                  <a:cubicBezTo>
                    <a:pt x="12476" y="13050"/>
                    <a:pt x="12476" y="13187"/>
                    <a:pt x="12471" y="13302"/>
                  </a:cubicBezTo>
                  <a:lnTo>
                    <a:pt x="12471" y="13325"/>
                  </a:lnTo>
                  <a:cubicBezTo>
                    <a:pt x="12442" y="15494"/>
                    <a:pt x="11702" y="17193"/>
                    <a:pt x="10793" y="17193"/>
                  </a:cubicBezTo>
                  <a:cubicBezTo>
                    <a:pt x="9884" y="17193"/>
                    <a:pt x="9148" y="15494"/>
                    <a:pt x="9114" y="13325"/>
                  </a:cubicBezTo>
                  <a:lnTo>
                    <a:pt x="9105" y="12935"/>
                  </a:lnTo>
                  <a:lnTo>
                    <a:pt x="9081" y="12154"/>
                  </a:lnTo>
                  <a:lnTo>
                    <a:pt x="9042" y="11053"/>
                  </a:lnTo>
                  <a:lnTo>
                    <a:pt x="9004" y="9951"/>
                  </a:lnTo>
                  <a:lnTo>
                    <a:pt x="8898" y="6794"/>
                  </a:lnTo>
                  <a:cubicBezTo>
                    <a:pt x="8893" y="6714"/>
                    <a:pt x="8893" y="6611"/>
                    <a:pt x="8893" y="6508"/>
                  </a:cubicBezTo>
                  <a:lnTo>
                    <a:pt x="8893" y="6485"/>
                  </a:lnTo>
                  <a:cubicBezTo>
                    <a:pt x="8874" y="5199"/>
                    <a:pt x="8710" y="4017"/>
                    <a:pt x="8436" y="3030"/>
                  </a:cubicBezTo>
                  <a:cubicBezTo>
                    <a:pt x="8422" y="2973"/>
                    <a:pt x="8407" y="2927"/>
                    <a:pt x="8393" y="2869"/>
                  </a:cubicBezTo>
                  <a:cubicBezTo>
                    <a:pt x="8378" y="2823"/>
                    <a:pt x="8364" y="2766"/>
                    <a:pt x="8350" y="2720"/>
                  </a:cubicBezTo>
                  <a:cubicBezTo>
                    <a:pt x="7840" y="1067"/>
                    <a:pt x="7017" y="11"/>
                    <a:pt x="6089" y="11"/>
                  </a:cubicBezTo>
                  <a:cubicBezTo>
                    <a:pt x="5161" y="11"/>
                    <a:pt x="4338" y="1079"/>
                    <a:pt x="3828" y="2732"/>
                  </a:cubicBezTo>
                  <a:cubicBezTo>
                    <a:pt x="4136" y="3799"/>
                    <a:pt x="4324" y="5084"/>
                    <a:pt x="4343" y="6473"/>
                  </a:cubicBezTo>
                  <a:lnTo>
                    <a:pt x="4343" y="6496"/>
                  </a:lnTo>
                  <a:cubicBezTo>
                    <a:pt x="4343" y="6599"/>
                    <a:pt x="4348" y="6691"/>
                    <a:pt x="4348" y="6760"/>
                  </a:cubicBezTo>
                  <a:lnTo>
                    <a:pt x="4382" y="7736"/>
                  </a:lnTo>
                  <a:lnTo>
                    <a:pt x="4406" y="6990"/>
                  </a:lnTo>
                  <a:cubicBezTo>
                    <a:pt x="4410" y="6840"/>
                    <a:pt x="4410" y="6703"/>
                    <a:pt x="4415" y="6588"/>
                  </a:cubicBezTo>
                  <a:lnTo>
                    <a:pt x="4415" y="6565"/>
                  </a:lnTo>
                  <a:cubicBezTo>
                    <a:pt x="4444" y="4396"/>
                    <a:pt x="5185" y="2697"/>
                    <a:pt x="6094" y="2697"/>
                  </a:cubicBezTo>
                  <a:cubicBezTo>
                    <a:pt x="7003" y="2697"/>
                    <a:pt x="7739" y="4396"/>
                    <a:pt x="7772" y="6565"/>
                  </a:cubicBezTo>
                  <a:lnTo>
                    <a:pt x="7772" y="6588"/>
                  </a:lnTo>
                  <a:cubicBezTo>
                    <a:pt x="7772" y="6714"/>
                    <a:pt x="7777" y="6852"/>
                    <a:pt x="7782" y="6990"/>
                  </a:cubicBezTo>
                  <a:lnTo>
                    <a:pt x="7806" y="7736"/>
                  </a:lnTo>
                  <a:lnTo>
                    <a:pt x="7844" y="8837"/>
                  </a:lnTo>
                  <a:lnTo>
                    <a:pt x="7883" y="9939"/>
                  </a:lnTo>
                  <a:lnTo>
                    <a:pt x="7984" y="13072"/>
                  </a:lnTo>
                  <a:lnTo>
                    <a:pt x="7989" y="13417"/>
                  </a:lnTo>
                  <a:cubicBezTo>
                    <a:pt x="8008" y="14691"/>
                    <a:pt x="8172" y="15873"/>
                    <a:pt x="8446" y="16871"/>
                  </a:cubicBezTo>
                  <a:cubicBezTo>
                    <a:pt x="8460" y="16929"/>
                    <a:pt x="8475" y="16975"/>
                    <a:pt x="8489" y="17021"/>
                  </a:cubicBezTo>
                  <a:cubicBezTo>
                    <a:pt x="8503" y="17067"/>
                    <a:pt x="8518" y="17124"/>
                    <a:pt x="8532" y="17170"/>
                  </a:cubicBezTo>
                  <a:cubicBezTo>
                    <a:pt x="9042" y="18823"/>
                    <a:pt x="9865" y="19878"/>
                    <a:pt x="10793" y="19878"/>
                  </a:cubicBezTo>
                  <a:cubicBezTo>
                    <a:pt x="11721" y="19878"/>
                    <a:pt x="12543" y="18823"/>
                    <a:pt x="13053" y="17170"/>
                  </a:cubicBezTo>
                  <a:cubicBezTo>
                    <a:pt x="12745" y="16102"/>
                    <a:pt x="12558" y="14817"/>
                    <a:pt x="12539" y="13417"/>
                  </a:cubicBezTo>
                  <a:lnTo>
                    <a:pt x="12543" y="1340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0E0CD85-31B4-4515-AADA-275A97BE6A8B}"/>
              </a:ext>
            </a:extLst>
          </p:cNvPr>
          <p:cNvSpPr txBox="1"/>
          <p:nvPr/>
        </p:nvSpPr>
        <p:spPr>
          <a:xfrm>
            <a:off x="7231439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747FB7-A816-4AD7-A0EF-14AA7F1986C5}"/>
              </a:ext>
            </a:extLst>
          </p:cNvPr>
          <p:cNvSpPr txBox="1"/>
          <p:nvPr/>
        </p:nvSpPr>
        <p:spPr>
          <a:xfrm>
            <a:off x="7231439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845333-71EC-42A5-997A-9EB8B8463A5D}"/>
              </a:ext>
            </a:extLst>
          </p:cNvPr>
          <p:cNvSpPr txBox="1"/>
          <p:nvPr/>
        </p:nvSpPr>
        <p:spPr>
          <a:xfrm>
            <a:off x="257175" y="2398563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EFA68-0AB2-4200-907F-1415E62461FA}"/>
              </a:ext>
            </a:extLst>
          </p:cNvPr>
          <p:cNvSpPr txBox="1"/>
          <p:nvPr/>
        </p:nvSpPr>
        <p:spPr>
          <a:xfrm>
            <a:off x="257175" y="4081890"/>
            <a:ext cx="157734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BBEA17-D0AF-4EAE-8ED2-31791E0E1A25}"/>
              </a:ext>
            </a:extLst>
          </p:cNvPr>
          <p:cNvSpPr txBox="1"/>
          <p:nvPr/>
        </p:nvSpPr>
        <p:spPr>
          <a:xfrm>
            <a:off x="310658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Text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Here</a:t>
            </a:r>
          </a:p>
        </p:txBody>
      </p:sp>
      <p:pic>
        <p:nvPicPr>
          <p:cNvPr id="32" name="Graphic 31" descr="Blog with solid fill">
            <a:extLst>
              <a:ext uri="{FF2B5EF4-FFF2-40B4-BE49-F238E27FC236}">
                <a16:creationId xmlns:a16="http://schemas.microsoft.com/office/drawing/2014/main" id="{FC5BE508-8B78-4C19-A0CC-2EB676B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2272" y="3379917"/>
            <a:ext cx="476488" cy="47648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4A7A577-0E81-4126-9A95-F83B7D44BC1F}"/>
              </a:ext>
            </a:extLst>
          </p:cNvPr>
          <p:cNvSpPr txBox="1"/>
          <p:nvPr/>
        </p:nvSpPr>
        <p:spPr>
          <a:xfrm>
            <a:off x="3018832" y="4436716"/>
            <a:ext cx="863368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050" b="0" i="0" u="none" strike="noStrike" kern="1200" cap="none" spc="0" normalizeH="0" baseline="0" noProof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here.</a:t>
            </a:r>
            <a:endParaRPr lang="en-US" sz="10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BE8F7-9F4E-4CDE-9687-606CF5B6F572}"/>
              </a:ext>
            </a:extLst>
          </p:cNvPr>
          <p:cNvSpPr txBox="1"/>
          <p:nvPr/>
        </p:nvSpPr>
        <p:spPr>
          <a:xfrm>
            <a:off x="4228070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Text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Here</a:t>
            </a:r>
          </a:p>
        </p:txBody>
      </p:sp>
      <p:pic>
        <p:nvPicPr>
          <p:cNvPr id="33" name="Graphic 32" descr="Bluetooth with solid fill">
            <a:extLst>
              <a:ext uri="{FF2B5EF4-FFF2-40B4-BE49-F238E27FC236}">
                <a16:creationId xmlns:a16="http://schemas.microsoft.com/office/drawing/2014/main" id="{6C049395-D794-4A37-AA8A-F4C2278CF6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3757" y="3379917"/>
            <a:ext cx="476488" cy="47648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17D8A7-CF53-4A73-A5CC-19E615FCAE57}"/>
              </a:ext>
            </a:extLst>
          </p:cNvPr>
          <p:cNvSpPr txBox="1"/>
          <p:nvPr/>
        </p:nvSpPr>
        <p:spPr>
          <a:xfrm>
            <a:off x="4140317" y="4436716"/>
            <a:ext cx="863368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050" b="0" i="0" u="none" strike="noStrike" kern="1200" cap="none" spc="0" normalizeH="0" baseline="0" noProof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here.</a:t>
            </a:r>
            <a:endParaRPr lang="en-US" sz="1050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9B3E87-563B-45C1-931E-2B7CECB99CF4}"/>
              </a:ext>
            </a:extLst>
          </p:cNvPr>
          <p:cNvSpPr txBox="1"/>
          <p:nvPr/>
        </p:nvSpPr>
        <p:spPr>
          <a:xfrm>
            <a:off x="534955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Text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Here</a:t>
            </a:r>
          </a:p>
        </p:txBody>
      </p:sp>
      <p:pic>
        <p:nvPicPr>
          <p:cNvPr id="34" name="Graphic 33" descr="Books with solid fill">
            <a:extLst>
              <a:ext uri="{FF2B5EF4-FFF2-40B4-BE49-F238E27FC236}">
                <a16:creationId xmlns:a16="http://schemas.microsoft.com/office/drawing/2014/main" id="{824E8A99-DD3C-4E8F-AB7F-76C346EDC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5242" y="3379917"/>
            <a:ext cx="476488" cy="47648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3D03051-3EAF-48C7-96F6-2D3E250D8BD2}"/>
              </a:ext>
            </a:extLst>
          </p:cNvPr>
          <p:cNvSpPr txBox="1"/>
          <p:nvPr/>
        </p:nvSpPr>
        <p:spPr>
          <a:xfrm>
            <a:off x="5261802" y="4436716"/>
            <a:ext cx="863368" cy="57708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kumimoji="0" lang="en-IN" sz="1050" b="0" i="0" u="none" strike="noStrike" kern="1200" cap="none" spc="0" normalizeH="0" baseline="0" noProof="1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type your contents here.</a:t>
            </a:r>
            <a:endParaRPr lang="en-US" sz="1050" noProof="1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80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84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3-Step Intertwined Arrows – Slide Template</vt:lpstr>
      <vt:lpstr>3-Step Intertwined Arrows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2021-10-21T06:47:52Z</dcterms:created>
  <dcterms:modified xsi:type="dcterms:W3CDTF">2021-10-21T06:48:02Z</dcterms:modified>
  <cp:category/>
</cp:coreProperties>
</file>