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703" r:id="rId2"/>
  </p:sldMasterIdLst>
  <p:notesMasterIdLst>
    <p:notesMasterId r:id="rId5"/>
  </p:notesMasterIdLst>
  <p:sldIdLst>
    <p:sldId id="359" r:id="rId3"/>
    <p:sldId id="3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41" autoAdjust="0"/>
    <p:restoredTop sz="96433" autoAdjust="0"/>
  </p:normalViewPr>
  <p:slideViewPr>
    <p:cSldViewPr snapToGrid="0" showGuides="1">
      <p:cViewPr varScale="1">
        <p:scale>
          <a:sx n="72" d="100"/>
          <a:sy n="72" d="100"/>
        </p:scale>
        <p:origin x="7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4465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2658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1"/>
              <a:t>Traffic Light List for PowerPoint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1D12326-BBD4-4A79-B519-C866D6C0A59B}"/>
              </a:ext>
            </a:extLst>
          </p:cNvPr>
          <p:cNvGrpSpPr/>
          <p:nvPr/>
        </p:nvGrpSpPr>
        <p:grpSpPr>
          <a:xfrm>
            <a:off x="620031" y="1138652"/>
            <a:ext cx="3273879" cy="5719349"/>
            <a:chOff x="3531357" y="-6126227"/>
            <a:chExt cx="5129285" cy="8960678"/>
          </a:xfrm>
        </p:grpSpPr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E3FA0399-4A10-4C11-88B8-E14B9EDDB5BD}"/>
                </a:ext>
              </a:extLst>
            </p:cNvPr>
            <p:cNvSpPr/>
            <p:nvPr/>
          </p:nvSpPr>
          <p:spPr>
            <a:xfrm>
              <a:off x="4420358" y="-6126227"/>
              <a:ext cx="3364105" cy="8431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426"/>
                  </a:moveTo>
                  <a:cubicBezTo>
                    <a:pt x="21600" y="20627"/>
                    <a:pt x="19340" y="21600"/>
                    <a:pt x="16552" y="21600"/>
                  </a:cubicBezTo>
                  <a:lnTo>
                    <a:pt x="5048" y="21600"/>
                  </a:lnTo>
                  <a:cubicBezTo>
                    <a:pt x="2260" y="21600"/>
                    <a:pt x="0" y="20627"/>
                    <a:pt x="0" y="19426"/>
                  </a:cubicBezTo>
                  <a:lnTo>
                    <a:pt x="0" y="2174"/>
                  </a:lnTo>
                  <a:cubicBezTo>
                    <a:pt x="0" y="973"/>
                    <a:pt x="2260" y="0"/>
                    <a:pt x="5048" y="0"/>
                  </a:cubicBezTo>
                  <a:lnTo>
                    <a:pt x="16552" y="0"/>
                  </a:lnTo>
                  <a:cubicBezTo>
                    <a:pt x="19340" y="0"/>
                    <a:pt x="21600" y="973"/>
                    <a:pt x="21600" y="2174"/>
                  </a:cubicBezTo>
                  <a:lnTo>
                    <a:pt x="21600" y="19426"/>
                  </a:ln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0" name="Circle">
              <a:extLst>
                <a:ext uri="{FF2B5EF4-FFF2-40B4-BE49-F238E27FC236}">
                  <a16:creationId xmlns:a16="http://schemas.microsoft.com/office/drawing/2014/main" id="{26DCABB5-1EC3-4F57-80E5-D05CE6AFF82D}"/>
                </a:ext>
              </a:extLst>
            </p:cNvPr>
            <p:cNvSpPr/>
            <p:nvPr/>
          </p:nvSpPr>
          <p:spPr>
            <a:xfrm>
              <a:off x="5080757" y="-5427726"/>
              <a:ext cx="2035793" cy="203579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1" name="Circle">
              <a:extLst>
                <a:ext uri="{FF2B5EF4-FFF2-40B4-BE49-F238E27FC236}">
                  <a16:creationId xmlns:a16="http://schemas.microsoft.com/office/drawing/2014/main" id="{136C7023-5493-4C5E-B361-27F21EDDC910}"/>
                </a:ext>
              </a:extLst>
            </p:cNvPr>
            <p:cNvSpPr/>
            <p:nvPr/>
          </p:nvSpPr>
          <p:spPr>
            <a:xfrm>
              <a:off x="5080758" y="-2976626"/>
              <a:ext cx="2035792" cy="2035792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6F855920-298A-428C-AE34-0BAA475CBB26}"/>
                </a:ext>
              </a:extLst>
            </p:cNvPr>
            <p:cNvSpPr/>
            <p:nvPr/>
          </p:nvSpPr>
          <p:spPr>
            <a:xfrm>
              <a:off x="5080758" y="-512826"/>
              <a:ext cx="2035792" cy="2035792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B275AA3C-AB3B-4D2F-A381-C53482D4D9F8}"/>
                </a:ext>
              </a:extLst>
            </p:cNvPr>
            <p:cNvSpPr/>
            <p:nvPr/>
          </p:nvSpPr>
          <p:spPr>
            <a:xfrm>
              <a:off x="5195058" y="-5313426"/>
              <a:ext cx="1803520" cy="1803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19875" extrusionOk="0">
                  <a:moveTo>
                    <a:pt x="19847" y="13222"/>
                  </a:moveTo>
                  <a:cubicBezTo>
                    <a:pt x="18871" y="16173"/>
                    <a:pt x="16446" y="18486"/>
                    <a:pt x="13405" y="19396"/>
                  </a:cubicBezTo>
                  <a:cubicBezTo>
                    <a:pt x="9678" y="20511"/>
                    <a:pt x="6114" y="19596"/>
                    <a:pt x="3601" y="17517"/>
                  </a:cubicBezTo>
                  <a:cubicBezTo>
                    <a:pt x="3461" y="17401"/>
                    <a:pt x="3326" y="17282"/>
                    <a:pt x="3192" y="17159"/>
                  </a:cubicBezTo>
                  <a:cubicBezTo>
                    <a:pt x="499" y="14681"/>
                    <a:pt x="-805" y="10784"/>
                    <a:pt x="526" y="6696"/>
                  </a:cubicBezTo>
                  <a:cubicBezTo>
                    <a:pt x="1469" y="3797"/>
                    <a:pt x="3807" y="1487"/>
                    <a:pt x="6773" y="543"/>
                  </a:cubicBezTo>
                  <a:cubicBezTo>
                    <a:pt x="11900" y="-1089"/>
                    <a:pt x="16743" y="1125"/>
                    <a:pt x="19022" y="4967"/>
                  </a:cubicBezTo>
                  <a:cubicBezTo>
                    <a:pt x="19091" y="5084"/>
                    <a:pt x="19160" y="5203"/>
                    <a:pt x="19223" y="5324"/>
                  </a:cubicBezTo>
                  <a:cubicBezTo>
                    <a:pt x="20445" y="7581"/>
                    <a:pt x="20795" y="10360"/>
                    <a:pt x="19847" y="13222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5CA82D9C-C6AC-4B93-A191-2192BF597C15}"/>
                </a:ext>
              </a:extLst>
            </p:cNvPr>
            <p:cNvSpPr/>
            <p:nvPr/>
          </p:nvSpPr>
          <p:spPr>
            <a:xfrm>
              <a:off x="5410958" y="-5046726"/>
              <a:ext cx="1587628" cy="153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D2660CF9-DBAE-4AB4-860A-92262292F8F2}"/>
                </a:ext>
              </a:extLst>
            </p:cNvPr>
            <p:cNvSpPr/>
            <p:nvPr/>
          </p:nvSpPr>
          <p:spPr>
            <a:xfrm>
              <a:off x="5195058" y="-2849627"/>
              <a:ext cx="1803400" cy="1803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D9418608-B3E7-4D51-A4A9-362A4A188077}"/>
                </a:ext>
              </a:extLst>
            </p:cNvPr>
            <p:cNvSpPr/>
            <p:nvPr/>
          </p:nvSpPr>
          <p:spPr>
            <a:xfrm>
              <a:off x="5410958" y="-2582926"/>
              <a:ext cx="1587628" cy="153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8147B25E-B4CF-4120-8315-65DA0A259155}"/>
                </a:ext>
              </a:extLst>
            </p:cNvPr>
            <p:cNvSpPr/>
            <p:nvPr/>
          </p:nvSpPr>
          <p:spPr>
            <a:xfrm>
              <a:off x="5195058" y="-398527"/>
              <a:ext cx="1803400" cy="1803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0A695091-CC67-472D-B89E-F45729C6EFF0}"/>
                </a:ext>
              </a:extLst>
            </p:cNvPr>
            <p:cNvSpPr/>
            <p:nvPr/>
          </p:nvSpPr>
          <p:spPr>
            <a:xfrm>
              <a:off x="5410958" y="-131826"/>
              <a:ext cx="1587628" cy="153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49F561C7-8284-4933-AB49-B092B27F710A}"/>
                </a:ext>
              </a:extLst>
            </p:cNvPr>
            <p:cNvSpPr/>
            <p:nvPr/>
          </p:nvSpPr>
          <p:spPr>
            <a:xfrm>
              <a:off x="7887458" y="-5275326"/>
              <a:ext cx="773184" cy="173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0705B6DD-7E26-4B08-BFD8-9930ACD0CD04}"/>
                </a:ext>
              </a:extLst>
            </p:cNvPr>
            <p:cNvSpPr/>
            <p:nvPr/>
          </p:nvSpPr>
          <p:spPr>
            <a:xfrm>
              <a:off x="7887458" y="-2824226"/>
              <a:ext cx="773184" cy="173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3997AD42-DC06-4F3D-8536-E9F091786425}"/>
                </a:ext>
              </a:extLst>
            </p:cNvPr>
            <p:cNvSpPr/>
            <p:nvPr/>
          </p:nvSpPr>
          <p:spPr>
            <a:xfrm>
              <a:off x="7887458" y="-360426"/>
              <a:ext cx="773184" cy="173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2EE42D31-972B-4505-B30A-995BBFD0C627}"/>
                </a:ext>
              </a:extLst>
            </p:cNvPr>
            <p:cNvSpPr/>
            <p:nvPr/>
          </p:nvSpPr>
          <p:spPr>
            <a:xfrm>
              <a:off x="3531357" y="-5288026"/>
              <a:ext cx="773185" cy="173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353" y="5591"/>
                  </a:moveTo>
                  <a:lnTo>
                    <a:pt x="7963" y="18392"/>
                  </a:lnTo>
                  <a:cubicBezTo>
                    <a:pt x="9093" y="20289"/>
                    <a:pt x="12747" y="21600"/>
                    <a:pt x="16909" y="21600"/>
                  </a:cubicBezTo>
                  <a:lnTo>
                    <a:pt x="20284" y="21600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0"/>
                    <a:pt x="-1316" y="2784"/>
                    <a:pt x="353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3144311B-814F-4222-A19D-A77C7341D60B}"/>
                </a:ext>
              </a:extLst>
            </p:cNvPr>
            <p:cNvSpPr/>
            <p:nvPr/>
          </p:nvSpPr>
          <p:spPr>
            <a:xfrm>
              <a:off x="3531357" y="-2824226"/>
              <a:ext cx="773185" cy="173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6DFA576F-0471-4AD4-A07A-BE55D51D4CB7}"/>
                </a:ext>
              </a:extLst>
            </p:cNvPr>
            <p:cNvSpPr/>
            <p:nvPr/>
          </p:nvSpPr>
          <p:spPr>
            <a:xfrm>
              <a:off x="3531357" y="-360427"/>
              <a:ext cx="773185" cy="173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6" name="Rectangle">
              <a:extLst>
                <a:ext uri="{FF2B5EF4-FFF2-40B4-BE49-F238E27FC236}">
                  <a16:creationId xmlns:a16="http://schemas.microsoft.com/office/drawing/2014/main" id="{939F4A25-03C7-4C78-9252-052A691717AA}"/>
                </a:ext>
              </a:extLst>
            </p:cNvPr>
            <p:cNvSpPr/>
            <p:nvPr/>
          </p:nvSpPr>
          <p:spPr>
            <a:xfrm>
              <a:off x="5576057" y="2433575"/>
              <a:ext cx="1052323" cy="400876"/>
            </a:xfrm>
            <a:prstGeom prst="rect">
              <a:avLst/>
            </a:prstGeom>
            <a:solidFill>
              <a:srgbClr val="93949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F8997B26-187E-48A0-AC13-82EAB2AC412B}"/>
              </a:ext>
            </a:extLst>
          </p:cNvPr>
          <p:cNvSpPr txBox="1"/>
          <p:nvPr/>
        </p:nvSpPr>
        <p:spPr>
          <a:xfrm>
            <a:off x="1930600" y="1652117"/>
            <a:ext cx="652743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8CEE876-074B-4AA9-8DA4-A08F624BE9CF}"/>
              </a:ext>
            </a:extLst>
          </p:cNvPr>
          <p:cNvSpPr txBox="1"/>
          <p:nvPr/>
        </p:nvSpPr>
        <p:spPr>
          <a:xfrm>
            <a:off x="1930600" y="3251741"/>
            <a:ext cx="652743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0BEF0D5-8716-4D10-B351-C00E99D25A2C}"/>
              </a:ext>
            </a:extLst>
          </p:cNvPr>
          <p:cNvSpPr txBox="1"/>
          <p:nvPr/>
        </p:nvSpPr>
        <p:spPr>
          <a:xfrm>
            <a:off x="1930600" y="4838619"/>
            <a:ext cx="652743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C5871DA-946F-4F7F-A4AA-1F418DA6E3F8}"/>
              </a:ext>
            </a:extLst>
          </p:cNvPr>
          <p:cNvGrpSpPr/>
          <p:nvPr/>
        </p:nvGrpSpPr>
        <p:grpSpPr>
          <a:xfrm>
            <a:off x="5372100" y="1572439"/>
            <a:ext cx="5816600" cy="1328762"/>
            <a:chOff x="4838700" y="1244133"/>
            <a:chExt cx="6515099" cy="1328762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5D0AE6B-44A3-4421-9479-B2B9E69EEBF4}"/>
                </a:ext>
              </a:extLst>
            </p:cNvPr>
            <p:cNvSpPr/>
            <p:nvPr/>
          </p:nvSpPr>
          <p:spPr>
            <a:xfrm>
              <a:off x="4838700" y="1649565"/>
              <a:ext cx="6515099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8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You can type your contents here. Obviously, this graphic will suit your presentation slide to discuss with your audience how easily you can differentiate points discussions. </a:t>
              </a:r>
              <a:endParaRPr kumimoji="0" lang="en-US" sz="1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4C26B99-001A-4248-B2C8-AF9B240067F3}"/>
                </a:ext>
              </a:extLst>
            </p:cNvPr>
            <p:cNvSpPr/>
            <p:nvPr/>
          </p:nvSpPr>
          <p:spPr>
            <a:xfrm>
              <a:off x="4838700" y="1244133"/>
              <a:ext cx="5388428" cy="461665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all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Enter Text Here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F6C1E4F-5287-47DC-AAC6-C5F6C76CCD6D}"/>
              </a:ext>
            </a:extLst>
          </p:cNvPr>
          <p:cNvGrpSpPr/>
          <p:nvPr/>
        </p:nvGrpSpPr>
        <p:grpSpPr>
          <a:xfrm>
            <a:off x="5372100" y="3139055"/>
            <a:ext cx="5816600" cy="1328762"/>
            <a:chOff x="4838700" y="1244133"/>
            <a:chExt cx="6515099" cy="1328762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C6F276E-E1BD-43BA-81B4-7C8011317873}"/>
                </a:ext>
              </a:extLst>
            </p:cNvPr>
            <p:cNvSpPr/>
            <p:nvPr/>
          </p:nvSpPr>
          <p:spPr>
            <a:xfrm>
              <a:off x="4838700" y="1649565"/>
              <a:ext cx="6515099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8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You can type your contents here. Obviously, this graphic will suit your presentation slide to discuss with your audience how easily you can differentiate points discussions. </a:t>
              </a:r>
              <a:endParaRPr kumimoji="0" lang="en-US" sz="1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8A906AC9-5452-4825-BC25-AC97F8410A13}"/>
                </a:ext>
              </a:extLst>
            </p:cNvPr>
            <p:cNvSpPr/>
            <p:nvPr/>
          </p:nvSpPr>
          <p:spPr>
            <a:xfrm>
              <a:off x="4838700" y="1244133"/>
              <a:ext cx="5388428" cy="461665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all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Enter Text Here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FE9163C6-A753-4941-B6CB-DA8580E7FA18}"/>
              </a:ext>
            </a:extLst>
          </p:cNvPr>
          <p:cNvGrpSpPr/>
          <p:nvPr/>
        </p:nvGrpSpPr>
        <p:grpSpPr>
          <a:xfrm>
            <a:off x="5372100" y="4705671"/>
            <a:ext cx="5816600" cy="1328762"/>
            <a:chOff x="4838700" y="1244133"/>
            <a:chExt cx="6515099" cy="1328762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5C3FC58-0A44-4725-85BE-04EFF23C6E04}"/>
                </a:ext>
              </a:extLst>
            </p:cNvPr>
            <p:cNvSpPr/>
            <p:nvPr/>
          </p:nvSpPr>
          <p:spPr>
            <a:xfrm>
              <a:off x="4838700" y="1649565"/>
              <a:ext cx="6515099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8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You can type your contents here. Obviously, this graphic will suit your presentation slide to discuss with your audience how easily you can differentiate points discussions. </a:t>
              </a:r>
              <a:endParaRPr kumimoji="0" lang="en-US" sz="1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C5DFC20-4BB0-4840-B850-5BC0BD80CE46}"/>
                </a:ext>
              </a:extLst>
            </p:cNvPr>
            <p:cNvSpPr/>
            <p:nvPr/>
          </p:nvSpPr>
          <p:spPr>
            <a:xfrm>
              <a:off x="4838700" y="1244133"/>
              <a:ext cx="5388428" cy="461665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all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Enter Text Here</a:t>
              </a:r>
            </a:p>
          </p:txBody>
        </p:sp>
      </p:grpSp>
      <p:sp>
        <p:nvSpPr>
          <p:cNvPr id="7" name="Oval 6">
            <a:extLst>
              <a:ext uri="{FF2B5EF4-FFF2-40B4-BE49-F238E27FC236}">
                <a16:creationId xmlns:a16="http://schemas.microsoft.com/office/drawing/2014/main" id="{443504E1-2841-480E-9B5B-8285AA86AA78}"/>
              </a:ext>
            </a:extLst>
          </p:cNvPr>
          <p:cNvSpPr/>
          <p:nvPr/>
        </p:nvSpPr>
        <p:spPr>
          <a:xfrm>
            <a:off x="4812859" y="1523871"/>
            <a:ext cx="558800" cy="5588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innerShdw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F6F83667-428A-42D5-AE1A-F0FF08449630}"/>
              </a:ext>
            </a:extLst>
          </p:cNvPr>
          <p:cNvSpPr/>
          <p:nvPr/>
        </p:nvSpPr>
        <p:spPr>
          <a:xfrm>
            <a:off x="4812859" y="3090358"/>
            <a:ext cx="558800" cy="55880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innerShdw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28425AAC-40BA-4782-8126-DA36F237E4AE}"/>
              </a:ext>
            </a:extLst>
          </p:cNvPr>
          <p:cNvSpPr/>
          <p:nvPr/>
        </p:nvSpPr>
        <p:spPr>
          <a:xfrm>
            <a:off x="4812859" y="4685310"/>
            <a:ext cx="558800" cy="5588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innerShdw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7645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1"/>
              <a:t>Traffic Light List for PowerPoint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1D12326-BBD4-4A79-B519-C866D6C0A59B}"/>
              </a:ext>
            </a:extLst>
          </p:cNvPr>
          <p:cNvGrpSpPr/>
          <p:nvPr/>
        </p:nvGrpSpPr>
        <p:grpSpPr>
          <a:xfrm>
            <a:off x="620031" y="1138652"/>
            <a:ext cx="3273879" cy="5719349"/>
            <a:chOff x="3531357" y="-6126227"/>
            <a:chExt cx="5129285" cy="8960678"/>
          </a:xfrm>
        </p:grpSpPr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E3FA0399-4A10-4C11-88B8-E14B9EDDB5BD}"/>
                </a:ext>
              </a:extLst>
            </p:cNvPr>
            <p:cNvSpPr/>
            <p:nvPr/>
          </p:nvSpPr>
          <p:spPr>
            <a:xfrm>
              <a:off x="4420358" y="-6126227"/>
              <a:ext cx="3364105" cy="8431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426"/>
                  </a:moveTo>
                  <a:cubicBezTo>
                    <a:pt x="21600" y="20627"/>
                    <a:pt x="19340" y="21600"/>
                    <a:pt x="16552" y="21600"/>
                  </a:cubicBezTo>
                  <a:lnTo>
                    <a:pt x="5048" y="21600"/>
                  </a:lnTo>
                  <a:cubicBezTo>
                    <a:pt x="2260" y="21600"/>
                    <a:pt x="0" y="20627"/>
                    <a:pt x="0" y="19426"/>
                  </a:cubicBezTo>
                  <a:lnTo>
                    <a:pt x="0" y="2174"/>
                  </a:lnTo>
                  <a:cubicBezTo>
                    <a:pt x="0" y="973"/>
                    <a:pt x="2260" y="0"/>
                    <a:pt x="5048" y="0"/>
                  </a:cubicBezTo>
                  <a:lnTo>
                    <a:pt x="16552" y="0"/>
                  </a:lnTo>
                  <a:cubicBezTo>
                    <a:pt x="19340" y="0"/>
                    <a:pt x="21600" y="973"/>
                    <a:pt x="21600" y="2174"/>
                  </a:cubicBezTo>
                  <a:lnTo>
                    <a:pt x="21600" y="19426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0" name="Circle">
              <a:extLst>
                <a:ext uri="{FF2B5EF4-FFF2-40B4-BE49-F238E27FC236}">
                  <a16:creationId xmlns:a16="http://schemas.microsoft.com/office/drawing/2014/main" id="{26DCABB5-1EC3-4F57-80E5-D05CE6AFF82D}"/>
                </a:ext>
              </a:extLst>
            </p:cNvPr>
            <p:cNvSpPr/>
            <p:nvPr/>
          </p:nvSpPr>
          <p:spPr>
            <a:xfrm>
              <a:off x="5080757" y="-5427726"/>
              <a:ext cx="2035793" cy="2035791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1" name="Circle">
              <a:extLst>
                <a:ext uri="{FF2B5EF4-FFF2-40B4-BE49-F238E27FC236}">
                  <a16:creationId xmlns:a16="http://schemas.microsoft.com/office/drawing/2014/main" id="{136C7023-5493-4C5E-B361-27F21EDDC910}"/>
                </a:ext>
              </a:extLst>
            </p:cNvPr>
            <p:cNvSpPr/>
            <p:nvPr/>
          </p:nvSpPr>
          <p:spPr>
            <a:xfrm>
              <a:off x="5080758" y="-2976626"/>
              <a:ext cx="2035792" cy="2035792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6F855920-298A-428C-AE34-0BAA475CBB26}"/>
                </a:ext>
              </a:extLst>
            </p:cNvPr>
            <p:cNvSpPr/>
            <p:nvPr/>
          </p:nvSpPr>
          <p:spPr>
            <a:xfrm>
              <a:off x="5080758" y="-512826"/>
              <a:ext cx="2035792" cy="2035792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B275AA3C-AB3B-4D2F-A381-C53482D4D9F8}"/>
                </a:ext>
              </a:extLst>
            </p:cNvPr>
            <p:cNvSpPr/>
            <p:nvPr/>
          </p:nvSpPr>
          <p:spPr>
            <a:xfrm>
              <a:off x="5195058" y="-5313426"/>
              <a:ext cx="1803520" cy="1803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19875" extrusionOk="0">
                  <a:moveTo>
                    <a:pt x="19847" y="13222"/>
                  </a:moveTo>
                  <a:cubicBezTo>
                    <a:pt x="18871" y="16173"/>
                    <a:pt x="16446" y="18486"/>
                    <a:pt x="13405" y="19396"/>
                  </a:cubicBezTo>
                  <a:cubicBezTo>
                    <a:pt x="9678" y="20511"/>
                    <a:pt x="6114" y="19596"/>
                    <a:pt x="3601" y="17517"/>
                  </a:cubicBezTo>
                  <a:cubicBezTo>
                    <a:pt x="3461" y="17401"/>
                    <a:pt x="3326" y="17282"/>
                    <a:pt x="3192" y="17159"/>
                  </a:cubicBezTo>
                  <a:cubicBezTo>
                    <a:pt x="499" y="14681"/>
                    <a:pt x="-805" y="10784"/>
                    <a:pt x="526" y="6696"/>
                  </a:cubicBezTo>
                  <a:cubicBezTo>
                    <a:pt x="1469" y="3797"/>
                    <a:pt x="3807" y="1487"/>
                    <a:pt x="6773" y="543"/>
                  </a:cubicBezTo>
                  <a:cubicBezTo>
                    <a:pt x="11900" y="-1089"/>
                    <a:pt x="16743" y="1125"/>
                    <a:pt x="19022" y="4967"/>
                  </a:cubicBezTo>
                  <a:cubicBezTo>
                    <a:pt x="19091" y="5084"/>
                    <a:pt x="19160" y="5203"/>
                    <a:pt x="19223" y="5324"/>
                  </a:cubicBezTo>
                  <a:cubicBezTo>
                    <a:pt x="20445" y="7581"/>
                    <a:pt x="20795" y="10360"/>
                    <a:pt x="19847" y="13222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5CA82D9C-C6AC-4B93-A191-2192BF597C15}"/>
                </a:ext>
              </a:extLst>
            </p:cNvPr>
            <p:cNvSpPr/>
            <p:nvPr/>
          </p:nvSpPr>
          <p:spPr>
            <a:xfrm>
              <a:off x="5410958" y="-5046726"/>
              <a:ext cx="1587628" cy="153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D2660CF9-DBAE-4AB4-860A-92262292F8F2}"/>
                </a:ext>
              </a:extLst>
            </p:cNvPr>
            <p:cNvSpPr/>
            <p:nvPr/>
          </p:nvSpPr>
          <p:spPr>
            <a:xfrm>
              <a:off x="5195058" y="-2849627"/>
              <a:ext cx="1803400" cy="1803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D9418608-B3E7-4D51-A4A9-362A4A188077}"/>
                </a:ext>
              </a:extLst>
            </p:cNvPr>
            <p:cNvSpPr/>
            <p:nvPr/>
          </p:nvSpPr>
          <p:spPr>
            <a:xfrm>
              <a:off x="5410958" y="-2582926"/>
              <a:ext cx="1587628" cy="153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8147B25E-B4CF-4120-8315-65DA0A259155}"/>
                </a:ext>
              </a:extLst>
            </p:cNvPr>
            <p:cNvSpPr/>
            <p:nvPr/>
          </p:nvSpPr>
          <p:spPr>
            <a:xfrm>
              <a:off x="5195058" y="-398527"/>
              <a:ext cx="1803400" cy="1803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0A695091-CC67-472D-B89E-F45729C6EFF0}"/>
                </a:ext>
              </a:extLst>
            </p:cNvPr>
            <p:cNvSpPr/>
            <p:nvPr/>
          </p:nvSpPr>
          <p:spPr>
            <a:xfrm>
              <a:off x="5410958" y="-131826"/>
              <a:ext cx="1587628" cy="153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49F561C7-8284-4933-AB49-B092B27F710A}"/>
                </a:ext>
              </a:extLst>
            </p:cNvPr>
            <p:cNvSpPr/>
            <p:nvPr/>
          </p:nvSpPr>
          <p:spPr>
            <a:xfrm>
              <a:off x="7887458" y="-5275326"/>
              <a:ext cx="773184" cy="173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0705B6DD-7E26-4B08-BFD8-9930ACD0CD04}"/>
                </a:ext>
              </a:extLst>
            </p:cNvPr>
            <p:cNvSpPr/>
            <p:nvPr/>
          </p:nvSpPr>
          <p:spPr>
            <a:xfrm>
              <a:off x="7887458" y="-2824226"/>
              <a:ext cx="773184" cy="173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3997AD42-DC06-4F3D-8536-E9F091786425}"/>
                </a:ext>
              </a:extLst>
            </p:cNvPr>
            <p:cNvSpPr/>
            <p:nvPr/>
          </p:nvSpPr>
          <p:spPr>
            <a:xfrm>
              <a:off x="7887458" y="-360426"/>
              <a:ext cx="773184" cy="173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2EE42D31-972B-4505-B30A-995BBFD0C627}"/>
                </a:ext>
              </a:extLst>
            </p:cNvPr>
            <p:cNvSpPr/>
            <p:nvPr/>
          </p:nvSpPr>
          <p:spPr>
            <a:xfrm>
              <a:off x="3531357" y="-5288026"/>
              <a:ext cx="773185" cy="173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353" y="5591"/>
                  </a:moveTo>
                  <a:lnTo>
                    <a:pt x="7963" y="18392"/>
                  </a:lnTo>
                  <a:cubicBezTo>
                    <a:pt x="9093" y="20289"/>
                    <a:pt x="12747" y="21600"/>
                    <a:pt x="16909" y="21600"/>
                  </a:cubicBezTo>
                  <a:lnTo>
                    <a:pt x="20284" y="21600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0"/>
                    <a:pt x="-1316" y="2784"/>
                    <a:pt x="353" y="559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3144311B-814F-4222-A19D-A77C7341D60B}"/>
                </a:ext>
              </a:extLst>
            </p:cNvPr>
            <p:cNvSpPr/>
            <p:nvPr/>
          </p:nvSpPr>
          <p:spPr>
            <a:xfrm>
              <a:off x="3531357" y="-2824226"/>
              <a:ext cx="773185" cy="173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6DFA576F-0471-4AD4-A07A-BE55D51D4CB7}"/>
                </a:ext>
              </a:extLst>
            </p:cNvPr>
            <p:cNvSpPr/>
            <p:nvPr/>
          </p:nvSpPr>
          <p:spPr>
            <a:xfrm>
              <a:off x="3531357" y="-360427"/>
              <a:ext cx="773185" cy="173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6" name="Rectangle">
              <a:extLst>
                <a:ext uri="{FF2B5EF4-FFF2-40B4-BE49-F238E27FC236}">
                  <a16:creationId xmlns:a16="http://schemas.microsoft.com/office/drawing/2014/main" id="{939F4A25-03C7-4C78-9252-052A691717AA}"/>
                </a:ext>
              </a:extLst>
            </p:cNvPr>
            <p:cNvSpPr/>
            <p:nvPr/>
          </p:nvSpPr>
          <p:spPr>
            <a:xfrm>
              <a:off x="5576057" y="2433575"/>
              <a:ext cx="1052323" cy="40087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US" sz="30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F8997B26-187E-48A0-AC13-82EAB2AC412B}"/>
              </a:ext>
            </a:extLst>
          </p:cNvPr>
          <p:cNvSpPr txBox="1"/>
          <p:nvPr/>
        </p:nvSpPr>
        <p:spPr>
          <a:xfrm>
            <a:off x="1930600" y="1652117"/>
            <a:ext cx="652743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8CEE876-074B-4AA9-8DA4-A08F624BE9CF}"/>
              </a:ext>
            </a:extLst>
          </p:cNvPr>
          <p:cNvSpPr txBox="1"/>
          <p:nvPr/>
        </p:nvSpPr>
        <p:spPr>
          <a:xfrm>
            <a:off x="1930600" y="3251741"/>
            <a:ext cx="652743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0BEF0D5-8716-4D10-B351-C00E99D25A2C}"/>
              </a:ext>
            </a:extLst>
          </p:cNvPr>
          <p:cNvSpPr txBox="1"/>
          <p:nvPr/>
        </p:nvSpPr>
        <p:spPr>
          <a:xfrm>
            <a:off x="1930600" y="4838619"/>
            <a:ext cx="652743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C5871DA-946F-4F7F-A4AA-1F418DA6E3F8}"/>
              </a:ext>
            </a:extLst>
          </p:cNvPr>
          <p:cNvGrpSpPr/>
          <p:nvPr/>
        </p:nvGrpSpPr>
        <p:grpSpPr>
          <a:xfrm>
            <a:off x="5372100" y="1572439"/>
            <a:ext cx="5816600" cy="1328762"/>
            <a:chOff x="4838700" y="1244133"/>
            <a:chExt cx="6515099" cy="1328762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5D0AE6B-44A3-4421-9479-B2B9E69EEBF4}"/>
                </a:ext>
              </a:extLst>
            </p:cNvPr>
            <p:cNvSpPr/>
            <p:nvPr/>
          </p:nvSpPr>
          <p:spPr>
            <a:xfrm>
              <a:off x="4838700" y="1649565"/>
              <a:ext cx="6515099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800" b="0" i="0" u="none" strike="noStrike" kern="1200" cap="none" spc="0" normalizeH="0" baseline="0" noProof="1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You can type your contents here. Obviously, this graphic will suit your presentation slide to discuss with your audience how easily you can differentiate points discussions. </a:t>
              </a:r>
              <a:endParaRPr kumimoji="0" lang="en-US" sz="1800" b="0" i="0" u="none" strike="noStrike" kern="1200" cap="none" spc="0" normalizeH="0" baseline="0" noProof="1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4C26B99-001A-4248-B2C8-AF9B240067F3}"/>
                </a:ext>
              </a:extLst>
            </p:cNvPr>
            <p:cNvSpPr/>
            <p:nvPr/>
          </p:nvSpPr>
          <p:spPr>
            <a:xfrm>
              <a:off x="4838700" y="1244133"/>
              <a:ext cx="5388428" cy="461665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all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Enter Text Here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F6C1E4F-5287-47DC-AAC6-C5F6C76CCD6D}"/>
              </a:ext>
            </a:extLst>
          </p:cNvPr>
          <p:cNvGrpSpPr/>
          <p:nvPr/>
        </p:nvGrpSpPr>
        <p:grpSpPr>
          <a:xfrm>
            <a:off x="5372100" y="3139055"/>
            <a:ext cx="5816600" cy="1328762"/>
            <a:chOff x="4838700" y="1244133"/>
            <a:chExt cx="6515099" cy="1328762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C6F276E-E1BD-43BA-81B4-7C8011317873}"/>
                </a:ext>
              </a:extLst>
            </p:cNvPr>
            <p:cNvSpPr/>
            <p:nvPr/>
          </p:nvSpPr>
          <p:spPr>
            <a:xfrm>
              <a:off x="4838700" y="1649565"/>
              <a:ext cx="6515099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800" b="0" i="0" u="none" strike="noStrike" kern="1200" cap="none" spc="0" normalizeH="0" baseline="0" noProof="1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You can type your contents here. Obviously, this graphic will suit your presentation slide to discuss with your audience how easily you can differentiate points discussions. </a:t>
              </a:r>
              <a:endParaRPr kumimoji="0" lang="en-US" sz="1800" b="0" i="0" u="none" strike="noStrike" kern="1200" cap="none" spc="0" normalizeH="0" baseline="0" noProof="1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8A906AC9-5452-4825-BC25-AC97F8410A13}"/>
                </a:ext>
              </a:extLst>
            </p:cNvPr>
            <p:cNvSpPr/>
            <p:nvPr/>
          </p:nvSpPr>
          <p:spPr>
            <a:xfrm>
              <a:off x="4838700" y="1244133"/>
              <a:ext cx="5388428" cy="461665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all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Enter Text Here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FE9163C6-A753-4941-B6CB-DA8580E7FA18}"/>
              </a:ext>
            </a:extLst>
          </p:cNvPr>
          <p:cNvGrpSpPr/>
          <p:nvPr/>
        </p:nvGrpSpPr>
        <p:grpSpPr>
          <a:xfrm>
            <a:off x="5372100" y="4705671"/>
            <a:ext cx="5816600" cy="1328762"/>
            <a:chOff x="4838700" y="1244133"/>
            <a:chExt cx="6515099" cy="1328762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5C3FC58-0A44-4725-85BE-04EFF23C6E04}"/>
                </a:ext>
              </a:extLst>
            </p:cNvPr>
            <p:cNvSpPr/>
            <p:nvPr/>
          </p:nvSpPr>
          <p:spPr>
            <a:xfrm>
              <a:off x="4838700" y="1649565"/>
              <a:ext cx="6515099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800" b="0" i="0" u="none" strike="noStrike" kern="1200" cap="none" spc="0" normalizeH="0" baseline="0" noProof="1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You can type your contents here. Obviously, this graphic will suit your presentation slide to discuss with your audience how easily you can differentiate points discussions. </a:t>
              </a:r>
              <a:endParaRPr kumimoji="0" lang="en-US" sz="1800" b="0" i="0" u="none" strike="noStrike" kern="1200" cap="none" spc="0" normalizeH="0" baseline="0" noProof="1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C5DFC20-4BB0-4840-B850-5BC0BD80CE46}"/>
                </a:ext>
              </a:extLst>
            </p:cNvPr>
            <p:cNvSpPr/>
            <p:nvPr/>
          </p:nvSpPr>
          <p:spPr>
            <a:xfrm>
              <a:off x="4838700" y="1244133"/>
              <a:ext cx="5388428" cy="461665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all" spc="0" normalizeH="0" baseline="0" noProof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Enter Text Here</a:t>
              </a:r>
            </a:p>
          </p:txBody>
        </p:sp>
      </p:grpSp>
      <p:sp>
        <p:nvSpPr>
          <p:cNvPr id="7" name="Oval 6">
            <a:extLst>
              <a:ext uri="{FF2B5EF4-FFF2-40B4-BE49-F238E27FC236}">
                <a16:creationId xmlns:a16="http://schemas.microsoft.com/office/drawing/2014/main" id="{443504E1-2841-480E-9B5B-8285AA86AA78}"/>
              </a:ext>
            </a:extLst>
          </p:cNvPr>
          <p:cNvSpPr/>
          <p:nvPr/>
        </p:nvSpPr>
        <p:spPr>
          <a:xfrm>
            <a:off x="4812859" y="1523871"/>
            <a:ext cx="558800" cy="5588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innerShdw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F6F83667-428A-42D5-AE1A-F0FF08449630}"/>
              </a:ext>
            </a:extLst>
          </p:cNvPr>
          <p:cNvSpPr/>
          <p:nvPr/>
        </p:nvSpPr>
        <p:spPr>
          <a:xfrm>
            <a:off x="4812859" y="3090358"/>
            <a:ext cx="558800" cy="55880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innerShdw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28425AAC-40BA-4782-8126-DA36F237E4AE}"/>
              </a:ext>
            </a:extLst>
          </p:cNvPr>
          <p:cNvSpPr/>
          <p:nvPr/>
        </p:nvSpPr>
        <p:spPr>
          <a:xfrm>
            <a:off x="4812859" y="4685310"/>
            <a:ext cx="558800" cy="5588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innerShdw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5261704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216</Words>
  <Application>Microsoft Office PowerPoint</Application>
  <PresentationFormat>Widescreen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Traffic Light List for PowerPoint</vt:lpstr>
      <vt:lpstr>Traffic Light List for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2021-10-07T09:32:47Z</dcterms:created>
  <dcterms:modified xsi:type="dcterms:W3CDTF">2021-10-07T09:32:49Z</dcterms:modified>
  <cp:category/>
</cp:coreProperties>
</file>