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5" r:id="rId3"/>
    <p:sldId id="3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5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8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3-Month Project Schedule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672684" y="1510217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342016" y="1944928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672684" y="2935356"/>
            <a:ext cx="498044" cy="1329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342016" y="3369170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672684" y="4356908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342016" y="4791619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889C3E7-E6DA-46F4-9788-F8951A8C72D2}"/>
              </a:ext>
            </a:extLst>
          </p:cNvPr>
          <p:cNvSpPr/>
          <p:nvPr/>
        </p:nvSpPr>
        <p:spPr>
          <a:xfrm>
            <a:off x="1263878" y="1510217"/>
            <a:ext cx="10007644" cy="1326692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6571014 w 10007644"/>
              <a:gd name="connsiteY8" fmla="*/ 1113983 h 1331086"/>
              <a:gd name="connsiteX9" fmla="*/ 6569160 w 10007644"/>
              <a:gd name="connsiteY9" fmla="*/ 1115770 h 1331086"/>
              <a:gd name="connsiteX10" fmla="*/ 6569160 w 10007644"/>
              <a:gd name="connsiteY10" fmla="*/ 1207159 h 1331086"/>
              <a:gd name="connsiteX11" fmla="*/ 6571014 w 10007644"/>
              <a:gd name="connsiteY11" fmla="*/ 1208946 h 1331086"/>
              <a:gd name="connsiteX12" fmla="*/ 6579822 w 10007644"/>
              <a:gd name="connsiteY12" fmla="*/ 1208946 h 1331086"/>
              <a:gd name="connsiteX13" fmla="*/ 6581676 w 10007644"/>
              <a:gd name="connsiteY13" fmla="*/ 1207159 h 1331086"/>
              <a:gd name="connsiteX14" fmla="*/ 6581676 w 10007644"/>
              <a:gd name="connsiteY14" fmla="*/ 1115770 h 1331086"/>
              <a:gd name="connsiteX15" fmla="*/ 6579822 w 10007644"/>
              <a:gd name="connsiteY15" fmla="*/ 1113983 h 1331086"/>
              <a:gd name="connsiteX16" fmla="*/ 3439635 w 10007644"/>
              <a:gd name="connsiteY16" fmla="*/ 1113983 h 1331086"/>
              <a:gd name="connsiteX17" fmla="*/ 3437781 w 10007644"/>
              <a:gd name="connsiteY17" fmla="*/ 1115770 h 1331086"/>
              <a:gd name="connsiteX18" fmla="*/ 3437781 w 10007644"/>
              <a:gd name="connsiteY18" fmla="*/ 1207159 h 1331086"/>
              <a:gd name="connsiteX19" fmla="*/ 3439635 w 10007644"/>
              <a:gd name="connsiteY19" fmla="*/ 1208946 h 1331086"/>
              <a:gd name="connsiteX20" fmla="*/ 3448443 w 10007644"/>
              <a:gd name="connsiteY20" fmla="*/ 1208946 h 1331086"/>
              <a:gd name="connsiteX21" fmla="*/ 3450297 w 10007644"/>
              <a:gd name="connsiteY21" fmla="*/ 1207159 h 1331086"/>
              <a:gd name="connsiteX22" fmla="*/ 3450297 w 10007644"/>
              <a:gd name="connsiteY22" fmla="*/ 1115770 h 1331086"/>
              <a:gd name="connsiteX23" fmla="*/ 3448443 w 10007644"/>
              <a:gd name="connsiteY23" fmla="*/ 1113983 h 1331086"/>
              <a:gd name="connsiteX24" fmla="*/ 308256 w 10007644"/>
              <a:gd name="connsiteY24" fmla="*/ 1113983 h 1331086"/>
              <a:gd name="connsiteX25" fmla="*/ 306402 w 10007644"/>
              <a:gd name="connsiteY25" fmla="*/ 1115770 h 1331086"/>
              <a:gd name="connsiteX26" fmla="*/ 306402 w 10007644"/>
              <a:gd name="connsiteY26" fmla="*/ 1207159 h 1331086"/>
              <a:gd name="connsiteX27" fmla="*/ 308256 w 10007644"/>
              <a:gd name="connsiteY27" fmla="*/ 1208946 h 1331086"/>
              <a:gd name="connsiteX28" fmla="*/ 317064 w 10007644"/>
              <a:gd name="connsiteY28" fmla="*/ 1208946 h 1331086"/>
              <a:gd name="connsiteX29" fmla="*/ 318918 w 10007644"/>
              <a:gd name="connsiteY29" fmla="*/ 1207159 h 1331086"/>
              <a:gd name="connsiteX30" fmla="*/ 318918 w 10007644"/>
              <a:gd name="connsiteY30" fmla="*/ 1115770 h 1331086"/>
              <a:gd name="connsiteX31" fmla="*/ 317064 w 10007644"/>
              <a:gd name="connsiteY31" fmla="*/ 1113983 h 1331086"/>
              <a:gd name="connsiteX32" fmla="*/ 9702393 w 10007644"/>
              <a:gd name="connsiteY32" fmla="*/ 928319 h 1331086"/>
              <a:gd name="connsiteX33" fmla="*/ 9700539 w 10007644"/>
              <a:gd name="connsiteY33" fmla="*/ 930106 h 1331086"/>
              <a:gd name="connsiteX34" fmla="*/ 9700539 w 10007644"/>
              <a:gd name="connsiteY34" fmla="*/ 1021495 h 1331086"/>
              <a:gd name="connsiteX35" fmla="*/ 9702393 w 10007644"/>
              <a:gd name="connsiteY35" fmla="*/ 1023282 h 1331086"/>
              <a:gd name="connsiteX36" fmla="*/ 9711201 w 10007644"/>
              <a:gd name="connsiteY36" fmla="*/ 1023282 h 1331086"/>
              <a:gd name="connsiteX37" fmla="*/ 9713055 w 10007644"/>
              <a:gd name="connsiteY37" fmla="*/ 1021495 h 1331086"/>
              <a:gd name="connsiteX38" fmla="*/ 9713055 w 10007644"/>
              <a:gd name="connsiteY38" fmla="*/ 930106 h 1331086"/>
              <a:gd name="connsiteX39" fmla="*/ 9711201 w 10007644"/>
              <a:gd name="connsiteY39" fmla="*/ 928319 h 1331086"/>
              <a:gd name="connsiteX40" fmla="*/ 6571014 w 10007644"/>
              <a:gd name="connsiteY40" fmla="*/ 928319 h 1331086"/>
              <a:gd name="connsiteX41" fmla="*/ 6569160 w 10007644"/>
              <a:gd name="connsiteY41" fmla="*/ 930106 h 1331086"/>
              <a:gd name="connsiteX42" fmla="*/ 6569160 w 10007644"/>
              <a:gd name="connsiteY42" fmla="*/ 1021495 h 1331086"/>
              <a:gd name="connsiteX43" fmla="*/ 6571014 w 10007644"/>
              <a:gd name="connsiteY43" fmla="*/ 1023282 h 1331086"/>
              <a:gd name="connsiteX44" fmla="*/ 6579822 w 10007644"/>
              <a:gd name="connsiteY44" fmla="*/ 1023282 h 1331086"/>
              <a:gd name="connsiteX45" fmla="*/ 6581676 w 10007644"/>
              <a:gd name="connsiteY45" fmla="*/ 1021495 h 1331086"/>
              <a:gd name="connsiteX46" fmla="*/ 6581676 w 10007644"/>
              <a:gd name="connsiteY46" fmla="*/ 930106 h 1331086"/>
              <a:gd name="connsiteX47" fmla="*/ 6579822 w 10007644"/>
              <a:gd name="connsiteY47" fmla="*/ 928319 h 1331086"/>
              <a:gd name="connsiteX48" fmla="*/ 3439635 w 10007644"/>
              <a:gd name="connsiteY48" fmla="*/ 928319 h 1331086"/>
              <a:gd name="connsiteX49" fmla="*/ 3437781 w 10007644"/>
              <a:gd name="connsiteY49" fmla="*/ 930106 h 1331086"/>
              <a:gd name="connsiteX50" fmla="*/ 3437781 w 10007644"/>
              <a:gd name="connsiteY50" fmla="*/ 1021495 h 1331086"/>
              <a:gd name="connsiteX51" fmla="*/ 3439635 w 10007644"/>
              <a:gd name="connsiteY51" fmla="*/ 1023282 h 1331086"/>
              <a:gd name="connsiteX52" fmla="*/ 3448443 w 10007644"/>
              <a:gd name="connsiteY52" fmla="*/ 1023282 h 1331086"/>
              <a:gd name="connsiteX53" fmla="*/ 3450297 w 10007644"/>
              <a:gd name="connsiteY53" fmla="*/ 1021495 h 1331086"/>
              <a:gd name="connsiteX54" fmla="*/ 3450297 w 10007644"/>
              <a:gd name="connsiteY54" fmla="*/ 930106 h 1331086"/>
              <a:gd name="connsiteX55" fmla="*/ 3448443 w 10007644"/>
              <a:gd name="connsiteY55" fmla="*/ 928319 h 1331086"/>
              <a:gd name="connsiteX56" fmla="*/ 308256 w 10007644"/>
              <a:gd name="connsiteY56" fmla="*/ 928319 h 1331086"/>
              <a:gd name="connsiteX57" fmla="*/ 306402 w 10007644"/>
              <a:gd name="connsiteY57" fmla="*/ 930106 h 1331086"/>
              <a:gd name="connsiteX58" fmla="*/ 306402 w 10007644"/>
              <a:gd name="connsiteY58" fmla="*/ 1021495 h 1331086"/>
              <a:gd name="connsiteX59" fmla="*/ 308256 w 10007644"/>
              <a:gd name="connsiteY59" fmla="*/ 1023282 h 1331086"/>
              <a:gd name="connsiteX60" fmla="*/ 317064 w 10007644"/>
              <a:gd name="connsiteY60" fmla="*/ 1023282 h 1331086"/>
              <a:gd name="connsiteX61" fmla="*/ 318918 w 10007644"/>
              <a:gd name="connsiteY61" fmla="*/ 1021495 h 1331086"/>
              <a:gd name="connsiteX62" fmla="*/ 318918 w 10007644"/>
              <a:gd name="connsiteY62" fmla="*/ 930106 h 1331086"/>
              <a:gd name="connsiteX63" fmla="*/ 317064 w 10007644"/>
              <a:gd name="connsiteY63" fmla="*/ 928319 h 1331086"/>
              <a:gd name="connsiteX64" fmla="*/ 9702393 w 10007644"/>
              <a:gd name="connsiteY64" fmla="*/ 742655 h 1331086"/>
              <a:gd name="connsiteX65" fmla="*/ 9700539 w 10007644"/>
              <a:gd name="connsiteY65" fmla="*/ 744442 h 1331086"/>
              <a:gd name="connsiteX66" fmla="*/ 9700539 w 10007644"/>
              <a:gd name="connsiteY66" fmla="*/ 835831 h 1331086"/>
              <a:gd name="connsiteX67" fmla="*/ 9702393 w 10007644"/>
              <a:gd name="connsiteY67" fmla="*/ 837618 h 1331086"/>
              <a:gd name="connsiteX68" fmla="*/ 9711201 w 10007644"/>
              <a:gd name="connsiteY68" fmla="*/ 837618 h 1331086"/>
              <a:gd name="connsiteX69" fmla="*/ 9713055 w 10007644"/>
              <a:gd name="connsiteY69" fmla="*/ 835831 h 1331086"/>
              <a:gd name="connsiteX70" fmla="*/ 9713055 w 10007644"/>
              <a:gd name="connsiteY70" fmla="*/ 744442 h 1331086"/>
              <a:gd name="connsiteX71" fmla="*/ 9711201 w 10007644"/>
              <a:gd name="connsiteY71" fmla="*/ 742655 h 1331086"/>
              <a:gd name="connsiteX72" fmla="*/ 6571014 w 10007644"/>
              <a:gd name="connsiteY72" fmla="*/ 742655 h 1331086"/>
              <a:gd name="connsiteX73" fmla="*/ 6569160 w 10007644"/>
              <a:gd name="connsiteY73" fmla="*/ 744442 h 1331086"/>
              <a:gd name="connsiteX74" fmla="*/ 6569160 w 10007644"/>
              <a:gd name="connsiteY74" fmla="*/ 835831 h 1331086"/>
              <a:gd name="connsiteX75" fmla="*/ 6571014 w 10007644"/>
              <a:gd name="connsiteY75" fmla="*/ 837618 h 1331086"/>
              <a:gd name="connsiteX76" fmla="*/ 6579822 w 10007644"/>
              <a:gd name="connsiteY76" fmla="*/ 837618 h 1331086"/>
              <a:gd name="connsiteX77" fmla="*/ 6581676 w 10007644"/>
              <a:gd name="connsiteY77" fmla="*/ 835831 h 1331086"/>
              <a:gd name="connsiteX78" fmla="*/ 6581676 w 10007644"/>
              <a:gd name="connsiteY78" fmla="*/ 744442 h 1331086"/>
              <a:gd name="connsiteX79" fmla="*/ 6579822 w 10007644"/>
              <a:gd name="connsiteY79" fmla="*/ 742655 h 1331086"/>
              <a:gd name="connsiteX80" fmla="*/ 3439635 w 10007644"/>
              <a:gd name="connsiteY80" fmla="*/ 742655 h 1331086"/>
              <a:gd name="connsiteX81" fmla="*/ 3437781 w 10007644"/>
              <a:gd name="connsiteY81" fmla="*/ 744442 h 1331086"/>
              <a:gd name="connsiteX82" fmla="*/ 3437781 w 10007644"/>
              <a:gd name="connsiteY82" fmla="*/ 835831 h 1331086"/>
              <a:gd name="connsiteX83" fmla="*/ 3439635 w 10007644"/>
              <a:gd name="connsiteY83" fmla="*/ 837618 h 1331086"/>
              <a:gd name="connsiteX84" fmla="*/ 3448443 w 10007644"/>
              <a:gd name="connsiteY84" fmla="*/ 837618 h 1331086"/>
              <a:gd name="connsiteX85" fmla="*/ 3450297 w 10007644"/>
              <a:gd name="connsiteY85" fmla="*/ 835831 h 1331086"/>
              <a:gd name="connsiteX86" fmla="*/ 3450297 w 10007644"/>
              <a:gd name="connsiteY86" fmla="*/ 744442 h 1331086"/>
              <a:gd name="connsiteX87" fmla="*/ 3448443 w 10007644"/>
              <a:gd name="connsiteY87" fmla="*/ 742655 h 1331086"/>
              <a:gd name="connsiteX88" fmla="*/ 308256 w 10007644"/>
              <a:gd name="connsiteY88" fmla="*/ 742655 h 1331086"/>
              <a:gd name="connsiteX89" fmla="*/ 306402 w 10007644"/>
              <a:gd name="connsiteY89" fmla="*/ 744442 h 1331086"/>
              <a:gd name="connsiteX90" fmla="*/ 306402 w 10007644"/>
              <a:gd name="connsiteY90" fmla="*/ 835831 h 1331086"/>
              <a:gd name="connsiteX91" fmla="*/ 308256 w 10007644"/>
              <a:gd name="connsiteY91" fmla="*/ 837618 h 1331086"/>
              <a:gd name="connsiteX92" fmla="*/ 317064 w 10007644"/>
              <a:gd name="connsiteY92" fmla="*/ 837618 h 1331086"/>
              <a:gd name="connsiteX93" fmla="*/ 318918 w 10007644"/>
              <a:gd name="connsiteY93" fmla="*/ 835831 h 1331086"/>
              <a:gd name="connsiteX94" fmla="*/ 318918 w 10007644"/>
              <a:gd name="connsiteY94" fmla="*/ 744442 h 1331086"/>
              <a:gd name="connsiteX95" fmla="*/ 317064 w 10007644"/>
              <a:gd name="connsiteY95" fmla="*/ 742655 h 1331086"/>
              <a:gd name="connsiteX96" fmla="*/ 9702393 w 10007644"/>
              <a:gd name="connsiteY96" fmla="*/ 556991 h 1331086"/>
              <a:gd name="connsiteX97" fmla="*/ 9700539 w 10007644"/>
              <a:gd name="connsiteY97" fmla="*/ 558778 h 1331086"/>
              <a:gd name="connsiteX98" fmla="*/ 9700539 w 10007644"/>
              <a:gd name="connsiteY98" fmla="*/ 650167 h 1331086"/>
              <a:gd name="connsiteX99" fmla="*/ 9702393 w 10007644"/>
              <a:gd name="connsiteY99" fmla="*/ 651954 h 1331086"/>
              <a:gd name="connsiteX100" fmla="*/ 9711201 w 10007644"/>
              <a:gd name="connsiteY100" fmla="*/ 651954 h 1331086"/>
              <a:gd name="connsiteX101" fmla="*/ 9713055 w 10007644"/>
              <a:gd name="connsiteY101" fmla="*/ 650167 h 1331086"/>
              <a:gd name="connsiteX102" fmla="*/ 9713055 w 10007644"/>
              <a:gd name="connsiteY102" fmla="*/ 558778 h 1331086"/>
              <a:gd name="connsiteX103" fmla="*/ 9711201 w 10007644"/>
              <a:gd name="connsiteY103" fmla="*/ 556991 h 1331086"/>
              <a:gd name="connsiteX104" fmla="*/ 6571014 w 10007644"/>
              <a:gd name="connsiteY104" fmla="*/ 556991 h 1331086"/>
              <a:gd name="connsiteX105" fmla="*/ 6569160 w 10007644"/>
              <a:gd name="connsiteY105" fmla="*/ 558778 h 1331086"/>
              <a:gd name="connsiteX106" fmla="*/ 6569160 w 10007644"/>
              <a:gd name="connsiteY106" fmla="*/ 650167 h 1331086"/>
              <a:gd name="connsiteX107" fmla="*/ 6571014 w 10007644"/>
              <a:gd name="connsiteY107" fmla="*/ 651954 h 1331086"/>
              <a:gd name="connsiteX108" fmla="*/ 6579822 w 10007644"/>
              <a:gd name="connsiteY108" fmla="*/ 651954 h 1331086"/>
              <a:gd name="connsiteX109" fmla="*/ 6581676 w 10007644"/>
              <a:gd name="connsiteY109" fmla="*/ 650167 h 1331086"/>
              <a:gd name="connsiteX110" fmla="*/ 6581676 w 10007644"/>
              <a:gd name="connsiteY110" fmla="*/ 558778 h 1331086"/>
              <a:gd name="connsiteX111" fmla="*/ 6579822 w 10007644"/>
              <a:gd name="connsiteY111" fmla="*/ 556991 h 1331086"/>
              <a:gd name="connsiteX112" fmla="*/ 3439635 w 10007644"/>
              <a:gd name="connsiteY112" fmla="*/ 556991 h 1331086"/>
              <a:gd name="connsiteX113" fmla="*/ 3437781 w 10007644"/>
              <a:gd name="connsiteY113" fmla="*/ 558778 h 1331086"/>
              <a:gd name="connsiteX114" fmla="*/ 3437781 w 10007644"/>
              <a:gd name="connsiteY114" fmla="*/ 650167 h 1331086"/>
              <a:gd name="connsiteX115" fmla="*/ 3439635 w 10007644"/>
              <a:gd name="connsiteY115" fmla="*/ 651954 h 1331086"/>
              <a:gd name="connsiteX116" fmla="*/ 3448443 w 10007644"/>
              <a:gd name="connsiteY116" fmla="*/ 651954 h 1331086"/>
              <a:gd name="connsiteX117" fmla="*/ 3450297 w 10007644"/>
              <a:gd name="connsiteY117" fmla="*/ 650167 h 1331086"/>
              <a:gd name="connsiteX118" fmla="*/ 3450297 w 10007644"/>
              <a:gd name="connsiteY118" fmla="*/ 558778 h 1331086"/>
              <a:gd name="connsiteX119" fmla="*/ 3448443 w 10007644"/>
              <a:gd name="connsiteY119" fmla="*/ 556991 h 1331086"/>
              <a:gd name="connsiteX120" fmla="*/ 308256 w 10007644"/>
              <a:gd name="connsiteY120" fmla="*/ 556991 h 1331086"/>
              <a:gd name="connsiteX121" fmla="*/ 306402 w 10007644"/>
              <a:gd name="connsiteY121" fmla="*/ 558778 h 1331086"/>
              <a:gd name="connsiteX122" fmla="*/ 306402 w 10007644"/>
              <a:gd name="connsiteY122" fmla="*/ 650167 h 1331086"/>
              <a:gd name="connsiteX123" fmla="*/ 308256 w 10007644"/>
              <a:gd name="connsiteY123" fmla="*/ 651954 h 1331086"/>
              <a:gd name="connsiteX124" fmla="*/ 317064 w 10007644"/>
              <a:gd name="connsiteY124" fmla="*/ 651954 h 1331086"/>
              <a:gd name="connsiteX125" fmla="*/ 318918 w 10007644"/>
              <a:gd name="connsiteY125" fmla="*/ 650167 h 1331086"/>
              <a:gd name="connsiteX126" fmla="*/ 318918 w 10007644"/>
              <a:gd name="connsiteY126" fmla="*/ 558778 h 1331086"/>
              <a:gd name="connsiteX127" fmla="*/ 317064 w 10007644"/>
              <a:gd name="connsiteY127" fmla="*/ 556991 h 1331086"/>
              <a:gd name="connsiteX128" fmla="*/ 9702393 w 10007644"/>
              <a:gd name="connsiteY128" fmla="*/ 371328 h 1331086"/>
              <a:gd name="connsiteX129" fmla="*/ 9700539 w 10007644"/>
              <a:gd name="connsiteY129" fmla="*/ 373114 h 1331086"/>
              <a:gd name="connsiteX130" fmla="*/ 9700539 w 10007644"/>
              <a:gd name="connsiteY130" fmla="*/ 464503 h 1331086"/>
              <a:gd name="connsiteX131" fmla="*/ 9702393 w 10007644"/>
              <a:gd name="connsiteY131" fmla="*/ 466290 h 1331086"/>
              <a:gd name="connsiteX132" fmla="*/ 9711201 w 10007644"/>
              <a:gd name="connsiteY132" fmla="*/ 466290 h 1331086"/>
              <a:gd name="connsiteX133" fmla="*/ 9713055 w 10007644"/>
              <a:gd name="connsiteY133" fmla="*/ 464503 h 1331086"/>
              <a:gd name="connsiteX134" fmla="*/ 9713055 w 10007644"/>
              <a:gd name="connsiteY134" fmla="*/ 373114 h 1331086"/>
              <a:gd name="connsiteX135" fmla="*/ 9711201 w 10007644"/>
              <a:gd name="connsiteY135" fmla="*/ 371328 h 1331086"/>
              <a:gd name="connsiteX136" fmla="*/ 6571014 w 10007644"/>
              <a:gd name="connsiteY136" fmla="*/ 371328 h 1331086"/>
              <a:gd name="connsiteX137" fmla="*/ 6569160 w 10007644"/>
              <a:gd name="connsiteY137" fmla="*/ 373114 h 1331086"/>
              <a:gd name="connsiteX138" fmla="*/ 6569160 w 10007644"/>
              <a:gd name="connsiteY138" fmla="*/ 464503 h 1331086"/>
              <a:gd name="connsiteX139" fmla="*/ 6571014 w 10007644"/>
              <a:gd name="connsiteY139" fmla="*/ 466290 h 1331086"/>
              <a:gd name="connsiteX140" fmla="*/ 6579822 w 10007644"/>
              <a:gd name="connsiteY140" fmla="*/ 466290 h 1331086"/>
              <a:gd name="connsiteX141" fmla="*/ 6581676 w 10007644"/>
              <a:gd name="connsiteY141" fmla="*/ 464503 h 1331086"/>
              <a:gd name="connsiteX142" fmla="*/ 6581676 w 10007644"/>
              <a:gd name="connsiteY142" fmla="*/ 373114 h 1331086"/>
              <a:gd name="connsiteX143" fmla="*/ 6579822 w 10007644"/>
              <a:gd name="connsiteY143" fmla="*/ 371328 h 1331086"/>
              <a:gd name="connsiteX144" fmla="*/ 3439635 w 10007644"/>
              <a:gd name="connsiteY144" fmla="*/ 371328 h 1331086"/>
              <a:gd name="connsiteX145" fmla="*/ 3437781 w 10007644"/>
              <a:gd name="connsiteY145" fmla="*/ 373114 h 1331086"/>
              <a:gd name="connsiteX146" fmla="*/ 3437781 w 10007644"/>
              <a:gd name="connsiteY146" fmla="*/ 464503 h 1331086"/>
              <a:gd name="connsiteX147" fmla="*/ 3439635 w 10007644"/>
              <a:gd name="connsiteY147" fmla="*/ 466290 h 1331086"/>
              <a:gd name="connsiteX148" fmla="*/ 3448443 w 10007644"/>
              <a:gd name="connsiteY148" fmla="*/ 466290 h 1331086"/>
              <a:gd name="connsiteX149" fmla="*/ 3450297 w 10007644"/>
              <a:gd name="connsiteY149" fmla="*/ 464503 h 1331086"/>
              <a:gd name="connsiteX150" fmla="*/ 3450297 w 10007644"/>
              <a:gd name="connsiteY150" fmla="*/ 373114 h 1331086"/>
              <a:gd name="connsiteX151" fmla="*/ 3448443 w 10007644"/>
              <a:gd name="connsiteY151" fmla="*/ 371328 h 1331086"/>
              <a:gd name="connsiteX152" fmla="*/ 308256 w 10007644"/>
              <a:gd name="connsiteY152" fmla="*/ 371328 h 1331086"/>
              <a:gd name="connsiteX153" fmla="*/ 306402 w 10007644"/>
              <a:gd name="connsiteY153" fmla="*/ 373114 h 1331086"/>
              <a:gd name="connsiteX154" fmla="*/ 306402 w 10007644"/>
              <a:gd name="connsiteY154" fmla="*/ 464503 h 1331086"/>
              <a:gd name="connsiteX155" fmla="*/ 308256 w 10007644"/>
              <a:gd name="connsiteY155" fmla="*/ 466290 h 1331086"/>
              <a:gd name="connsiteX156" fmla="*/ 317064 w 10007644"/>
              <a:gd name="connsiteY156" fmla="*/ 466290 h 1331086"/>
              <a:gd name="connsiteX157" fmla="*/ 318918 w 10007644"/>
              <a:gd name="connsiteY157" fmla="*/ 464503 h 1331086"/>
              <a:gd name="connsiteX158" fmla="*/ 318918 w 10007644"/>
              <a:gd name="connsiteY158" fmla="*/ 373114 h 1331086"/>
              <a:gd name="connsiteX159" fmla="*/ 317064 w 10007644"/>
              <a:gd name="connsiteY159" fmla="*/ 371328 h 1331086"/>
              <a:gd name="connsiteX160" fmla="*/ 9702393 w 10007644"/>
              <a:gd name="connsiteY160" fmla="*/ 185664 h 1331086"/>
              <a:gd name="connsiteX161" fmla="*/ 9700539 w 10007644"/>
              <a:gd name="connsiteY161" fmla="*/ 187450 h 1331086"/>
              <a:gd name="connsiteX162" fmla="*/ 9700539 w 10007644"/>
              <a:gd name="connsiteY162" fmla="*/ 278839 h 1331086"/>
              <a:gd name="connsiteX163" fmla="*/ 9702393 w 10007644"/>
              <a:gd name="connsiteY163" fmla="*/ 280627 h 1331086"/>
              <a:gd name="connsiteX164" fmla="*/ 9711201 w 10007644"/>
              <a:gd name="connsiteY164" fmla="*/ 280627 h 1331086"/>
              <a:gd name="connsiteX165" fmla="*/ 9713055 w 10007644"/>
              <a:gd name="connsiteY165" fmla="*/ 278839 h 1331086"/>
              <a:gd name="connsiteX166" fmla="*/ 9713055 w 10007644"/>
              <a:gd name="connsiteY166" fmla="*/ 187450 h 1331086"/>
              <a:gd name="connsiteX167" fmla="*/ 9711201 w 10007644"/>
              <a:gd name="connsiteY167" fmla="*/ 185664 h 1331086"/>
              <a:gd name="connsiteX168" fmla="*/ 6571014 w 10007644"/>
              <a:gd name="connsiteY168" fmla="*/ 185664 h 1331086"/>
              <a:gd name="connsiteX169" fmla="*/ 6569160 w 10007644"/>
              <a:gd name="connsiteY169" fmla="*/ 187450 h 1331086"/>
              <a:gd name="connsiteX170" fmla="*/ 6569160 w 10007644"/>
              <a:gd name="connsiteY170" fmla="*/ 278839 h 1331086"/>
              <a:gd name="connsiteX171" fmla="*/ 6571014 w 10007644"/>
              <a:gd name="connsiteY171" fmla="*/ 280627 h 1331086"/>
              <a:gd name="connsiteX172" fmla="*/ 6579822 w 10007644"/>
              <a:gd name="connsiteY172" fmla="*/ 280627 h 1331086"/>
              <a:gd name="connsiteX173" fmla="*/ 6581676 w 10007644"/>
              <a:gd name="connsiteY173" fmla="*/ 278839 h 1331086"/>
              <a:gd name="connsiteX174" fmla="*/ 6581676 w 10007644"/>
              <a:gd name="connsiteY174" fmla="*/ 187450 h 1331086"/>
              <a:gd name="connsiteX175" fmla="*/ 6579822 w 10007644"/>
              <a:gd name="connsiteY175" fmla="*/ 185664 h 1331086"/>
              <a:gd name="connsiteX176" fmla="*/ 3439635 w 10007644"/>
              <a:gd name="connsiteY176" fmla="*/ 185664 h 1331086"/>
              <a:gd name="connsiteX177" fmla="*/ 3437781 w 10007644"/>
              <a:gd name="connsiteY177" fmla="*/ 187450 h 1331086"/>
              <a:gd name="connsiteX178" fmla="*/ 3437781 w 10007644"/>
              <a:gd name="connsiteY178" fmla="*/ 278839 h 1331086"/>
              <a:gd name="connsiteX179" fmla="*/ 3439635 w 10007644"/>
              <a:gd name="connsiteY179" fmla="*/ 280627 h 1331086"/>
              <a:gd name="connsiteX180" fmla="*/ 3448443 w 10007644"/>
              <a:gd name="connsiteY180" fmla="*/ 280627 h 1331086"/>
              <a:gd name="connsiteX181" fmla="*/ 3450297 w 10007644"/>
              <a:gd name="connsiteY181" fmla="*/ 278839 h 1331086"/>
              <a:gd name="connsiteX182" fmla="*/ 3450297 w 10007644"/>
              <a:gd name="connsiteY182" fmla="*/ 187450 h 1331086"/>
              <a:gd name="connsiteX183" fmla="*/ 3448443 w 10007644"/>
              <a:gd name="connsiteY183" fmla="*/ 185664 h 1331086"/>
              <a:gd name="connsiteX184" fmla="*/ 308256 w 10007644"/>
              <a:gd name="connsiteY184" fmla="*/ 185664 h 1331086"/>
              <a:gd name="connsiteX185" fmla="*/ 306402 w 10007644"/>
              <a:gd name="connsiteY185" fmla="*/ 187450 h 1331086"/>
              <a:gd name="connsiteX186" fmla="*/ 306402 w 10007644"/>
              <a:gd name="connsiteY186" fmla="*/ 278839 h 1331086"/>
              <a:gd name="connsiteX187" fmla="*/ 308256 w 10007644"/>
              <a:gd name="connsiteY187" fmla="*/ 280627 h 1331086"/>
              <a:gd name="connsiteX188" fmla="*/ 317064 w 10007644"/>
              <a:gd name="connsiteY188" fmla="*/ 280627 h 1331086"/>
              <a:gd name="connsiteX189" fmla="*/ 318918 w 10007644"/>
              <a:gd name="connsiteY189" fmla="*/ 278839 h 1331086"/>
              <a:gd name="connsiteX190" fmla="*/ 318918 w 10007644"/>
              <a:gd name="connsiteY190" fmla="*/ 187450 h 1331086"/>
              <a:gd name="connsiteX191" fmla="*/ 317064 w 10007644"/>
              <a:gd name="connsiteY191" fmla="*/ 185664 h 1331086"/>
              <a:gd name="connsiteX192" fmla="*/ 0 w 10007644"/>
              <a:gd name="connsiteY192" fmla="*/ 0 h 1331086"/>
              <a:gd name="connsiteX193" fmla="*/ 308255 w 10007644"/>
              <a:gd name="connsiteY193" fmla="*/ 0 h 1331086"/>
              <a:gd name="connsiteX194" fmla="*/ 306402 w 10007644"/>
              <a:gd name="connsiteY194" fmla="*/ 1786 h 1331086"/>
              <a:gd name="connsiteX195" fmla="*/ 306402 w 10007644"/>
              <a:gd name="connsiteY195" fmla="*/ 93176 h 1331086"/>
              <a:gd name="connsiteX196" fmla="*/ 308256 w 10007644"/>
              <a:gd name="connsiteY196" fmla="*/ 94963 h 1331086"/>
              <a:gd name="connsiteX197" fmla="*/ 317064 w 10007644"/>
              <a:gd name="connsiteY197" fmla="*/ 94963 h 1331086"/>
              <a:gd name="connsiteX198" fmla="*/ 318918 w 10007644"/>
              <a:gd name="connsiteY198" fmla="*/ 93176 h 1331086"/>
              <a:gd name="connsiteX199" fmla="*/ 318918 w 10007644"/>
              <a:gd name="connsiteY199" fmla="*/ 1786 h 1331086"/>
              <a:gd name="connsiteX200" fmla="*/ 317065 w 10007644"/>
              <a:gd name="connsiteY200" fmla="*/ 0 h 1331086"/>
              <a:gd name="connsiteX201" fmla="*/ 3439634 w 10007644"/>
              <a:gd name="connsiteY201" fmla="*/ 0 h 1331086"/>
              <a:gd name="connsiteX202" fmla="*/ 3437781 w 10007644"/>
              <a:gd name="connsiteY202" fmla="*/ 1786 h 1331086"/>
              <a:gd name="connsiteX203" fmla="*/ 3437781 w 10007644"/>
              <a:gd name="connsiteY203" fmla="*/ 93176 h 1331086"/>
              <a:gd name="connsiteX204" fmla="*/ 3439635 w 10007644"/>
              <a:gd name="connsiteY204" fmla="*/ 94963 h 1331086"/>
              <a:gd name="connsiteX205" fmla="*/ 3448443 w 10007644"/>
              <a:gd name="connsiteY205" fmla="*/ 94963 h 1331086"/>
              <a:gd name="connsiteX206" fmla="*/ 3450297 w 10007644"/>
              <a:gd name="connsiteY206" fmla="*/ 93176 h 1331086"/>
              <a:gd name="connsiteX207" fmla="*/ 3450297 w 10007644"/>
              <a:gd name="connsiteY207" fmla="*/ 1786 h 1331086"/>
              <a:gd name="connsiteX208" fmla="*/ 3448444 w 10007644"/>
              <a:gd name="connsiteY208" fmla="*/ 0 h 1331086"/>
              <a:gd name="connsiteX209" fmla="*/ 6571013 w 10007644"/>
              <a:gd name="connsiteY209" fmla="*/ 0 h 1331086"/>
              <a:gd name="connsiteX210" fmla="*/ 6569160 w 10007644"/>
              <a:gd name="connsiteY210" fmla="*/ 1786 h 1331086"/>
              <a:gd name="connsiteX211" fmla="*/ 6569160 w 10007644"/>
              <a:gd name="connsiteY211" fmla="*/ 93176 h 1331086"/>
              <a:gd name="connsiteX212" fmla="*/ 6571014 w 10007644"/>
              <a:gd name="connsiteY212" fmla="*/ 94963 h 1331086"/>
              <a:gd name="connsiteX213" fmla="*/ 6579822 w 10007644"/>
              <a:gd name="connsiteY213" fmla="*/ 94963 h 1331086"/>
              <a:gd name="connsiteX214" fmla="*/ 6581676 w 10007644"/>
              <a:gd name="connsiteY214" fmla="*/ 93176 h 1331086"/>
              <a:gd name="connsiteX215" fmla="*/ 6581676 w 10007644"/>
              <a:gd name="connsiteY215" fmla="*/ 1786 h 1331086"/>
              <a:gd name="connsiteX216" fmla="*/ 6579823 w 10007644"/>
              <a:gd name="connsiteY216" fmla="*/ 0 h 1331086"/>
              <a:gd name="connsiteX217" fmla="*/ 9702392 w 10007644"/>
              <a:gd name="connsiteY217" fmla="*/ 0 h 1331086"/>
              <a:gd name="connsiteX218" fmla="*/ 9700539 w 10007644"/>
              <a:gd name="connsiteY218" fmla="*/ 1786 h 1331086"/>
              <a:gd name="connsiteX219" fmla="*/ 9700539 w 10007644"/>
              <a:gd name="connsiteY219" fmla="*/ 93176 h 1331086"/>
              <a:gd name="connsiteX220" fmla="*/ 9702393 w 10007644"/>
              <a:gd name="connsiteY220" fmla="*/ 94963 h 1331086"/>
              <a:gd name="connsiteX221" fmla="*/ 9711201 w 10007644"/>
              <a:gd name="connsiteY221" fmla="*/ 94963 h 1331086"/>
              <a:gd name="connsiteX222" fmla="*/ 9713055 w 10007644"/>
              <a:gd name="connsiteY222" fmla="*/ 93176 h 1331086"/>
              <a:gd name="connsiteX223" fmla="*/ 9713055 w 10007644"/>
              <a:gd name="connsiteY223" fmla="*/ 1786 h 1331086"/>
              <a:gd name="connsiteX224" fmla="*/ 9711202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9713055 w 10007644"/>
              <a:gd name="connsiteY229" fmla="*/ 1331086 h 1331086"/>
              <a:gd name="connsiteX230" fmla="*/ 9713055 w 10007644"/>
              <a:gd name="connsiteY230" fmla="*/ 1301434 h 1331086"/>
              <a:gd name="connsiteX231" fmla="*/ 9711201 w 10007644"/>
              <a:gd name="connsiteY231" fmla="*/ 1299647 h 1331086"/>
              <a:gd name="connsiteX232" fmla="*/ 9702393 w 10007644"/>
              <a:gd name="connsiteY232" fmla="*/ 1299647 h 1331086"/>
              <a:gd name="connsiteX233" fmla="*/ 9700539 w 10007644"/>
              <a:gd name="connsiteY233" fmla="*/ 1301434 h 1331086"/>
              <a:gd name="connsiteX234" fmla="*/ 9700539 w 10007644"/>
              <a:gd name="connsiteY234" fmla="*/ 1331086 h 1331086"/>
              <a:gd name="connsiteX235" fmla="*/ 6581676 w 10007644"/>
              <a:gd name="connsiteY235" fmla="*/ 1331086 h 1331086"/>
              <a:gd name="connsiteX236" fmla="*/ 6581676 w 10007644"/>
              <a:gd name="connsiteY236" fmla="*/ 1301434 h 1331086"/>
              <a:gd name="connsiteX237" fmla="*/ 6579822 w 10007644"/>
              <a:gd name="connsiteY237" fmla="*/ 1299647 h 1331086"/>
              <a:gd name="connsiteX238" fmla="*/ 6571014 w 10007644"/>
              <a:gd name="connsiteY238" fmla="*/ 1299647 h 1331086"/>
              <a:gd name="connsiteX239" fmla="*/ 6569160 w 10007644"/>
              <a:gd name="connsiteY239" fmla="*/ 1301434 h 1331086"/>
              <a:gd name="connsiteX240" fmla="*/ 6569160 w 10007644"/>
              <a:gd name="connsiteY240" fmla="*/ 1331086 h 1331086"/>
              <a:gd name="connsiteX241" fmla="*/ 3450297 w 10007644"/>
              <a:gd name="connsiteY241" fmla="*/ 1331086 h 1331086"/>
              <a:gd name="connsiteX242" fmla="*/ 3450297 w 10007644"/>
              <a:gd name="connsiteY242" fmla="*/ 1301434 h 1331086"/>
              <a:gd name="connsiteX243" fmla="*/ 3448443 w 10007644"/>
              <a:gd name="connsiteY243" fmla="*/ 1299647 h 1331086"/>
              <a:gd name="connsiteX244" fmla="*/ 3439635 w 10007644"/>
              <a:gd name="connsiteY244" fmla="*/ 1299647 h 1331086"/>
              <a:gd name="connsiteX245" fmla="*/ 3437781 w 10007644"/>
              <a:gd name="connsiteY245" fmla="*/ 1301434 h 1331086"/>
              <a:gd name="connsiteX246" fmla="*/ 3437781 w 10007644"/>
              <a:gd name="connsiteY246" fmla="*/ 1331086 h 1331086"/>
              <a:gd name="connsiteX247" fmla="*/ 318918 w 10007644"/>
              <a:gd name="connsiteY247" fmla="*/ 1331086 h 1331086"/>
              <a:gd name="connsiteX248" fmla="*/ 318918 w 10007644"/>
              <a:gd name="connsiteY248" fmla="*/ 1301434 h 1331086"/>
              <a:gd name="connsiteX249" fmla="*/ 317064 w 10007644"/>
              <a:gd name="connsiteY249" fmla="*/ 1299647 h 1331086"/>
              <a:gd name="connsiteX250" fmla="*/ 308256 w 10007644"/>
              <a:gd name="connsiteY250" fmla="*/ 1299647 h 1331086"/>
              <a:gd name="connsiteX251" fmla="*/ 306402 w 10007644"/>
              <a:gd name="connsiteY251" fmla="*/ 1301434 h 1331086"/>
              <a:gd name="connsiteX252" fmla="*/ 306402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6571014" y="1113983"/>
                </a:moveTo>
                <a:cubicBezTo>
                  <a:pt x="6571014" y="1113983"/>
                  <a:pt x="6569160" y="1113983"/>
                  <a:pt x="6569160" y="1115770"/>
                </a:cubicBezTo>
                <a:lnTo>
                  <a:pt x="6569160" y="1207159"/>
                </a:lnTo>
                <a:cubicBezTo>
                  <a:pt x="6569160" y="1207159"/>
                  <a:pt x="6569160" y="1208946"/>
                  <a:pt x="6571014" y="1208946"/>
                </a:cubicBezTo>
                <a:lnTo>
                  <a:pt x="6579822" y="1208946"/>
                </a:lnTo>
                <a:cubicBezTo>
                  <a:pt x="6579822" y="1208946"/>
                  <a:pt x="6581676" y="1208946"/>
                  <a:pt x="6581676" y="1207159"/>
                </a:cubicBezTo>
                <a:lnTo>
                  <a:pt x="6581676" y="1115770"/>
                </a:lnTo>
                <a:cubicBezTo>
                  <a:pt x="6581676" y="1115770"/>
                  <a:pt x="6581676" y="1113983"/>
                  <a:pt x="6579822" y="1113983"/>
                </a:cubicBezTo>
                <a:close/>
                <a:moveTo>
                  <a:pt x="3439635" y="1113983"/>
                </a:moveTo>
                <a:cubicBezTo>
                  <a:pt x="3439635" y="1113983"/>
                  <a:pt x="3437781" y="1113983"/>
                  <a:pt x="3437781" y="1115770"/>
                </a:cubicBezTo>
                <a:lnTo>
                  <a:pt x="3437781" y="1207159"/>
                </a:lnTo>
                <a:cubicBezTo>
                  <a:pt x="3437781" y="1207159"/>
                  <a:pt x="3437781" y="1208946"/>
                  <a:pt x="3439635" y="1208946"/>
                </a:cubicBezTo>
                <a:lnTo>
                  <a:pt x="3448443" y="1208946"/>
                </a:lnTo>
                <a:cubicBezTo>
                  <a:pt x="3448443" y="1208946"/>
                  <a:pt x="3450297" y="1208946"/>
                  <a:pt x="3450297" y="1207159"/>
                </a:cubicBezTo>
                <a:lnTo>
                  <a:pt x="3450297" y="1115770"/>
                </a:lnTo>
                <a:cubicBezTo>
                  <a:pt x="3450297" y="1115770"/>
                  <a:pt x="3450297" y="1113983"/>
                  <a:pt x="3448443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6571014" y="928319"/>
                </a:moveTo>
                <a:cubicBezTo>
                  <a:pt x="6571014" y="928319"/>
                  <a:pt x="6569160" y="928319"/>
                  <a:pt x="6569160" y="930106"/>
                </a:cubicBezTo>
                <a:lnTo>
                  <a:pt x="6569160" y="1021495"/>
                </a:lnTo>
                <a:cubicBezTo>
                  <a:pt x="6569160" y="1021495"/>
                  <a:pt x="6569160" y="1023282"/>
                  <a:pt x="6571014" y="1023282"/>
                </a:cubicBezTo>
                <a:lnTo>
                  <a:pt x="6579822" y="1023282"/>
                </a:lnTo>
                <a:cubicBezTo>
                  <a:pt x="6579822" y="1023282"/>
                  <a:pt x="6581676" y="1023282"/>
                  <a:pt x="6581676" y="1021495"/>
                </a:cubicBezTo>
                <a:lnTo>
                  <a:pt x="6581676" y="930106"/>
                </a:lnTo>
                <a:cubicBezTo>
                  <a:pt x="6581676" y="930106"/>
                  <a:pt x="6581676" y="928319"/>
                  <a:pt x="6579822" y="928319"/>
                </a:cubicBezTo>
                <a:close/>
                <a:moveTo>
                  <a:pt x="3439635" y="928319"/>
                </a:moveTo>
                <a:cubicBezTo>
                  <a:pt x="3439635" y="928319"/>
                  <a:pt x="3437781" y="928319"/>
                  <a:pt x="3437781" y="930106"/>
                </a:cubicBezTo>
                <a:lnTo>
                  <a:pt x="3437781" y="1021495"/>
                </a:lnTo>
                <a:cubicBezTo>
                  <a:pt x="3437781" y="1021495"/>
                  <a:pt x="3437781" y="1023282"/>
                  <a:pt x="3439635" y="1023282"/>
                </a:cubicBezTo>
                <a:lnTo>
                  <a:pt x="3448443" y="1023282"/>
                </a:lnTo>
                <a:cubicBezTo>
                  <a:pt x="3448443" y="1023282"/>
                  <a:pt x="3450297" y="1023282"/>
                  <a:pt x="3450297" y="1021495"/>
                </a:cubicBezTo>
                <a:lnTo>
                  <a:pt x="3450297" y="930106"/>
                </a:lnTo>
                <a:cubicBezTo>
                  <a:pt x="3450297" y="930106"/>
                  <a:pt x="3450297" y="928319"/>
                  <a:pt x="3448443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6571014" y="742655"/>
                </a:moveTo>
                <a:cubicBezTo>
                  <a:pt x="6571014" y="742655"/>
                  <a:pt x="6569160" y="742655"/>
                  <a:pt x="6569160" y="744442"/>
                </a:cubicBezTo>
                <a:lnTo>
                  <a:pt x="6569160" y="835831"/>
                </a:lnTo>
                <a:cubicBezTo>
                  <a:pt x="6569160" y="835831"/>
                  <a:pt x="6569160" y="837618"/>
                  <a:pt x="6571014" y="837618"/>
                </a:cubicBezTo>
                <a:lnTo>
                  <a:pt x="6579822" y="837618"/>
                </a:lnTo>
                <a:cubicBezTo>
                  <a:pt x="6579822" y="837618"/>
                  <a:pt x="6581676" y="837618"/>
                  <a:pt x="6581676" y="835831"/>
                </a:cubicBezTo>
                <a:lnTo>
                  <a:pt x="6581676" y="744442"/>
                </a:lnTo>
                <a:cubicBezTo>
                  <a:pt x="6581676" y="744442"/>
                  <a:pt x="6581676" y="742655"/>
                  <a:pt x="6579822" y="742655"/>
                </a:cubicBezTo>
                <a:close/>
                <a:moveTo>
                  <a:pt x="3439635" y="742655"/>
                </a:moveTo>
                <a:cubicBezTo>
                  <a:pt x="3439635" y="742655"/>
                  <a:pt x="3437781" y="742655"/>
                  <a:pt x="3437781" y="744442"/>
                </a:cubicBezTo>
                <a:lnTo>
                  <a:pt x="3437781" y="835831"/>
                </a:lnTo>
                <a:cubicBezTo>
                  <a:pt x="3437781" y="835831"/>
                  <a:pt x="3437781" y="837618"/>
                  <a:pt x="3439635" y="837618"/>
                </a:cubicBezTo>
                <a:lnTo>
                  <a:pt x="3448443" y="837618"/>
                </a:lnTo>
                <a:cubicBezTo>
                  <a:pt x="3448443" y="837618"/>
                  <a:pt x="3450297" y="837618"/>
                  <a:pt x="3450297" y="835831"/>
                </a:cubicBezTo>
                <a:lnTo>
                  <a:pt x="3450297" y="744442"/>
                </a:lnTo>
                <a:cubicBezTo>
                  <a:pt x="3450297" y="744442"/>
                  <a:pt x="3450297" y="742655"/>
                  <a:pt x="3448443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6571014" y="556991"/>
                </a:moveTo>
                <a:cubicBezTo>
                  <a:pt x="6571014" y="556991"/>
                  <a:pt x="6569160" y="556991"/>
                  <a:pt x="6569160" y="558778"/>
                </a:cubicBezTo>
                <a:lnTo>
                  <a:pt x="6569160" y="650167"/>
                </a:lnTo>
                <a:cubicBezTo>
                  <a:pt x="6569160" y="650167"/>
                  <a:pt x="6569160" y="651954"/>
                  <a:pt x="6571014" y="651954"/>
                </a:cubicBezTo>
                <a:lnTo>
                  <a:pt x="6579822" y="651954"/>
                </a:lnTo>
                <a:cubicBezTo>
                  <a:pt x="6579822" y="651954"/>
                  <a:pt x="6581676" y="651954"/>
                  <a:pt x="6581676" y="650167"/>
                </a:cubicBezTo>
                <a:lnTo>
                  <a:pt x="6581676" y="558778"/>
                </a:lnTo>
                <a:cubicBezTo>
                  <a:pt x="6581676" y="558778"/>
                  <a:pt x="6581676" y="556991"/>
                  <a:pt x="6579822" y="556991"/>
                </a:cubicBezTo>
                <a:close/>
                <a:moveTo>
                  <a:pt x="3439635" y="556991"/>
                </a:moveTo>
                <a:cubicBezTo>
                  <a:pt x="3439635" y="556991"/>
                  <a:pt x="3437781" y="556991"/>
                  <a:pt x="3437781" y="558778"/>
                </a:cubicBezTo>
                <a:lnTo>
                  <a:pt x="3437781" y="650167"/>
                </a:lnTo>
                <a:cubicBezTo>
                  <a:pt x="3437781" y="650167"/>
                  <a:pt x="3437781" y="651954"/>
                  <a:pt x="3439635" y="651954"/>
                </a:cubicBezTo>
                <a:lnTo>
                  <a:pt x="3448443" y="651954"/>
                </a:lnTo>
                <a:cubicBezTo>
                  <a:pt x="3448443" y="651954"/>
                  <a:pt x="3450297" y="651954"/>
                  <a:pt x="3450297" y="650167"/>
                </a:cubicBezTo>
                <a:lnTo>
                  <a:pt x="3450297" y="558778"/>
                </a:lnTo>
                <a:cubicBezTo>
                  <a:pt x="3450297" y="558778"/>
                  <a:pt x="3450297" y="556991"/>
                  <a:pt x="3448443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6571014" y="371328"/>
                </a:moveTo>
                <a:cubicBezTo>
                  <a:pt x="6571014" y="371328"/>
                  <a:pt x="6569160" y="371328"/>
                  <a:pt x="6569160" y="373114"/>
                </a:cubicBezTo>
                <a:lnTo>
                  <a:pt x="6569160" y="464503"/>
                </a:lnTo>
                <a:cubicBezTo>
                  <a:pt x="6569160" y="464503"/>
                  <a:pt x="6569160" y="466290"/>
                  <a:pt x="6571014" y="466290"/>
                </a:cubicBezTo>
                <a:lnTo>
                  <a:pt x="6579822" y="466290"/>
                </a:lnTo>
                <a:cubicBezTo>
                  <a:pt x="6579822" y="466290"/>
                  <a:pt x="6581676" y="466290"/>
                  <a:pt x="6581676" y="464503"/>
                </a:cubicBezTo>
                <a:lnTo>
                  <a:pt x="6581676" y="373114"/>
                </a:lnTo>
                <a:cubicBezTo>
                  <a:pt x="6581676" y="373114"/>
                  <a:pt x="6581676" y="371328"/>
                  <a:pt x="6579822" y="371328"/>
                </a:cubicBezTo>
                <a:close/>
                <a:moveTo>
                  <a:pt x="3439635" y="371328"/>
                </a:moveTo>
                <a:cubicBezTo>
                  <a:pt x="3439635" y="371328"/>
                  <a:pt x="3437781" y="371328"/>
                  <a:pt x="3437781" y="373114"/>
                </a:cubicBezTo>
                <a:lnTo>
                  <a:pt x="3437781" y="464503"/>
                </a:lnTo>
                <a:cubicBezTo>
                  <a:pt x="3437781" y="464503"/>
                  <a:pt x="3437781" y="466290"/>
                  <a:pt x="3439635" y="466290"/>
                </a:cubicBezTo>
                <a:lnTo>
                  <a:pt x="3448443" y="466290"/>
                </a:lnTo>
                <a:cubicBezTo>
                  <a:pt x="3448443" y="466290"/>
                  <a:pt x="3450297" y="466290"/>
                  <a:pt x="3450297" y="464503"/>
                </a:cubicBezTo>
                <a:lnTo>
                  <a:pt x="3450297" y="373114"/>
                </a:lnTo>
                <a:cubicBezTo>
                  <a:pt x="3450297" y="373114"/>
                  <a:pt x="3450297" y="371328"/>
                  <a:pt x="3448443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6571014" y="185664"/>
                </a:moveTo>
                <a:cubicBezTo>
                  <a:pt x="6571014" y="185664"/>
                  <a:pt x="6569160" y="185664"/>
                  <a:pt x="6569160" y="187450"/>
                </a:cubicBezTo>
                <a:lnTo>
                  <a:pt x="6569160" y="278839"/>
                </a:lnTo>
                <a:cubicBezTo>
                  <a:pt x="6569160" y="278839"/>
                  <a:pt x="6569160" y="280627"/>
                  <a:pt x="6571014" y="280627"/>
                </a:cubicBezTo>
                <a:lnTo>
                  <a:pt x="6579822" y="280627"/>
                </a:lnTo>
                <a:cubicBezTo>
                  <a:pt x="6579822" y="280627"/>
                  <a:pt x="6581676" y="280627"/>
                  <a:pt x="6581676" y="278839"/>
                </a:cubicBezTo>
                <a:lnTo>
                  <a:pt x="6581676" y="187450"/>
                </a:lnTo>
                <a:cubicBezTo>
                  <a:pt x="6581676" y="187450"/>
                  <a:pt x="6581676" y="185664"/>
                  <a:pt x="6579822" y="185664"/>
                </a:cubicBezTo>
                <a:close/>
                <a:moveTo>
                  <a:pt x="3439635" y="185664"/>
                </a:moveTo>
                <a:cubicBezTo>
                  <a:pt x="3439635" y="185664"/>
                  <a:pt x="3437781" y="185664"/>
                  <a:pt x="3437781" y="187450"/>
                </a:cubicBezTo>
                <a:lnTo>
                  <a:pt x="3437781" y="278839"/>
                </a:lnTo>
                <a:cubicBezTo>
                  <a:pt x="3437781" y="278839"/>
                  <a:pt x="3437781" y="280627"/>
                  <a:pt x="3439635" y="280627"/>
                </a:cubicBezTo>
                <a:lnTo>
                  <a:pt x="3448443" y="280627"/>
                </a:lnTo>
                <a:cubicBezTo>
                  <a:pt x="3448443" y="280627"/>
                  <a:pt x="3450297" y="280627"/>
                  <a:pt x="3450297" y="278839"/>
                </a:cubicBezTo>
                <a:lnTo>
                  <a:pt x="3450297" y="187450"/>
                </a:lnTo>
                <a:cubicBezTo>
                  <a:pt x="3450297" y="187450"/>
                  <a:pt x="3450297" y="185664"/>
                  <a:pt x="3448443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3439634" y="0"/>
                </a:lnTo>
                <a:lnTo>
                  <a:pt x="3437781" y="1786"/>
                </a:lnTo>
                <a:lnTo>
                  <a:pt x="3437781" y="93176"/>
                </a:lnTo>
                <a:cubicBezTo>
                  <a:pt x="3437781" y="93176"/>
                  <a:pt x="3437781" y="94963"/>
                  <a:pt x="3439635" y="94963"/>
                </a:cubicBezTo>
                <a:lnTo>
                  <a:pt x="3448443" y="94963"/>
                </a:lnTo>
                <a:cubicBezTo>
                  <a:pt x="3448443" y="94963"/>
                  <a:pt x="3450297" y="94963"/>
                  <a:pt x="3450297" y="93176"/>
                </a:cubicBezTo>
                <a:lnTo>
                  <a:pt x="3450297" y="1786"/>
                </a:lnTo>
                <a:lnTo>
                  <a:pt x="3448444" y="0"/>
                </a:lnTo>
                <a:lnTo>
                  <a:pt x="6571013" y="0"/>
                </a:lnTo>
                <a:lnTo>
                  <a:pt x="6569160" y="1786"/>
                </a:lnTo>
                <a:lnTo>
                  <a:pt x="6569160" y="93176"/>
                </a:lnTo>
                <a:cubicBezTo>
                  <a:pt x="6569160" y="93176"/>
                  <a:pt x="6569160" y="94963"/>
                  <a:pt x="6571014" y="94963"/>
                </a:cubicBezTo>
                <a:lnTo>
                  <a:pt x="6579822" y="94963"/>
                </a:lnTo>
                <a:cubicBezTo>
                  <a:pt x="6579822" y="94963"/>
                  <a:pt x="6581676" y="94963"/>
                  <a:pt x="6581676" y="93176"/>
                </a:cubicBezTo>
                <a:lnTo>
                  <a:pt x="6581676" y="1786"/>
                </a:lnTo>
                <a:lnTo>
                  <a:pt x="657982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6581676" y="1331086"/>
                </a:lnTo>
                <a:lnTo>
                  <a:pt x="6581676" y="1301434"/>
                </a:lnTo>
                <a:cubicBezTo>
                  <a:pt x="6581676" y="1301434"/>
                  <a:pt x="6581676" y="1299647"/>
                  <a:pt x="6579822" y="1299647"/>
                </a:cubicBezTo>
                <a:lnTo>
                  <a:pt x="6571014" y="1299647"/>
                </a:lnTo>
                <a:cubicBezTo>
                  <a:pt x="6571014" y="1299647"/>
                  <a:pt x="6569160" y="1299647"/>
                  <a:pt x="6569160" y="1301434"/>
                </a:cubicBezTo>
                <a:lnTo>
                  <a:pt x="6569160" y="1331086"/>
                </a:lnTo>
                <a:lnTo>
                  <a:pt x="3450297" y="1331086"/>
                </a:lnTo>
                <a:lnTo>
                  <a:pt x="3450297" y="1301434"/>
                </a:lnTo>
                <a:cubicBezTo>
                  <a:pt x="3450297" y="1301434"/>
                  <a:pt x="3450297" y="1299647"/>
                  <a:pt x="3448443" y="1299647"/>
                </a:cubicBezTo>
                <a:lnTo>
                  <a:pt x="3439635" y="1299647"/>
                </a:lnTo>
                <a:cubicBezTo>
                  <a:pt x="3439635" y="1299647"/>
                  <a:pt x="3437781" y="1299647"/>
                  <a:pt x="3437781" y="1301434"/>
                </a:cubicBezTo>
                <a:lnTo>
                  <a:pt x="3437781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3B4C3D6-CF00-4A70-AD15-A7FF689E07B1}"/>
              </a:ext>
            </a:extLst>
          </p:cNvPr>
          <p:cNvSpPr/>
          <p:nvPr/>
        </p:nvSpPr>
        <p:spPr>
          <a:xfrm>
            <a:off x="1263878" y="4356100"/>
            <a:ext cx="10007644" cy="1329293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6571014 w 10007644"/>
              <a:gd name="connsiteY8" fmla="*/ 1236122 h 1331086"/>
              <a:gd name="connsiteX9" fmla="*/ 6569160 w 10007644"/>
              <a:gd name="connsiteY9" fmla="*/ 1237909 h 1331086"/>
              <a:gd name="connsiteX10" fmla="*/ 6569160 w 10007644"/>
              <a:gd name="connsiteY10" fmla="*/ 1329298 h 1331086"/>
              <a:gd name="connsiteX11" fmla="*/ 6571014 w 10007644"/>
              <a:gd name="connsiteY11" fmla="*/ 1331085 h 1331086"/>
              <a:gd name="connsiteX12" fmla="*/ 6579822 w 10007644"/>
              <a:gd name="connsiteY12" fmla="*/ 1331085 h 1331086"/>
              <a:gd name="connsiteX13" fmla="*/ 6581676 w 10007644"/>
              <a:gd name="connsiteY13" fmla="*/ 1329298 h 1331086"/>
              <a:gd name="connsiteX14" fmla="*/ 6581676 w 10007644"/>
              <a:gd name="connsiteY14" fmla="*/ 1237909 h 1331086"/>
              <a:gd name="connsiteX15" fmla="*/ 6579822 w 10007644"/>
              <a:gd name="connsiteY15" fmla="*/ 1236122 h 1331086"/>
              <a:gd name="connsiteX16" fmla="*/ 3439635 w 10007644"/>
              <a:gd name="connsiteY16" fmla="*/ 1236122 h 1331086"/>
              <a:gd name="connsiteX17" fmla="*/ 3437781 w 10007644"/>
              <a:gd name="connsiteY17" fmla="*/ 1237909 h 1331086"/>
              <a:gd name="connsiteX18" fmla="*/ 3437781 w 10007644"/>
              <a:gd name="connsiteY18" fmla="*/ 1329298 h 1331086"/>
              <a:gd name="connsiteX19" fmla="*/ 3439635 w 10007644"/>
              <a:gd name="connsiteY19" fmla="*/ 1331085 h 1331086"/>
              <a:gd name="connsiteX20" fmla="*/ 3448443 w 10007644"/>
              <a:gd name="connsiteY20" fmla="*/ 1331085 h 1331086"/>
              <a:gd name="connsiteX21" fmla="*/ 3450297 w 10007644"/>
              <a:gd name="connsiteY21" fmla="*/ 1329298 h 1331086"/>
              <a:gd name="connsiteX22" fmla="*/ 3450297 w 10007644"/>
              <a:gd name="connsiteY22" fmla="*/ 1237909 h 1331086"/>
              <a:gd name="connsiteX23" fmla="*/ 3448443 w 10007644"/>
              <a:gd name="connsiteY23" fmla="*/ 1236122 h 1331086"/>
              <a:gd name="connsiteX24" fmla="*/ 308256 w 10007644"/>
              <a:gd name="connsiteY24" fmla="*/ 1236122 h 1331086"/>
              <a:gd name="connsiteX25" fmla="*/ 306402 w 10007644"/>
              <a:gd name="connsiteY25" fmla="*/ 1237909 h 1331086"/>
              <a:gd name="connsiteX26" fmla="*/ 306402 w 10007644"/>
              <a:gd name="connsiteY26" fmla="*/ 1329298 h 1331086"/>
              <a:gd name="connsiteX27" fmla="*/ 308256 w 10007644"/>
              <a:gd name="connsiteY27" fmla="*/ 1331085 h 1331086"/>
              <a:gd name="connsiteX28" fmla="*/ 317064 w 10007644"/>
              <a:gd name="connsiteY28" fmla="*/ 1331085 h 1331086"/>
              <a:gd name="connsiteX29" fmla="*/ 318918 w 10007644"/>
              <a:gd name="connsiteY29" fmla="*/ 1329298 h 1331086"/>
              <a:gd name="connsiteX30" fmla="*/ 318918 w 10007644"/>
              <a:gd name="connsiteY30" fmla="*/ 1237909 h 1331086"/>
              <a:gd name="connsiteX31" fmla="*/ 317064 w 10007644"/>
              <a:gd name="connsiteY31" fmla="*/ 1236122 h 1331086"/>
              <a:gd name="connsiteX32" fmla="*/ 9702393 w 10007644"/>
              <a:gd name="connsiteY32" fmla="*/ 1050459 h 1331086"/>
              <a:gd name="connsiteX33" fmla="*/ 9700539 w 10007644"/>
              <a:gd name="connsiteY33" fmla="*/ 1052246 h 1331086"/>
              <a:gd name="connsiteX34" fmla="*/ 9700539 w 10007644"/>
              <a:gd name="connsiteY34" fmla="*/ 1143635 h 1331086"/>
              <a:gd name="connsiteX35" fmla="*/ 9702393 w 10007644"/>
              <a:gd name="connsiteY35" fmla="*/ 1145422 h 1331086"/>
              <a:gd name="connsiteX36" fmla="*/ 9711201 w 10007644"/>
              <a:gd name="connsiteY36" fmla="*/ 1145422 h 1331086"/>
              <a:gd name="connsiteX37" fmla="*/ 9713055 w 10007644"/>
              <a:gd name="connsiteY37" fmla="*/ 1143635 h 1331086"/>
              <a:gd name="connsiteX38" fmla="*/ 9713055 w 10007644"/>
              <a:gd name="connsiteY38" fmla="*/ 1052246 h 1331086"/>
              <a:gd name="connsiteX39" fmla="*/ 9711201 w 10007644"/>
              <a:gd name="connsiteY39" fmla="*/ 1050459 h 1331086"/>
              <a:gd name="connsiteX40" fmla="*/ 6571014 w 10007644"/>
              <a:gd name="connsiteY40" fmla="*/ 1050459 h 1331086"/>
              <a:gd name="connsiteX41" fmla="*/ 6569160 w 10007644"/>
              <a:gd name="connsiteY41" fmla="*/ 1052246 h 1331086"/>
              <a:gd name="connsiteX42" fmla="*/ 6569160 w 10007644"/>
              <a:gd name="connsiteY42" fmla="*/ 1143635 h 1331086"/>
              <a:gd name="connsiteX43" fmla="*/ 6571014 w 10007644"/>
              <a:gd name="connsiteY43" fmla="*/ 1145422 h 1331086"/>
              <a:gd name="connsiteX44" fmla="*/ 6579822 w 10007644"/>
              <a:gd name="connsiteY44" fmla="*/ 1145422 h 1331086"/>
              <a:gd name="connsiteX45" fmla="*/ 6581676 w 10007644"/>
              <a:gd name="connsiteY45" fmla="*/ 1143635 h 1331086"/>
              <a:gd name="connsiteX46" fmla="*/ 6581676 w 10007644"/>
              <a:gd name="connsiteY46" fmla="*/ 1052246 h 1331086"/>
              <a:gd name="connsiteX47" fmla="*/ 6579822 w 10007644"/>
              <a:gd name="connsiteY47" fmla="*/ 1050459 h 1331086"/>
              <a:gd name="connsiteX48" fmla="*/ 3439635 w 10007644"/>
              <a:gd name="connsiteY48" fmla="*/ 1050459 h 1331086"/>
              <a:gd name="connsiteX49" fmla="*/ 3437781 w 10007644"/>
              <a:gd name="connsiteY49" fmla="*/ 1052246 h 1331086"/>
              <a:gd name="connsiteX50" fmla="*/ 3437781 w 10007644"/>
              <a:gd name="connsiteY50" fmla="*/ 1143635 h 1331086"/>
              <a:gd name="connsiteX51" fmla="*/ 3439635 w 10007644"/>
              <a:gd name="connsiteY51" fmla="*/ 1145422 h 1331086"/>
              <a:gd name="connsiteX52" fmla="*/ 3448443 w 10007644"/>
              <a:gd name="connsiteY52" fmla="*/ 1145422 h 1331086"/>
              <a:gd name="connsiteX53" fmla="*/ 3450297 w 10007644"/>
              <a:gd name="connsiteY53" fmla="*/ 1143635 h 1331086"/>
              <a:gd name="connsiteX54" fmla="*/ 3450297 w 10007644"/>
              <a:gd name="connsiteY54" fmla="*/ 1052246 h 1331086"/>
              <a:gd name="connsiteX55" fmla="*/ 3448443 w 10007644"/>
              <a:gd name="connsiteY55" fmla="*/ 1050459 h 1331086"/>
              <a:gd name="connsiteX56" fmla="*/ 308256 w 10007644"/>
              <a:gd name="connsiteY56" fmla="*/ 1050459 h 1331086"/>
              <a:gd name="connsiteX57" fmla="*/ 306402 w 10007644"/>
              <a:gd name="connsiteY57" fmla="*/ 1052246 h 1331086"/>
              <a:gd name="connsiteX58" fmla="*/ 306402 w 10007644"/>
              <a:gd name="connsiteY58" fmla="*/ 1143635 h 1331086"/>
              <a:gd name="connsiteX59" fmla="*/ 308256 w 10007644"/>
              <a:gd name="connsiteY59" fmla="*/ 1145422 h 1331086"/>
              <a:gd name="connsiteX60" fmla="*/ 317064 w 10007644"/>
              <a:gd name="connsiteY60" fmla="*/ 1145422 h 1331086"/>
              <a:gd name="connsiteX61" fmla="*/ 318918 w 10007644"/>
              <a:gd name="connsiteY61" fmla="*/ 1143635 h 1331086"/>
              <a:gd name="connsiteX62" fmla="*/ 318918 w 10007644"/>
              <a:gd name="connsiteY62" fmla="*/ 1052246 h 1331086"/>
              <a:gd name="connsiteX63" fmla="*/ 317064 w 10007644"/>
              <a:gd name="connsiteY63" fmla="*/ 1050459 h 1331086"/>
              <a:gd name="connsiteX64" fmla="*/ 9702393 w 10007644"/>
              <a:gd name="connsiteY64" fmla="*/ 864795 h 1331086"/>
              <a:gd name="connsiteX65" fmla="*/ 9700539 w 10007644"/>
              <a:gd name="connsiteY65" fmla="*/ 866582 h 1331086"/>
              <a:gd name="connsiteX66" fmla="*/ 9700539 w 10007644"/>
              <a:gd name="connsiteY66" fmla="*/ 957971 h 1331086"/>
              <a:gd name="connsiteX67" fmla="*/ 9702393 w 10007644"/>
              <a:gd name="connsiteY67" fmla="*/ 959758 h 1331086"/>
              <a:gd name="connsiteX68" fmla="*/ 9711201 w 10007644"/>
              <a:gd name="connsiteY68" fmla="*/ 959758 h 1331086"/>
              <a:gd name="connsiteX69" fmla="*/ 9713055 w 10007644"/>
              <a:gd name="connsiteY69" fmla="*/ 957971 h 1331086"/>
              <a:gd name="connsiteX70" fmla="*/ 9713055 w 10007644"/>
              <a:gd name="connsiteY70" fmla="*/ 866582 h 1331086"/>
              <a:gd name="connsiteX71" fmla="*/ 9711201 w 10007644"/>
              <a:gd name="connsiteY71" fmla="*/ 864795 h 1331086"/>
              <a:gd name="connsiteX72" fmla="*/ 6571014 w 10007644"/>
              <a:gd name="connsiteY72" fmla="*/ 864795 h 1331086"/>
              <a:gd name="connsiteX73" fmla="*/ 6569160 w 10007644"/>
              <a:gd name="connsiteY73" fmla="*/ 866582 h 1331086"/>
              <a:gd name="connsiteX74" fmla="*/ 6569160 w 10007644"/>
              <a:gd name="connsiteY74" fmla="*/ 957971 h 1331086"/>
              <a:gd name="connsiteX75" fmla="*/ 6571014 w 10007644"/>
              <a:gd name="connsiteY75" fmla="*/ 959758 h 1331086"/>
              <a:gd name="connsiteX76" fmla="*/ 6579822 w 10007644"/>
              <a:gd name="connsiteY76" fmla="*/ 959758 h 1331086"/>
              <a:gd name="connsiteX77" fmla="*/ 6581676 w 10007644"/>
              <a:gd name="connsiteY77" fmla="*/ 957971 h 1331086"/>
              <a:gd name="connsiteX78" fmla="*/ 6581676 w 10007644"/>
              <a:gd name="connsiteY78" fmla="*/ 866582 h 1331086"/>
              <a:gd name="connsiteX79" fmla="*/ 6579822 w 10007644"/>
              <a:gd name="connsiteY79" fmla="*/ 864795 h 1331086"/>
              <a:gd name="connsiteX80" fmla="*/ 3439635 w 10007644"/>
              <a:gd name="connsiteY80" fmla="*/ 864795 h 1331086"/>
              <a:gd name="connsiteX81" fmla="*/ 3437781 w 10007644"/>
              <a:gd name="connsiteY81" fmla="*/ 866582 h 1331086"/>
              <a:gd name="connsiteX82" fmla="*/ 3437781 w 10007644"/>
              <a:gd name="connsiteY82" fmla="*/ 957971 h 1331086"/>
              <a:gd name="connsiteX83" fmla="*/ 3439635 w 10007644"/>
              <a:gd name="connsiteY83" fmla="*/ 959758 h 1331086"/>
              <a:gd name="connsiteX84" fmla="*/ 3448443 w 10007644"/>
              <a:gd name="connsiteY84" fmla="*/ 959758 h 1331086"/>
              <a:gd name="connsiteX85" fmla="*/ 3450297 w 10007644"/>
              <a:gd name="connsiteY85" fmla="*/ 957971 h 1331086"/>
              <a:gd name="connsiteX86" fmla="*/ 3450297 w 10007644"/>
              <a:gd name="connsiteY86" fmla="*/ 866582 h 1331086"/>
              <a:gd name="connsiteX87" fmla="*/ 3448443 w 10007644"/>
              <a:gd name="connsiteY87" fmla="*/ 864795 h 1331086"/>
              <a:gd name="connsiteX88" fmla="*/ 308256 w 10007644"/>
              <a:gd name="connsiteY88" fmla="*/ 864795 h 1331086"/>
              <a:gd name="connsiteX89" fmla="*/ 306402 w 10007644"/>
              <a:gd name="connsiteY89" fmla="*/ 866582 h 1331086"/>
              <a:gd name="connsiteX90" fmla="*/ 306402 w 10007644"/>
              <a:gd name="connsiteY90" fmla="*/ 957971 h 1331086"/>
              <a:gd name="connsiteX91" fmla="*/ 308256 w 10007644"/>
              <a:gd name="connsiteY91" fmla="*/ 959758 h 1331086"/>
              <a:gd name="connsiteX92" fmla="*/ 317064 w 10007644"/>
              <a:gd name="connsiteY92" fmla="*/ 959758 h 1331086"/>
              <a:gd name="connsiteX93" fmla="*/ 318918 w 10007644"/>
              <a:gd name="connsiteY93" fmla="*/ 957971 h 1331086"/>
              <a:gd name="connsiteX94" fmla="*/ 318918 w 10007644"/>
              <a:gd name="connsiteY94" fmla="*/ 866582 h 1331086"/>
              <a:gd name="connsiteX95" fmla="*/ 317064 w 10007644"/>
              <a:gd name="connsiteY95" fmla="*/ 864795 h 1331086"/>
              <a:gd name="connsiteX96" fmla="*/ 9702393 w 10007644"/>
              <a:gd name="connsiteY96" fmla="*/ 679131 h 1331086"/>
              <a:gd name="connsiteX97" fmla="*/ 9700539 w 10007644"/>
              <a:gd name="connsiteY97" fmla="*/ 680918 h 1331086"/>
              <a:gd name="connsiteX98" fmla="*/ 9700539 w 10007644"/>
              <a:gd name="connsiteY98" fmla="*/ 772307 h 1331086"/>
              <a:gd name="connsiteX99" fmla="*/ 9702393 w 10007644"/>
              <a:gd name="connsiteY99" fmla="*/ 774094 h 1331086"/>
              <a:gd name="connsiteX100" fmla="*/ 9711201 w 10007644"/>
              <a:gd name="connsiteY100" fmla="*/ 774094 h 1331086"/>
              <a:gd name="connsiteX101" fmla="*/ 9713055 w 10007644"/>
              <a:gd name="connsiteY101" fmla="*/ 772307 h 1331086"/>
              <a:gd name="connsiteX102" fmla="*/ 9713055 w 10007644"/>
              <a:gd name="connsiteY102" fmla="*/ 680918 h 1331086"/>
              <a:gd name="connsiteX103" fmla="*/ 9711201 w 10007644"/>
              <a:gd name="connsiteY103" fmla="*/ 679131 h 1331086"/>
              <a:gd name="connsiteX104" fmla="*/ 6571014 w 10007644"/>
              <a:gd name="connsiteY104" fmla="*/ 679131 h 1331086"/>
              <a:gd name="connsiteX105" fmla="*/ 6569160 w 10007644"/>
              <a:gd name="connsiteY105" fmla="*/ 680918 h 1331086"/>
              <a:gd name="connsiteX106" fmla="*/ 6569160 w 10007644"/>
              <a:gd name="connsiteY106" fmla="*/ 772307 h 1331086"/>
              <a:gd name="connsiteX107" fmla="*/ 6571014 w 10007644"/>
              <a:gd name="connsiteY107" fmla="*/ 774094 h 1331086"/>
              <a:gd name="connsiteX108" fmla="*/ 6579822 w 10007644"/>
              <a:gd name="connsiteY108" fmla="*/ 774094 h 1331086"/>
              <a:gd name="connsiteX109" fmla="*/ 6581676 w 10007644"/>
              <a:gd name="connsiteY109" fmla="*/ 772307 h 1331086"/>
              <a:gd name="connsiteX110" fmla="*/ 6581676 w 10007644"/>
              <a:gd name="connsiteY110" fmla="*/ 680918 h 1331086"/>
              <a:gd name="connsiteX111" fmla="*/ 6579822 w 10007644"/>
              <a:gd name="connsiteY111" fmla="*/ 679131 h 1331086"/>
              <a:gd name="connsiteX112" fmla="*/ 3439635 w 10007644"/>
              <a:gd name="connsiteY112" fmla="*/ 679131 h 1331086"/>
              <a:gd name="connsiteX113" fmla="*/ 3437781 w 10007644"/>
              <a:gd name="connsiteY113" fmla="*/ 680918 h 1331086"/>
              <a:gd name="connsiteX114" fmla="*/ 3437781 w 10007644"/>
              <a:gd name="connsiteY114" fmla="*/ 772307 h 1331086"/>
              <a:gd name="connsiteX115" fmla="*/ 3439635 w 10007644"/>
              <a:gd name="connsiteY115" fmla="*/ 774094 h 1331086"/>
              <a:gd name="connsiteX116" fmla="*/ 3448443 w 10007644"/>
              <a:gd name="connsiteY116" fmla="*/ 774094 h 1331086"/>
              <a:gd name="connsiteX117" fmla="*/ 3450297 w 10007644"/>
              <a:gd name="connsiteY117" fmla="*/ 772307 h 1331086"/>
              <a:gd name="connsiteX118" fmla="*/ 3450297 w 10007644"/>
              <a:gd name="connsiteY118" fmla="*/ 680918 h 1331086"/>
              <a:gd name="connsiteX119" fmla="*/ 3448443 w 10007644"/>
              <a:gd name="connsiteY119" fmla="*/ 679131 h 1331086"/>
              <a:gd name="connsiteX120" fmla="*/ 308256 w 10007644"/>
              <a:gd name="connsiteY120" fmla="*/ 679131 h 1331086"/>
              <a:gd name="connsiteX121" fmla="*/ 306402 w 10007644"/>
              <a:gd name="connsiteY121" fmla="*/ 680918 h 1331086"/>
              <a:gd name="connsiteX122" fmla="*/ 306402 w 10007644"/>
              <a:gd name="connsiteY122" fmla="*/ 772307 h 1331086"/>
              <a:gd name="connsiteX123" fmla="*/ 308256 w 10007644"/>
              <a:gd name="connsiteY123" fmla="*/ 774094 h 1331086"/>
              <a:gd name="connsiteX124" fmla="*/ 317064 w 10007644"/>
              <a:gd name="connsiteY124" fmla="*/ 774094 h 1331086"/>
              <a:gd name="connsiteX125" fmla="*/ 318918 w 10007644"/>
              <a:gd name="connsiteY125" fmla="*/ 772307 h 1331086"/>
              <a:gd name="connsiteX126" fmla="*/ 318918 w 10007644"/>
              <a:gd name="connsiteY126" fmla="*/ 680918 h 1331086"/>
              <a:gd name="connsiteX127" fmla="*/ 317064 w 10007644"/>
              <a:gd name="connsiteY127" fmla="*/ 679131 h 1331086"/>
              <a:gd name="connsiteX128" fmla="*/ 9702393 w 10007644"/>
              <a:gd name="connsiteY128" fmla="*/ 493467 h 1331086"/>
              <a:gd name="connsiteX129" fmla="*/ 9700539 w 10007644"/>
              <a:gd name="connsiteY129" fmla="*/ 495254 h 1331086"/>
              <a:gd name="connsiteX130" fmla="*/ 9700539 w 10007644"/>
              <a:gd name="connsiteY130" fmla="*/ 586643 h 1331086"/>
              <a:gd name="connsiteX131" fmla="*/ 9702393 w 10007644"/>
              <a:gd name="connsiteY131" fmla="*/ 588430 h 1331086"/>
              <a:gd name="connsiteX132" fmla="*/ 9711201 w 10007644"/>
              <a:gd name="connsiteY132" fmla="*/ 588430 h 1331086"/>
              <a:gd name="connsiteX133" fmla="*/ 9713055 w 10007644"/>
              <a:gd name="connsiteY133" fmla="*/ 586643 h 1331086"/>
              <a:gd name="connsiteX134" fmla="*/ 9713055 w 10007644"/>
              <a:gd name="connsiteY134" fmla="*/ 495254 h 1331086"/>
              <a:gd name="connsiteX135" fmla="*/ 9711201 w 10007644"/>
              <a:gd name="connsiteY135" fmla="*/ 493467 h 1331086"/>
              <a:gd name="connsiteX136" fmla="*/ 6571014 w 10007644"/>
              <a:gd name="connsiteY136" fmla="*/ 493467 h 1331086"/>
              <a:gd name="connsiteX137" fmla="*/ 6569160 w 10007644"/>
              <a:gd name="connsiteY137" fmla="*/ 495254 h 1331086"/>
              <a:gd name="connsiteX138" fmla="*/ 6569160 w 10007644"/>
              <a:gd name="connsiteY138" fmla="*/ 586643 h 1331086"/>
              <a:gd name="connsiteX139" fmla="*/ 6571014 w 10007644"/>
              <a:gd name="connsiteY139" fmla="*/ 588430 h 1331086"/>
              <a:gd name="connsiteX140" fmla="*/ 6579822 w 10007644"/>
              <a:gd name="connsiteY140" fmla="*/ 588430 h 1331086"/>
              <a:gd name="connsiteX141" fmla="*/ 6581676 w 10007644"/>
              <a:gd name="connsiteY141" fmla="*/ 586643 h 1331086"/>
              <a:gd name="connsiteX142" fmla="*/ 6581676 w 10007644"/>
              <a:gd name="connsiteY142" fmla="*/ 495254 h 1331086"/>
              <a:gd name="connsiteX143" fmla="*/ 6579822 w 10007644"/>
              <a:gd name="connsiteY143" fmla="*/ 493467 h 1331086"/>
              <a:gd name="connsiteX144" fmla="*/ 3439635 w 10007644"/>
              <a:gd name="connsiteY144" fmla="*/ 493467 h 1331086"/>
              <a:gd name="connsiteX145" fmla="*/ 3437781 w 10007644"/>
              <a:gd name="connsiteY145" fmla="*/ 495254 h 1331086"/>
              <a:gd name="connsiteX146" fmla="*/ 3437781 w 10007644"/>
              <a:gd name="connsiteY146" fmla="*/ 586643 h 1331086"/>
              <a:gd name="connsiteX147" fmla="*/ 3439635 w 10007644"/>
              <a:gd name="connsiteY147" fmla="*/ 588430 h 1331086"/>
              <a:gd name="connsiteX148" fmla="*/ 3448443 w 10007644"/>
              <a:gd name="connsiteY148" fmla="*/ 588430 h 1331086"/>
              <a:gd name="connsiteX149" fmla="*/ 3450297 w 10007644"/>
              <a:gd name="connsiteY149" fmla="*/ 586643 h 1331086"/>
              <a:gd name="connsiteX150" fmla="*/ 3450297 w 10007644"/>
              <a:gd name="connsiteY150" fmla="*/ 495254 h 1331086"/>
              <a:gd name="connsiteX151" fmla="*/ 3448443 w 10007644"/>
              <a:gd name="connsiteY151" fmla="*/ 493467 h 1331086"/>
              <a:gd name="connsiteX152" fmla="*/ 308256 w 10007644"/>
              <a:gd name="connsiteY152" fmla="*/ 493467 h 1331086"/>
              <a:gd name="connsiteX153" fmla="*/ 306402 w 10007644"/>
              <a:gd name="connsiteY153" fmla="*/ 495254 h 1331086"/>
              <a:gd name="connsiteX154" fmla="*/ 306402 w 10007644"/>
              <a:gd name="connsiteY154" fmla="*/ 586643 h 1331086"/>
              <a:gd name="connsiteX155" fmla="*/ 308256 w 10007644"/>
              <a:gd name="connsiteY155" fmla="*/ 588430 h 1331086"/>
              <a:gd name="connsiteX156" fmla="*/ 317064 w 10007644"/>
              <a:gd name="connsiteY156" fmla="*/ 588430 h 1331086"/>
              <a:gd name="connsiteX157" fmla="*/ 318918 w 10007644"/>
              <a:gd name="connsiteY157" fmla="*/ 586643 h 1331086"/>
              <a:gd name="connsiteX158" fmla="*/ 318918 w 10007644"/>
              <a:gd name="connsiteY158" fmla="*/ 495254 h 1331086"/>
              <a:gd name="connsiteX159" fmla="*/ 317064 w 10007644"/>
              <a:gd name="connsiteY159" fmla="*/ 493467 h 1331086"/>
              <a:gd name="connsiteX160" fmla="*/ 9702393 w 10007644"/>
              <a:gd name="connsiteY160" fmla="*/ 307803 h 1331086"/>
              <a:gd name="connsiteX161" fmla="*/ 9700539 w 10007644"/>
              <a:gd name="connsiteY161" fmla="*/ 309590 h 1331086"/>
              <a:gd name="connsiteX162" fmla="*/ 9700539 w 10007644"/>
              <a:gd name="connsiteY162" fmla="*/ 400979 h 1331086"/>
              <a:gd name="connsiteX163" fmla="*/ 9702393 w 10007644"/>
              <a:gd name="connsiteY163" fmla="*/ 402766 h 1331086"/>
              <a:gd name="connsiteX164" fmla="*/ 9711201 w 10007644"/>
              <a:gd name="connsiteY164" fmla="*/ 402766 h 1331086"/>
              <a:gd name="connsiteX165" fmla="*/ 9713055 w 10007644"/>
              <a:gd name="connsiteY165" fmla="*/ 400979 h 1331086"/>
              <a:gd name="connsiteX166" fmla="*/ 9713055 w 10007644"/>
              <a:gd name="connsiteY166" fmla="*/ 309590 h 1331086"/>
              <a:gd name="connsiteX167" fmla="*/ 9711201 w 10007644"/>
              <a:gd name="connsiteY167" fmla="*/ 307803 h 1331086"/>
              <a:gd name="connsiteX168" fmla="*/ 6571014 w 10007644"/>
              <a:gd name="connsiteY168" fmla="*/ 307803 h 1331086"/>
              <a:gd name="connsiteX169" fmla="*/ 6569160 w 10007644"/>
              <a:gd name="connsiteY169" fmla="*/ 309590 h 1331086"/>
              <a:gd name="connsiteX170" fmla="*/ 6569160 w 10007644"/>
              <a:gd name="connsiteY170" fmla="*/ 400979 h 1331086"/>
              <a:gd name="connsiteX171" fmla="*/ 6571014 w 10007644"/>
              <a:gd name="connsiteY171" fmla="*/ 402766 h 1331086"/>
              <a:gd name="connsiteX172" fmla="*/ 6579822 w 10007644"/>
              <a:gd name="connsiteY172" fmla="*/ 402766 h 1331086"/>
              <a:gd name="connsiteX173" fmla="*/ 6581676 w 10007644"/>
              <a:gd name="connsiteY173" fmla="*/ 400979 h 1331086"/>
              <a:gd name="connsiteX174" fmla="*/ 6581676 w 10007644"/>
              <a:gd name="connsiteY174" fmla="*/ 309590 h 1331086"/>
              <a:gd name="connsiteX175" fmla="*/ 6579822 w 10007644"/>
              <a:gd name="connsiteY175" fmla="*/ 307803 h 1331086"/>
              <a:gd name="connsiteX176" fmla="*/ 3439635 w 10007644"/>
              <a:gd name="connsiteY176" fmla="*/ 307803 h 1331086"/>
              <a:gd name="connsiteX177" fmla="*/ 3437781 w 10007644"/>
              <a:gd name="connsiteY177" fmla="*/ 309590 h 1331086"/>
              <a:gd name="connsiteX178" fmla="*/ 3437781 w 10007644"/>
              <a:gd name="connsiteY178" fmla="*/ 400979 h 1331086"/>
              <a:gd name="connsiteX179" fmla="*/ 3439635 w 10007644"/>
              <a:gd name="connsiteY179" fmla="*/ 402766 h 1331086"/>
              <a:gd name="connsiteX180" fmla="*/ 3448443 w 10007644"/>
              <a:gd name="connsiteY180" fmla="*/ 402766 h 1331086"/>
              <a:gd name="connsiteX181" fmla="*/ 3450297 w 10007644"/>
              <a:gd name="connsiteY181" fmla="*/ 400979 h 1331086"/>
              <a:gd name="connsiteX182" fmla="*/ 3450297 w 10007644"/>
              <a:gd name="connsiteY182" fmla="*/ 309590 h 1331086"/>
              <a:gd name="connsiteX183" fmla="*/ 3448443 w 10007644"/>
              <a:gd name="connsiteY183" fmla="*/ 307803 h 1331086"/>
              <a:gd name="connsiteX184" fmla="*/ 308256 w 10007644"/>
              <a:gd name="connsiteY184" fmla="*/ 307803 h 1331086"/>
              <a:gd name="connsiteX185" fmla="*/ 306402 w 10007644"/>
              <a:gd name="connsiteY185" fmla="*/ 309590 h 1331086"/>
              <a:gd name="connsiteX186" fmla="*/ 306402 w 10007644"/>
              <a:gd name="connsiteY186" fmla="*/ 400979 h 1331086"/>
              <a:gd name="connsiteX187" fmla="*/ 308256 w 10007644"/>
              <a:gd name="connsiteY187" fmla="*/ 402766 h 1331086"/>
              <a:gd name="connsiteX188" fmla="*/ 317064 w 10007644"/>
              <a:gd name="connsiteY188" fmla="*/ 402766 h 1331086"/>
              <a:gd name="connsiteX189" fmla="*/ 318918 w 10007644"/>
              <a:gd name="connsiteY189" fmla="*/ 400979 h 1331086"/>
              <a:gd name="connsiteX190" fmla="*/ 318918 w 10007644"/>
              <a:gd name="connsiteY190" fmla="*/ 309590 h 1331086"/>
              <a:gd name="connsiteX191" fmla="*/ 317064 w 10007644"/>
              <a:gd name="connsiteY191" fmla="*/ 307803 h 1331086"/>
              <a:gd name="connsiteX192" fmla="*/ 9702393 w 10007644"/>
              <a:gd name="connsiteY192" fmla="*/ 122139 h 1331086"/>
              <a:gd name="connsiteX193" fmla="*/ 9700539 w 10007644"/>
              <a:gd name="connsiteY193" fmla="*/ 123926 h 1331086"/>
              <a:gd name="connsiteX194" fmla="*/ 9700539 w 10007644"/>
              <a:gd name="connsiteY194" fmla="*/ 215315 h 1331086"/>
              <a:gd name="connsiteX195" fmla="*/ 9702393 w 10007644"/>
              <a:gd name="connsiteY195" fmla="*/ 217102 h 1331086"/>
              <a:gd name="connsiteX196" fmla="*/ 9711201 w 10007644"/>
              <a:gd name="connsiteY196" fmla="*/ 217102 h 1331086"/>
              <a:gd name="connsiteX197" fmla="*/ 9713055 w 10007644"/>
              <a:gd name="connsiteY197" fmla="*/ 215315 h 1331086"/>
              <a:gd name="connsiteX198" fmla="*/ 9713055 w 10007644"/>
              <a:gd name="connsiteY198" fmla="*/ 123926 h 1331086"/>
              <a:gd name="connsiteX199" fmla="*/ 9711201 w 10007644"/>
              <a:gd name="connsiteY199" fmla="*/ 122139 h 1331086"/>
              <a:gd name="connsiteX200" fmla="*/ 6571014 w 10007644"/>
              <a:gd name="connsiteY200" fmla="*/ 122139 h 1331086"/>
              <a:gd name="connsiteX201" fmla="*/ 6569160 w 10007644"/>
              <a:gd name="connsiteY201" fmla="*/ 123926 h 1331086"/>
              <a:gd name="connsiteX202" fmla="*/ 6569160 w 10007644"/>
              <a:gd name="connsiteY202" fmla="*/ 215315 h 1331086"/>
              <a:gd name="connsiteX203" fmla="*/ 6571014 w 10007644"/>
              <a:gd name="connsiteY203" fmla="*/ 217102 h 1331086"/>
              <a:gd name="connsiteX204" fmla="*/ 6579822 w 10007644"/>
              <a:gd name="connsiteY204" fmla="*/ 217102 h 1331086"/>
              <a:gd name="connsiteX205" fmla="*/ 6581676 w 10007644"/>
              <a:gd name="connsiteY205" fmla="*/ 215315 h 1331086"/>
              <a:gd name="connsiteX206" fmla="*/ 6581676 w 10007644"/>
              <a:gd name="connsiteY206" fmla="*/ 123926 h 1331086"/>
              <a:gd name="connsiteX207" fmla="*/ 6579822 w 10007644"/>
              <a:gd name="connsiteY207" fmla="*/ 122139 h 1331086"/>
              <a:gd name="connsiteX208" fmla="*/ 3439635 w 10007644"/>
              <a:gd name="connsiteY208" fmla="*/ 122139 h 1331086"/>
              <a:gd name="connsiteX209" fmla="*/ 3437781 w 10007644"/>
              <a:gd name="connsiteY209" fmla="*/ 123926 h 1331086"/>
              <a:gd name="connsiteX210" fmla="*/ 3437781 w 10007644"/>
              <a:gd name="connsiteY210" fmla="*/ 215315 h 1331086"/>
              <a:gd name="connsiteX211" fmla="*/ 3439635 w 10007644"/>
              <a:gd name="connsiteY211" fmla="*/ 217102 h 1331086"/>
              <a:gd name="connsiteX212" fmla="*/ 3448443 w 10007644"/>
              <a:gd name="connsiteY212" fmla="*/ 217102 h 1331086"/>
              <a:gd name="connsiteX213" fmla="*/ 3450297 w 10007644"/>
              <a:gd name="connsiteY213" fmla="*/ 215315 h 1331086"/>
              <a:gd name="connsiteX214" fmla="*/ 3450297 w 10007644"/>
              <a:gd name="connsiteY214" fmla="*/ 123926 h 1331086"/>
              <a:gd name="connsiteX215" fmla="*/ 3448443 w 10007644"/>
              <a:gd name="connsiteY215" fmla="*/ 122139 h 1331086"/>
              <a:gd name="connsiteX216" fmla="*/ 308256 w 10007644"/>
              <a:gd name="connsiteY216" fmla="*/ 122139 h 1331086"/>
              <a:gd name="connsiteX217" fmla="*/ 306402 w 10007644"/>
              <a:gd name="connsiteY217" fmla="*/ 123926 h 1331086"/>
              <a:gd name="connsiteX218" fmla="*/ 306402 w 10007644"/>
              <a:gd name="connsiteY218" fmla="*/ 215315 h 1331086"/>
              <a:gd name="connsiteX219" fmla="*/ 308256 w 10007644"/>
              <a:gd name="connsiteY219" fmla="*/ 217102 h 1331086"/>
              <a:gd name="connsiteX220" fmla="*/ 317064 w 10007644"/>
              <a:gd name="connsiteY220" fmla="*/ 217102 h 1331086"/>
              <a:gd name="connsiteX221" fmla="*/ 318918 w 10007644"/>
              <a:gd name="connsiteY221" fmla="*/ 215315 h 1331086"/>
              <a:gd name="connsiteX222" fmla="*/ 318918 w 10007644"/>
              <a:gd name="connsiteY222" fmla="*/ 123926 h 1331086"/>
              <a:gd name="connsiteX223" fmla="*/ 317064 w 10007644"/>
              <a:gd name="connsiteY223" fmla="*/ 122139 h 1331086"/>
              <a:gd name="connsiteX224" fmla="*/ 0 w 10007644"/>
              <a:gd name="connsiteY224" fmla="*/ 0 h 1331086"/>
              <a:gd name="connsiteX225" fmla="*/ 306402 w 10007644"/>
              <a:gd name="connsiteY225" fmla="*/ 0 h 1331086"/>
              <a:gd name="connsiteX226" fmla="*/ 306402 w 10007644"/>
              <a:gd name="connsiteY226" fmla="*/ 29651 h 1331086"/>
              <a:gd name="connsiteX227" fmla="*/ 308256 w 10007644"/>
              <a:gd name="connsiteY227" fmla="*/ 31438 h 1331086"/>
              <a:gd name="connsiteX228" fmla="*/ 317064 w 10007644"/>
              <a:gd name="connsiteY228" fmla="*/ 31438 h 1331086"/>
              <a:gd name="connsiteX229" fmla="*/ 318918 w 10007644"/>
              <a:gd name="connsiteY229" fmla="*/ 29651 h 1331086"/>
              <a:gd name="connsiteX230" fmla="*/ 318918 w 10007644"/>
              <a:gd name="connsiteY230" fmla="*/ 0 h 1331086"/>
              <a:gd name="connsiteX231" fmla="*/ 3437781 w 10007644"/>
              <a:gd name="connsiteY231" fmla="*/ 0 h 1331086"/>
              <a:gd name="connsiteX232" fmla="*/ 3437781 w 10007644"/>
              <a:gd name="connsiteY232" fmla="*/ 29651 h 1331086"/>
              <a:gd name="connsiteX233" fmla="*/ 3439635 w 10007644"/>
              <a:gd name="connsiteY233" fmla="*/ 31438 h 1331086"/>
              <a:gd name="connsiteX234" fmla="*/ 3448443 w 10007644"/>
              <a:gd name="connsiteY234" fmla="*/ 31438 h 1331086"/>
              <a:gd name="connsiteX235" fmla="*/ 3450297 w 10007644"/>
              <a:gd name="connsiteY235" fmla="*/ 29651 h 1331086"/>
              <a:gd name="connsiteX236" fmla="*/ 3450297 w 10007644"/>
              <a:gd name="connsiteY236" fmla="*/ 0 h 1331086"/>
              <a:gd name="connsiteX237" fmla="*/ 6569160 w 10007644"/>
              <a:gd name="connsiteY237" fmla="*/ 0 h 1331086"/>
              <a:gd name="connsiteX238" fmla="*/ 6569160 w 10007644"/>
              <a:gd name="connsiteY238" fmla="*/ 29651 h 1331086"/>
              <a:gd name="connsiteX239" fmla="*/ 6571014 w 10007644"/>
              <a:gd name="connsiteY239" fmla="*/ 31438 h 1331086"/>
              <a:gd name="connsiteX240" fmla="*/ 6579822 w 10007644"/>
              <a:gd name="connsiteY240" fmla="*/ 31438 h 1331086"/>
              <a:gd name="connsiteX241" fmla="*/ 6581676 w 10007644"/>
              <a:gd name="connsiteY241" fmla="*/ 29651 h 1331086"/>
              <a:gd name="connsiteX242" fmla="*/ 6581676 w 10007644"/>
              <a:gd name="connsiteY242" fmla="*/ 0 h 1331086"/>
              <a:gd name="connsiteX243" fmla="*/ 9700539 w 10007644"/>
              <a:gd name="connsiteY243" fmla="*/ 0 h 1331086"/>
              <a:gd name="connsiteX244" fmla="*/ 9700539 w 10007644"/>
              <a:gd name="connsiteY244" fmla="*/ 29651 h 1331086"/>
              <a:gd name="connsiteX245" fmla="*/ 9702393 w 10007644"/>
              <a:gd name="connsiteY245" fmla="*/ 31438 h 1331086"/>
              <a:gd name="connsiteX246" fmla="*/ 9711201 w 10007644"/>
              <a:gd name="connsiteY246" fmla="*/ 31438 h 1331086"/>
              <a:gd name="connsiteX247" fmla="*/ 9713055 w 10007644"/>
              <a:gd name="connsiteY247" fmla="*/ 29651 h 1331086"/>
              <a:gd name="connsiteX248" fmla="*/ 9713055 w 10007644"/>
              <a:gd name="connsiteY248" fmla="*/ 0 h 1331086"/>
              <a:gd name="connsiteX249" fmla="*/ 9741347 w 10007644"/>
              <a:gd name="connsiteY249" fmla="*/ 0 h 1331086"/>
              <a:gd name="connsiteX250" fmla="*/ 10007644 w 10007644"/>
              <a:gd name="connsiteY250" fmla="*/ 266297 h 1331086"/>
              <a:gd name="connsiteX251" fmla="*/ 10007644 w 10007644"/>
              <a:gd name="connsiteY251" fmla="*/ 1064789 h 1331086"/>
              <a:gd name="connsiteX252" fmla="*/ 9741347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6571014" y="1236122"/>
                </a:moveTo>
                <a:cubicBezTo>
                  <a:pt x="6571014" y="1236122"/>
                  <a:pt x="6569160" y="1236122"/>
                  <a:pt x="6569160" y="1237909"/>
                </a:cubicBezTo>
                <a:lnTo>
                  <a:pt x="6569160" y="1329298"/>
                </a:lnTo>
                <a:cubicBezTo>
                  <a:pt x="6569160" y="1329298"/>
                  <a:pt x="6569160" y="1331085"/>
                  <a:pt x="6571014" y="1331085"/>
                </a:cubicBezTo>
                <a:lnTo>
                  <a:pt x="6579822" y="1331085"/>
                </a:lnTo>
                <a:cubicBezTo>
                  <a:pt x="6579822" y="1331085"/>
                  <a:pt x="6581676" y="1331085"/>
                  <a:pt x="6581676" y="1329298"/>
                </a:cubicBezTo>
                <a:lnTo>
                  <a:pt x="6581676" y="1237909"/>
                </a:lnTo>
                <a:cubicBezTo>
                  <a:pt x="6581676" y="1237909"/>
                  <a:pt x="6581676" y="1236122"/>
                  <a:pt x="6579822" y="1236122"/>
                </a:cubicBezTo>
                <a:close/>
                <a:moveTo>
                  <a:pt x="3439635" y="1236122"/>
                </a:moveTo>
                <a:cubicBezTo>
                  <a:pt x="3439635" y="1236122"/>
                  <a:pt x="3437781" y="1236122"/>
                  <a:pt x="3437781" y="1237909"/>
                </a:cubicBezTo>
                <a:lnTo>
                  <a:pt x="3437781" y="1329298"/>
                </a:lnTo>
                <a:cubicBezTo>
                  <a:pt x="3437781" y="1329298"/>
                  <a:pt x="3437781" y="1331085"/>
                  <a:pt x="3439635" y="1331085"/>
                </a:cubicBezTo>
                <a:lnTo>
                  <a:pt x="3448443" y="1331085"/>
                </a:lnTo>
                <a:cubicBezTo>
                  <a:pt x="3448443" y="1331085"/>
                  <a:pt x="3450297" y="1331085"/>
                  <a:pt x="3450297" y="1329298"/>
                </a:cubicBezTo>
                <a:lnTo>
                  <a:pt x="3450297" y="1237909"/>
                </a:lnTo>
                <a:cubicBezTo>
                  <a:pt x="3450297" y="1237909"/>
                  <a:pt x="3450297" y="1236122"/>
                  <a:pt x="3448443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6571014" y="1050459"/>
                </a:moveTo>
                <a:cubicBezTo>
                  <a:pt x="6571014" y="1050459"/>
                  <a:pt x="6569160" y="1050459"/>
                  <a:pt x="6569160" y="1052246"/>
                </a:cubicBezTo>
                <a:lnTo>
                  <a:pt x="6569160" y="1143635"/>
                </a:lnTo>
                <a:cubicBezTo>
                  <a:pt x="6569160" y="1143635"/>
                  <a:pt x="6569160" y="1145422"/>
                  <a:pt x="6571014" y="1145422"/>
                </a:cubicBezTo>
                <a:lnTo>
                  <a:pt x="6579822" y="1145422"/>
                </a:lnTo>
                <a:cubicBezTo>
                  <a:pt x="6579822" y="1145422"/>
                  <a:pt x="6581676" y="1145422"/>
                  <a:pt x="6581676" y="1143635"/>
                </a:cubicBezTo>
                <a:lnTo>
                  <a:pt x="6581676" y="1052246"/>
                </a:lnTo>
                <a:cubicBezTo>
                  <a:pt x="6581676" y="1052246"/>
                  <a:pt x="6581676" y="1050459"/>
                  <a:pt x="6579822" y="1050459"/>
                </a:cubicBezTo>
                <a:close/>
                <a:moveTo>
                  <a:pt x="3439635" y="1050459"/>
                </a:moveTo>
                <a:cubicBezTo>
                  <a:pt x="3439635" y="1050459"/>
                  <a:pt x="3437781" y="1050459"/>
                  <a:pt x="3437781" y="1052246"/>
                </a:cubicBezTo>
                <a:lnTo>
                  <a:pt x="3437781" y="1143635"/>
                </a:lnTo>
                <a:cubicBezTo>
                  <a:pt x="3437781" y="1143635"/>
                  <a:pt x="3437781" y="1145422"/>
                  <a:pt x="3439635" y="1145422"/>
                </a:cubicBezTo>
                <a:lnTo>
                  <a:pt x="3448443" y="1145422"/>
                </a:lnTo>
                <a:cubicBezTo>
                  <a:pt x="3448443" y="1145422"/>
                  <a:pt x="3450297" y="1145422"/>
                  <a:pt x="3450297" y="1143635"/>
                </a:cubicBezTo>
                <a:lnTo>
                  <a:pt x="3450297" y="1052246"/>
                </a:lnTo>
                <a:cubicBezTo>
                  <a:pt x="3450297" y="1052246"/>
                  <a:pt x="3450297" y="1050459"/>
                  <a:pt x="3448443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6571014" y="864795"/>
                </a:moveTo>
                <a:cubicBezTo>
                  <a:pt x="6571014" y="864795"/>
                  <a:pt x="6569160" y="864795"/>
                  <a:pt x="6569160" y="866582"/>
                </a:cubicBezTo>
                <a:lnTo>
                  <a:pt x="6569160" y="957971"/>
                </a:lnTo>
                <a:cubicBezTo>
                  <a:pt x="6569160" y="957971"/>
                  <a:pt x="6569160" y="959758"/>
                  <a:pt x="6571014" y="959758"/>
                </a:cubicBezTo>
                <a:lnTo>
                  <a:pt x="6579822" y="959758"/>
                </a:lnTo>
                <a:cubicBezTo>
                  <a:pt x="6579822" y="959758"/>
                  <a:pt x="6581676" y="959758"/>
                  <a:pt x="6581676" y="957971"/>
                </a:cubicBezTo>
                <a:lnTo>
                  <a:pt x="6581676" y="866582"/>
                </a:lnTo>
                <a:cubicBezTo>
                  <a:pt x="6581676" y="866582"/>
                  <a:pt x="6581676" y="864795"/>
                  <a:pt x="6579822" y="864795"/>
                </a:cubicBezTo>
                <a:close/>
                <a:moveTo>
                  <a:pt x="3439635" y="864795"/>
                </a:moveTo>
                <a:cubicBezTo>
                  <a:pt x="3439635" y="864795"/>
                  <a:pt x="3437781" y="864795"/>
                  <a:pt x="3437781" y="866582"/>
                </a:cubicBezTo>
                <a:lnTo>
                  <a:pt x="3437781" y="957971"/>
                </a:lnTo>
                <a:cubicBezTo>
                  <a:pt x="3437781" y="957971"/>
                  <a:pt x="3437781" y="959758"/>
                  <a:pt x="3439635" y="959758"/>
                </a:cubicBezTo>
                <a:lnTo>
                  <a:pt x="3448443" y="959758"/>
                </a:lnTo>
                <a:cubicBezTo>
                  <a:pt x="3448443" y="959758"/>
                  <a:pt x="3450297" y="959758"/>
                  <a:pt x="3450297" y="957971"/>
                </a:cubicBezTo>
                <a:lnTo>
                  <a:pt x="3450297" y="866582"/>
                </a:lnTo>
                <a:cubicBezTo>
                  <a:pt x="3450297" y="866582"/>
                  <a:pt x="3450297" y="864795"/>
                  <a:pt x="3448443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6571014" y="679131"/>
                </a:moveTo>
                <a:cubicBezTo>
                  <a:pt x="6571014" y="679131"/>
                  <a:pt x="6569160" y="679131"/>
                  <a:pt x="6569160" y="680918"/>
                </a:cubicBezTo>
                <a:lnTo>
                  <a:pt x="6569160" y="772307"/>
                </a:lnTo>
                <a:cubicBezTo>
                  <a:pt x="6569160" y="772307"/>
                  <a:pt x="6569160" y="774094"/>
                  <a:pt x="6571014" y="774094"/>
                </a:cubicBezTo>
                <a:lnTo>
                  <a:pt x="6579822" y="774094"/>
                </a:lnTo>
                <a:cubicBezTo>
                  <a:pt x="6579822" y="774094"/>
                  <a:pt x="6581676" y="774094"/>
                  <a:pt x="6581676" y="772307"/>
                </a:cubicBezTo>
                <a:lnTo>
                  <a:pt x="6581676" y="680918"/>
                </a:lnTo>
                <a:cubicBezTo>
                  <a:pt x="6581676" y="680918"/>
                  <a:pt x="6581676" y="679131"/>
                  <a:pt x="6579822" y="679131"/>
                </a:cubicBezTo>
                <a:close/>
                <a:moveTo>
                  <a:pt x="3439635" y="679131"/>
                </a:moveTo>
                <a:cubicBezTo>
                  <a:pt x="3439635" y="679131"/>
                  <a:pt x="3437781" y="679131"/>
                  <a:pt x="3437781" y="680918"/>
                </a:cubicBezTo>
                <a:lnTo>
                  <a:pt x="3437781" y="772307"/>
                </a:lnTo>
                <a:cubicBezTo>
                  <a:pt x="3437781" y="772307"/>
                  <a:pt x="3437781" y="774094"/>
                  <a:pt x="3439635" y="774094"/>
                </a:cubicBezTo>
                <a:lnTo>
                  <a:pt x="3448443" y="774094"/>
                </a:lnTo>
                <a:cubicBezTo>
                  <a:pt x="3448443" y="774094"/>
                  <a:pt x="3450297" y="774094"/>
                  <a:pt x="3450297" y="772307"/>
                </a:cubicBezTo>
                <a:lnTo>
                  <a:pt x="3450297" y="680918"/>
                </a:lnTo>
                <a:cubicBezTo>
                  <a:pt x="3450297" y="680918"/>
                  <a:pt x="3450297" y="679131"/>
                  <a:pt x="3448443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6571014" y="493467"/>
                </a:moveTo>
                <a:cubicBezTo>
                  <a:pt x="6571014" y="493467"/>
                  <a:pt x="6569160" y="493467"/>
                  <a:pt x="6569160" y="495254"/>
                </a:cubicBezTo>
                <a:lnTo>
                  <a:pt x="6569160" y="586643"/>
                </a:lnTo>
                <a:cubicBezTo>
                  <a:pt x="6569160" y="586643"/>
                  <a:pt x="6569160" y="588430"/>
                  <a:pt x="6571014" y="588430"/>
                </a:cubicBezTo>
                <a:lnTo>
                  <a:pt x="6579822" y="588430"/>
                </a:lnTo>
                <a:cubicBezTo>
                  <a:pt x="6579822" y="588430"/>
                  <a:pt x="6581676" y="588430"/>
                  <a:pt x="6581676" y="586643"/>
                </a:cubicBezTo>
                <a:lnTo>
                  <a:pt x="6581676" y="495254"/>
                </a:lnTo>
                <a:cubicBezTo>
                  <a:pt x="6581676" y="495254"/>
                  <a:pt x="6581676" y="493467"/>
                  <a:pt x="6579822" y="493467"/>
                </a:cubicBezTo>
                <a:close/>
                <a:moveTo>
                  <a:pt x="3439635" y="493467"/>
                </a:moveTo>
                <a:cubicBezTo>
                  <a:pt x="3439635" y="493467"/>
                  <a:pt x="3437781" y="493467"/>
                  <a:pt x="3437781" y="495254"/>
                </a:cubicBezTo>
                <a:lnTo>
                  <a:pt x="3437781" y="586643"/>
                </a:lnTo>
                <a:cubicBezTo>
                  <a:pt x="3437781" y="586643"/>
                  <a:pt x="3437781" y="588430"/>
                  <a:pt x="3439635" y="588430"/>
                </a:cubicBezTo>
                <a:lnTo>
                  <a:pt x="3448443" y="588430"/>
                </a:lnTo>
                <a:cubicBezTo>
                  <a:pt x="3448443" y="588430"/>
                  <a:pt x="3450297" y="588430"/>
                  <a:pt x="3450297" y="586643"/>
                </a:cubicBezTo>
                <a:lnTo>
                  <a:pt x="3450297" y="495254"/>
                </a:lnTo>
                <a:cubicBezTo>
                  <a:pt x="3450297" y="495254"/>
                  <a:pt x="3450297" y="493467"/>
                  <a:pt x="3448443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6571014" y="307803"/>
                </a:moveTo>
                <a:cubicBezTo>
                  <a:pt x="6571014" y="307803"/>
                  <a:pt x="6569160" y="307803"/>
                  <a:pt x="6569160" y="309590"/>
                </a:cubicBezTo>
                <a:lnTo>
                  <a:pt x="6569160" y="400979"/>
                </a:lnTo>
                <a:cubicBezTo>
                  <a:pt x="6569160" y="400979"/>
                  <a:pt x="6569160" y="402766"/>
                  <a:pt x="6571014" y="402766"/>
                </a:cubicBezTo>
                <a:lnTo>
                  <a:pt x="6579822" y="402766"/>
                </a:lnTo>
                <a:cubicBezTo>
                  <a:pt x="6579822" y="402766"/>
                  <a:pt x="6581676" y="402766"/>
                  <a:pt x="6581676" y="400979"/>
                </a:cubicBezTo>
                <a:lnTo>
                  <a:pt x="6581676" y="309590"/>
                </a:lnTo>
                <a:cubicBezTo>
                  <a:pt x="6581676" y="309590"/>
                  <a:pt x="6581676" y="307803"/>
                  <a:pt x="6579822" y="307803"/>
                </a:cubicBezTo>
                <a:close/>
                <a:moveTo>
                  <a:pt x="3439635" y="307803"/>
                </a:moveTo>
                <a:cubicBezTo>
                  <a:pt x="3439635" y="307803"/>
                  <a:pt x="3437781" y="307803"/>
                  <a:pt x="3437781" y="309590"/>
                </a:cubicBezTo>
                <a:lnTo>
                  <a:pt x="3437781" y="400979"/>
                </a:lnTo>
                <a:cubicBezTo>
                  <a:pt x="3437781" y="400979"/>
                  <a:pt x="3437781" y="402766"/>
                  <a:pt x="3439635" y="402766"/>
                </a:cubicBezTo>
                <a:lnTo>
                  <a:pt x="3448443" y="402766"/>
                </a:lnTo>
                <a:cubicBezTo>
                  <a:pt x="3448443" y="402766"/>
                  <a:pt x="3450297" y="402766"/>
                  <a:pt x="3450297" y="400979"/>
                </a:cubicBezTo>
                <a:lnTo>
                  <a:pt x="3450297" y="309590"/>
                </a:lnTo>
                <a:cubicBezTo>
                  <a:pt x="3450297" y="309590"/>
                  <a:pt x="3450297" y="307803"/>
                  <a:pt x="3448443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6571014" y="122139"/>
                </a:moveTo>
                <a:cubicBezTo>
                  <a:pt x="6571014" y="122139"/>
                  <a:pt x="6569160" y="122139"/>
                  <a:pt x="6569160" y="123926"/>
                </a:cubicBezTo>
                <a:lnTo>
                  <a:pt x="6569160" y="215315"/>
                </a:lnTo>
                <a:cubicBezTo>
                  <a:pt x="6569160" y="215315"/>
                  <a:pt x="6569160" y="217102"/>
                  <a:pt x="6571014" y="217102"/>
                </a:cubicBezTo>
                <a:lnTo>
                  <a:pt x="6579822" y="217102"/>
                </a:lnTo>
                <a:cubicBezTo>
                  <a:pt x="6579822" y="217102"/>
                  <a:pt x="6581676" y="217102"/>
                  <a:pt x="6581676" y="215315"/>
                </a:cubicBezTo>
                <a:lnTo>
                  <a:pt x="6581676" y="123926"/>
                </a:lnTo>
                <a:cubicBezTo>
                  <a:pt x="6581676" y="123926"/>
                  <a:pt x="6581676" y="122139"/>
                  <a:pt x="6579822" y="122139"/>
                </a:cubicBezTo>
                <a:close/>
                <a:moveTo>
                  <a:pt x="3439635" y="122139"/>
                </a:moveTo>
                <a:cubicBezTo>
                  <a:pt x="3439635" y="122139"/>
                  <a:pt x="3437781" y="122139"/>
                  <a:pt x="3437781" y="123926"/>
                </a:cubicBezTo>
                <a:lnTo>
                  <a:pt x="3437781" y="215315"/>
                </a:lnTo>
                <a:cubicBezTo>
                  <a:pt x="3437781" y="215315"/>
                  <a:pt x="3437781" y="217102"/>
                  <a:pt x="3439635" y="217102"/>
                </a:cubicBezTo>
                <a:lnTo>
                  <a:pt x="3448443" y="217102"/>
                </a:lnTo>
                <a:cubicBezTo>
                  <a:pt x="3448443" y="217102"/>
                  <a:pt x="3450297" y="217102"/>
                  <a:pt x="3450297" y="215315"/>
                </a:cubicBezTo>
                <a:lnTo>
                  <a:pt x="3450297" y="123926"/>
                </a:lnTo>
                <a:cubicBezTo>
                  <a:pt x="3450297" y="123926"/>
                  <a:pt x="3450297" y="122139"/>
                  <a:pt x="3448443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3437781" y="0"/>
                </a:lnTo>
                <a:lnTo>
                  <a:pt x="3437781" y="29651"/>
                </a:lnTo>
                <a:cubicBezTo>
                  <a:pt x="3437781" y="29651"/>
                  <a:pt x="3437781" y="31438"/>
                  <a:pt x="3439635" y="31438"/>
                </a:cubicBezTo>
                <a:lnTo>
                  <a:pt x="3448443" y="31438"/>
                </a:lnTo>
                <a:cubicBezTo>
                  <a:pt x="3448443" y="31438"/>
                  <a:pt x="3450297" y="31438"/>
                  <a:pt x="3450297" y="29651"/>
                </a:cubicBezTo>
                <a:lnTo>
                  <a:pt x="3450297" y="0"/>
                </a:lnTo>
                <a:lnTo>
                  <a:pt x="6569160" y="0"/>
                </a:lnTo>
                <a:lnTo>
                  <a:pt x="6569160" y="29651"/>
                </a:lnTo>
                <a:cubicBezTo>
                  <a:pt x="6569160" y="29651"/>
                  <a:pt x="6569160" y="31438"/>
                  <a:pt x="6571014" y="31438"/>
                </a:cubicBezTo>
                <a:lnTo>
                  <a:pt x="6579822" y="31438"/>
                </a:lnTo>
                <a:cubicBezTo>
                  <a:pt x="6579822" y="31438"/>
                  <a:pt x="6581676" y="31438"/>
                  <a:pt x="6581676" y="29651"/>
                </a:cubicBezTo>
                <a:lnTo>
                  <a:pt x="658167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FEA34C2-ED4C-4A1D-8ED9-2B722D41CD5A}"/>
              </a:ext>
            </a:extLst>
          </p:cNvPr>
          <p:cNvSpPr/>
          <p:nvPr/>
        </p:nvSpPr>
        <p:spPr>
          <a:xfrm>
            <a:off x="1263878" y="2931858"/>
            <a:ext cx="10007644" cy="1329293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6571014 w 10007644"/>
              <a:gd name="connsiteY8" fmla="*/ 1175053 h 1331086"/>
              <a:gd name="connsiteX9" fmla="*/ 6569160 w 10007644"/>
              <a:gd name="connsiteY9" fmla="*/ 1176840 h 1331086"/>
              <a:gd name="connsiteX10" fmla="*/ 6569160 w 10007644"/>
              <a:gd name="connsiteY10" fmla="*/ 1268229 h 1331086"/>
              <a:gd name="connsiteX11" fmla="*/ 6571014 w 10007644"/>
              <a:gd name="connsiteY11" fmla="*/ 1270016 h 1331086"/>
              <a:gd name="connsiteX12" fmla="*/ 6579822 w 10007644"/>
              <a:gd name="connsiteY12" fmla="*/ 1270016 h 1331086"/>
              <a:gd name="connsiteX13" fmla="*/ 6581676 w 10007644"/>
              <a:gd name="connsiteY13" fmla="*/ 1268229 h 1331086"/>
              <a:gd name="connsiteX14" fmla="*/ 6581676 w 10007644"/>
              <a:gd name="connsiteY14" fmla="*/ 1176840 h 1331086"/>
              <a:gd name="connsiteX15" fmla="*/ 6579822 w 10007644"/>
              <a:gd name="connsiteY15" fmla="*/ 1175053 h 1331086"/>
              <a:gd name="connsiteX16" fmla="*/ 3439635 w 10007644"/>
              <a:gd name="connsiteY16" fmla="*/ 1175053 h 1331086"/>
              <a:gd name="connsiteX17" fmla="*/ 3437781 w 10007644"/>
              <a:gd name="connsiteY17" fmla="*/ 1176840 h 1331086"/>
              <a:gd name="connsiteX18" fmla="*/ 3437781 w 10007644"/>
              <a:gd name="connsiteY18" fmla="*/ 1268229 h 1331086"/>
              <a:gd name="connsiteX19" fmla="*/ 3439635 w 10007644"/>
              <a:gd name="connsiteY19" fmla="*/ 1270016 h 1331086"/>
              <a:gd name="connsiteX20" fmla="*/ 3448443 w 10007644"/>
              <a:gd name="connsiteY20" fmla="*/ 1270016 h 1331086"/>
              <a:gd name="connsiteX21" fmla="*/ 3450297 w 10007644"/>
              <a:gd name="connsiteY21" fmla="*/ 1268229 h 1331086"/>
              <a:gd name="connsiteX22" fmla="*/ 3450297 w 10007644"/>
              <a:gd name="connsiteY22" fmla="*/ 1176840 h 1331086"/>
              <a:gd name="connsiteX23" fmla="*/ 3448443 w 10007644"/>
              <a:gd name="connsiteY23" fmla="*/ 1175053 h 1331086"/>
              <a:gd name="connsiteX24" fmla="*/ 308256 w 10007644"/>
              <a:gd name="connsiteY24" fmla="*/ 1175053 h 1331086"/>
              <a:gd name="connsiteX25" fmla="*/ 306402 w 10007644"/>
              <a:gd name="connsiteY25" fmla="*/ 1176840 h 1331086"/>
              <a:gd name="connsiteX26" fmla="*/ 306402 w 10007644"/>
              <a:gd name="connsiteY26" fmla="*/ 1268229 h 1331086"/>
              <a:gd name="connsiteX27" fmla="*/ 308256 w 10007644"/>
              <a:gd name="connsiteY27" fmla="*/ 1270016 h 1331086"/>
              <a:gd name="connsiteX28" fmla="*/ 317064 w 10007644"/>
              <a:gd name="connsiteY28" fmla="*/ 1270016 h 1331086"/>
              <a:gd name="connsiteX29" fmla="*/ 318918 w 10007644"/>
              <a:gd name="connsiteY29" fmla="*/ 1268229 h 1331086"/>
              <a:gd name="connsiteX30" fmla="*/ 318918 w 10007644"/>
              <a:gd name="connsiteY30" fmla="*/ 1176840 h 1331086"/>
              <a:gd name="connsiteX31" fmla="*/ 317064 w 10007644"/>
              <a:gd name="connsiteY31" fmla="*/ 1175053 h 1331086"/>
              <a:gd name="connsiteX32" fmla="*/ 9702393 w 10007644"/>
              <a:gd name="connsiteY32" fmla="*/ 989389 h 1331086"/>
              <a:gd name="connsiteX33" fmla="*/ 9700539 w 10007644"/>
              <a:gd name="connsiteY33" fmla="*/ 991176 h 1331086"/>
              <a:gd name="connsiteX34" fmla="*/ 9700539 w 10007644"/>
              <a:gd name="connsiteY34" fmla="*/ 1082565 h 1331086"/>
              <a:gd name="connsiteX35" fmla="*/ 9702393 w 10007644"/>
              <a:gd name="connsiteY35" fmla="*/ 1084352 h 1331086"/>
              <a:gd name="connsiteX36" fmla="*/ 9711201 w 10007644"/>
              <a:gd name="connsiteY36" fmla="*/ 1084352 h 1331086"/>
              <a:gd name="connsiteX37" fmla="*/ 9713055 w 10007644"/>
              <a:gd name="connsiteY37" fmla="*/ 1082565 h 1331086"/>
              <a:gd name="connsiteX38" fmla="*/ 9713055 w 10007644"/>
              <a:gd name="connsiteY38" fmla="*/ 991176 h 1331086"/>
              <a:gd name="connsiteX39" fmla="*/ 9711201 w 10007644"/>
              <a:gd name="connsiteY39" fmla="*/ 989389 h 1331086"/>
              <a:gd name="connsiteX40" fmla="*/ 6571014 w 10007644"/>
              <a:gd name="connsiteY40" fmla="*/ 989389 h 1331086"/>
              <a:gd name="connsiteX41" fmla="*/ 6569160 w 10007644"/>
              <a:gd name="connsiteY41" fmla="*/ 991176 h 1331086"/>
              <a:gd name="connsiteX42" fmla="*/ 6569160 w 10007644"/>
              <a:gd name="connsiteY42" fmla="*/ 1082565 h 1331086"/>
              <a:gd name="connsiteX43" fmla="*/ 6571014 w 10007644"/>
              <a:gd name="connsiteY43" fmla="*/ 1084352 h 1331086"/>
              <a:gd name="connsiteX44" fmla="*/ 6579822 w 10007644"/>
              <a:gd name="connsiteY44" fmla="*/ 1084352 h 1331086"/>
              <a:gd name="connsiteX45" fmla="*/ 6581676 w 10007644"/>
              <a:gd name="connsiteY45" fmla="*/ 1082565 h 1331086"/>
              <a:gd name="connsiteX46" fmla="*/ 6581676 w 10007644"/>
              <a:gd name="connsiteY46" fmla="*/ 991176 h 1331086"/>
              <a:gd name="connsiteX47" fmla="*/ 6579822 w 10007644"/>
              <a:gd name="connsiteY47" fmla="*/ 989389 h 1331086"/>
              <a:gd name="connsiteX48" fmla="*/ 3439635 w 10007644"/>
              <a:gd name="connsiteY48" fmla="*/ 989389 h 1331086"/>
              <a:gd name="connsiteX49" fmla="*/ 3437781 w 10007644"/>
              <a:gd name="connsiteY49" fmla="*/ 991176 h 1331086"/>
              <a:gd name="connsiteX50" fmla="*/ 3437781 w 10007644"/>
              <a:gd name="connsiteY50" fmla="*/ 1082565 h 1331086"/>
              <a:gd name="connsiteX51" fmla="*/ 3439635 w 10007644"/>
              <a:gd name="connsiteY51" fmla="*/ 1084352 h 1331086"/>
              <a:gd name="connsiteX52" fmla="*/ 3448443 w 10007644"/>
              <a:gd name="connsiteY52" fmla="*/ 1084352 h 1331086"/>
              <a:gd name="connsiteX53" fmla="*/ 3450297 w 10007644"/>
              <a:gd name="connsiteY53" fmla="*/ 1082565 h 1331086"/>
              <a:gd name="connsiteX54" fmla="*/ 3450297 w 10007644"/>
              <a:gd name="connsiteY54" fmla="*/ 991176 h 1331086"/>
              <a:gd name="connsiteX55" fmla="*/ 3448443 w 10007644"/>
              <a:gd name="connsiteY55" fmla="*/ 989389 h 1331086"/>
              <a:gd name="connsiteX56" fmla="*/ 308256 w 10007644"/>
              <a:gd name="connsiteY56" fmla="*/ 989389 h 1331086"/>
              <a:gd name="connsiteX57" fmla="*/ 306402 w 10007644"/>
              <a:gd name="connsiteY57" fmla="*/ 991176 h 1331086"/>
              <a:gd name="connsiteX58" fmla="*/ 306402 w 10007644"/>
              <a:gd name="connsiteY58" fmla="*/ 1082565 h 1331086"/>
              <a:gd name="connsiteX59" fmla="*/ 308256 w 10007644"/>
              <a:gd name="connsiteY59" fmla="*/ 1084352 h 1331086"/>
              <a:gd name="connsiteX60" fmla="*/ 317064 w 10007644"/>
              <a:gd name="connsiteY60" fmla="*/ 1084352 h 1331086"/>
              <a:gd name="connsiteX61" fmla="*/ 318918 w 10007644"/>
              <a:gd name="connsiteY61" fmla="*/ 1082565 h 1331086"/>
              <a:gd name="connsiteX62" fmla="*/ 318918 w 10007644"/>
              <a:gd name="connsiteY62" fmla="*/ 991176 h 1331086"/>
              <a:gd name="connsiteX63" fmla="*/ 317064 w 10007644"/>
              <a:gd name="connsiteY63" fmla="*/ 989389 h 1331086"/>
              <a:gd name="connsiteX64" fmla="*/ 9702393 w 10007644"/>
              <a:gd name="connsiteY64" fmla="*/ 803725 h 1331086"/>
              <a:gd name="connsiteX65" fmla="*/ 9700539 w 10007644"/>
              <a:gd name="connsiteY65" fmla="*/ 805512 h 1331086"/>
              <a:gd name="connsiteX66" fmla="*/ 9700539 w 10007644"/>
              <a:gd name="connsiteY66" fmla="*/ 896901 h 1331086"/>
              <a:gd name="connsiteX67" fmla="*/ 9702393 w 10007644"/>
              <a:gd name="connsiteY67" fmla="*/ 898688 h 1331086"/>
              <a:gd name="connsiteX68" fmla="*/ 9711201 w 10007644"/>
              <a:gd name="connsiteY68" fmla="*/ 898688 h 1331086"/>
              <a:gd name="connsiteX69" fmla="*/ 9713055 w 10007644"/>
              <a:gd name="connsiteY69" fmla="*/ 896901 h 1331086"/>
              <a:gd name="connsiteX70" fmla="*/ 9713055 w 10007644"/>
              <a:gd name="connsiteY70" fmla="*/ 805512 h 1331086"/>
              <a:gd name="connsiteX71" fmla="*/ 9711201 w 10007644"/>
              <a:gd name="connsiteY71" fmla="*/ 803725 h 1331086"/>
              <a:gd name="connsiteX72" fmla="*/ 6571014 w 10007644"/>
              <a:gd name="connsiteY72" fmla="*/ 803725 h 1331086"/>
              <a:gd name="connsiteX73" fmla="*/ 6569160 w 10007644"/>
              <a:gd name="connsiteY73" fmla="*/ 805512 h 1331086"/>
              <a:gd name="connsiteX74" fmla="*/ 6569160 w 10007644"/>
              <a:gd name="connsiteY74" fmla="*/ 896901 h 1331086"/>
              <a:gd name="connsiteX75" fmla="*/ 6571014 w 10007644"/>
              <a:gd name="connsiteY75" fmla="*/ 898688 h 1331086"/>
              <a:gd name="connsiteX76" fmla="*/ 6579822 w 10007644"/>
              <a:gd name="connsiteY76" fmla="*/ 898688 h 1331086"/>
              <a:gd name="connsiteX77" fmla="*/ 6581676 w 10007644"/>
              <a:gd name="connsiteY77" fmla="*/ 896901 h 1331086"/>
              <a:gd name="connsiteX78" fmla="*/ 6581676 w 10007644"/>
              <a:gd name="connsiteY78" fmla="*/ 805512 h 1331086"/>
              <a:gd name="connsiteX79" fmla="*/ 6579822 w 10007644"/>
              <a:gd name="connsiteY79" fmla="*/ 803725 h 1331086"/>
              <a:gd name="connsiteX80" fmla="*/ 3439635 w 10007644"/>
              <a:gd name="connsiteY80" fmla="*/ 803725 h 1331086"/>
              <a:gd name="connsiteX81" fmla="*/ 3437781 w 10007644"/>
              <a:gd name="connsiteY81" fmla="*/ 805512 h 1331086"/>
              <a:gd name="connsiteX82" fmla="*/ 3437781 w 10007644"/>
              <a:gd name="connsiteY82" fmla="*/ 896901 h 1331086"/>
              <a:gd name="connsiteX83" fmla="*/ 3439635 w 10007644"/>
              <a:gd name="connsiteY83" fmla="*/ 898688 h 1331086"/>
              <a:gd name="connsiteX84" fmla="*/ 3448443 w 10007644"/>
              <a:gd name="connsiteY84" fmla="*/ 898688 h 1331086"/>
              <a:gd name="connsiteX85" fmla="*/ 3450297 w 10007644"/>
              <a:gd name="connsiteY85" fmla="*/ 896901 h 1331086"/>
              <a:gd name="connsiteX86" fmla="*/ 3450297 w 10007644"/>
              <a:gd name="connsiteY86" fmla="*/ 805512 h 1331086"/>
              <a:gd name="connsiteX87" fmla="*/ 3448443 w 10007644"/>
              <a:gd name="connsiteY87" fmla="*/ 803725 h 1331086"/>
              <a:gd name="connsiteX88" fmla="*/ 308256 w 10007644"/>
              <a:gd name="connsiteY88" fmla="*/ 803725 h 1331086"/>
              <a:gd name="connsiteX89" fmla="*/ 306402 w 10007644"/>
              <a:gd name="connsiteY89" fmla="*/ 805512 h 1331086"/>
              <a:gd name="connsiteX90" fmla="*/ 306402 w 10007644"/>
              <a:gd name="connsiteY90" fmla="*/ 896901 h 1331086"/>
              <a:gd name="connsiteX91" fmla="*/ 308256 w 10007644"/>
              <a:gd name="connsiteY91" fmla="*/ 898688 h 1331086"/>
              <a:gd name="connsiteX92" fmla="*/ 317064 w 10007644"/>
              <a:gd name="connsiteY92" fmla="*/ 898688 h 1331086"/>
              <a:gd name="connsiteX93" fmla="*/ 318918 w 10007644"/>
              <a:gd name="connsiteY93" fmla="*/ 896901 h 1331086"/>
              <a:gd name="connsiteX94" fmla="*/ 318918 w 10007644"/>
              <a:gd name="connsiteY94" fmla="*/ 805512 h 1331086"/>
              <a:gd name="connsiteX95" fmla="*/ 317064 w 10007644"/>
              <a:gd name="connsiteY95" fmla="*/ 803725 h 1331086"/>
              <a:gd name="connsiteX96" fmla="*/ 9702393 w 10007644"/>
              <a:gd name="connsiteY96" fmla="*/ 618061 h 1331086"/>
              <a:gd name="connsiteX97" fmla="*/ 9700539 w 10007644"/>
              <a:gd name="connsiteY97" fmla="*/ 619848 h 1331086"/>
              <a:gd name="connsiteX98" fmla="*/ 9700539 w 10007644"/>
              <a:gd name="connsiteY98" fmla="*/ 711237 h 1331086"/>
              <a:gd name="connsiteX99" fmla="*/ 9702393 w 10007644"/>
              <a:gd name="connsiteY99" fmla="*/ 713024 h 1331086"/>
              <a:gd name="connsiteX100" fmla="*/ 9711201 w 10007644"/>
              <a:gd name="connsiteY100" fmla="*/ 713024 h 1331086"/>
              <a:gd name="connsiteX101" fmla="*/ 9713055 w 10007644"/>
              <a:gd name="connsiteY101" fmla="*/ 711237 h 1331086"/>
              <a:gd name="connsiteX102" fmla="*/ 9713055 w 10007644"/>
              <a:gd name="connsiteY102" fmla="*/ 619848 h 1331086"/>
              <a:gd name="connsiteX103" fmla="*/ 9711201 w 10007644"/>
              <a:gd name="connsiteY103" fmla="*/ 618061 h 1331086"/>
              <a:gd name="connsiteX104" fmla="*/ 6571014 w 10007644"/>
              <a:gd name="connsiteY104" fmla="*/ 618061 h 1331086"/>
              <a:gd name="connsiteX105" fmla="*/ 6569160 w 10007644"/>
              <a:gd name="connsiteY105" fmla="*/ 619848 h 1331086"/>
              <a:gd name="connsiteX106" fmla="*/ 6569160 w 10007644"/>
              <a:gd name="connsiteY106" fmla="*/ 711237 h 1331086"/>
              <a:gd name="connsiteX107" fmla="*/ 6571014 w 10007644"/>
              <a:gd name="connsiteY107" fmla="*/ 713024 h 1331086"/>
              <a:gd name="connsiteX108" fmla="*/ 6579822 w 10007644"/>
              <a:gd name="connsiteY108" fmla="*/ 713024 h 1331086"/>
              <a:gd name="connsiteX109" fmla="*/ 6581676 w 10007644"/>
              <a:gd name="connsiteY109" fmla="*/ 711237 h 1331086"/>
              <a:gd name="connsiteX110" fmla="*/ 6581676 w 10007644"/>
              <a:gd name="connsiteY110" fmla="*/ 619848 h 1331086"/>
              <a:gd name="connsiteX111" fmla="*/ 6579822 w 10007644"/>
              <a:gd name="connsiteY111" fmla="*/ 618061 h 1331086"/>
              <a:gd name="connsiteX112" fmla="*/ 3439635 w 10007644"/>
              <a:gd name="connsiteY112" fmla="*/ 618061 h 1331086"/>
              <a:gd name="connsiteX113" fmla="*/ 3437781 w 10007644"/>
              <a:gd name="connsiteY113" fmla="*/ 619848 h 1331086"/>
              <a:gd name="connsiteX114" fmla="*/ 3437781 w 10007644"/>
              <a:gd name="connsiteY114" fmla="*/ 711237 h 1331086"/>
              <a:gd name="connsiteX115" fmla="*/ 3439635 w 10007644"/>
              <a:gd name="connsiteY115" fmla="*/ 713024 h 1331086"/>
              <a:gd name="connsiteX116" fmla="*/ 3448443 w 10007644"/>
              <a:gd name="connsiteY116" fmla="*/ 713024 h 1331086"/>
              <a:gd name="connsiteX117" fmla="*/ 3450297 w 10007644"/>
              <a:gd name="connsiteY117" fmla="*/ 711237 h 1331086"/>
              <a:gd name="connsiteX118" fmla="*/ 3450297 w 10007644"/>
              <a:gd name="connsiteY118" fmla="*/ 619848 h 1331086"/>
              <a:gd name="connsiteX119" fmla="*/ 3448443 w 10007644"/>
              <a:gd name="connsiteY119" fmla="*/ 618061 h 1331086"/>
              <a:gd name="connsiteX120" fmla="*/ 308256 w 10007644"/>
              <a:gd name="connsiteY120" fmla="*/ 618061 h 1331086"/>
              <a:gd name="connsiteX121" fmla="*/ 306402 w 10007644"/>
              <a:gd name="connsiteY121" fmla="*/ 619848 h 1331086"/>
              <a:gd name="connsiteX122" fmla="*/ 306402 w 10007644"/>
              <a:gd name="connsiteY122" fmla="*/ 711237 h 1331086"/>
              <a:gd name="connsiteX123" fmla="*/ 308256 w 10007644"/>
              <a:gd name="connsiteY123" fmla="*/ 713024 h 1331086"/>
              <a:gd name="connsiteX124" fmla="*/ 317064 w 10007644"/>
              <a:gd name="connsiteY124" fmla="*/ 713024 h 1331086"/>
              <a:gd name="connsiteX125" fmla="*/ 318918 w 10007644"/>
              <a:gd name="connsiteY125" fmla="*/ 711237 h 1331086"/>
              <a:gd name="connsiteX126" fmla="*/ 318918 w 10007644"/>
              <a:gd name="connsiteY126" fmla="*/ 619848 h 1331086"/>
              <a:gd name="connsiteX127" fmla="*/ 317064 w 10007644"/>
              <a:gd name="connsiteY127" fmla="*/ 618061 h 1331086"/>
              <a:gd name="connsiteX128" fmla="*/ 9702393 w 10007644"/>
              <a:gd name="connsiteY128" fmla="*/ 432397 h 1331086"/>
              <a:gd name="connsiteX129" fmla="*/ 9700539 w 10007644"/>
              <a:gd name="connsiteY129" fmla="*/ 434184 h 1331086"/>
              <a:gd name="connsiteX130" fmla="*/ 9700539 w 10007644"/>
              <a:gd name="connsiteY130" fmla="*/ 525573 h 1331086"/>
              <a:gd name="connsiteX131" fmla="*/ 9702393 w 10007644"/>
              <a:gd name="connsiteY131" fmla="*/ 527360 h 1331086"/>
              <a:gd name="connsiteX132" fmla="*/ 9711201 w 10007644"/>
              <a:gd name="connsiteY132" fmla="*/ 527360 h 1331086"/>
              <a:gd name="connsiteX133" fmla="*/ 9713055 w 10007644"/>
              <a:gd name="connsiteY133" fmla="*/ 525573 h 1331086"/>
              <a:gd name="connsiteX134" fmla="*/ 9713055 w 10007644"/>
              <a:gd name="connsiteY134" fmla="*/ 434184 h 1331086"/>
              <a:gd name="connsiteX135" fmla="*/ 9711201 w 10007644"/>
              <a:gd name="connsiteY135" fmla="*/ 432397 h 1331086"/>
              <a:gd name="connsiteX136" fmla="*/ 6571014 w 10007644"/>
              <a:gd name="connsiteY136" fmla="*/ 432397 h 1331086"/>
              <a:gd name="connsiteX137" fmla="*/ 6569160 w 10007644"/>
              <a:gd name="connsiteY137" fmla="*/ 434184 h 1331086"/>
              <a:gd name="connsiteX138" fmla="*/ 6569160 w 10007644"/>
              <a:gd name="connsiteY138" fmla="*/ 525573 h 1331086"/>
              <a:gd name="connsiteX139" fmla="*/ 6571014 w 10007644"/>
              <a:gd name="connsiteY139" fmla="*/ 527360 h 1331086"/>
              <a:gd name="connsiteX140" fmla="*/ 6579822 w 10007644"/>
              <a:gd name="connsiteY140" fmla="*/ 527360 h 1331086"/>
              <a:gd name="connsiteX141" fmla="*/ 6581676 w 10007644"/>
              <a:gd name="connsiteY141" fmla="*/ 525573 h 1331086"/>
              <a:gd name="connsiteX142" fmla="*/ 6581676 w 10007644"/>
              <a:gd name="connsiteY142" fmla="*/ 434184 h 1331086"/>
              <a:gd name="connsiteX143" fmla="*/ 6579822 w 10007644"/>
              <a:gd name="connsiteY143" fmla="*/ 432397 h 1331086"/>
              <a:gd name="connsiteX144" fmla="*/ 3439635 w 10007644"/>
              <a:gd name="connsiteY144" fmla="*/ 432397 h 1331086"/>
              <a:gd name="connsiteX145" fmla="*/ 3437781 w 10007644"/>
              <a:gd name="connsiteY145" fmla="*/ 434184 h 1331086"/>
              <a:gd name="connsiteX146" fmla="*/ 3437781 w 10007644"/>
              <a:gd name="connsiteY146" fmla="*/ 525573 h 1331086"/>
              <a:gd name="connsiteX147" fmla="*/ 3439635 w 10007644"/>
              <a:gd name="connsiteY147" fmla="*/ 527360 h 1331086"/>
              <a:gd name="connsiteX148" fmla="*/ 3448443 w 10007644"/>
              <a:gd name="connsiteY148" fmla="*/ 527360 h 1331086"/>
              <a:gd name="connsiteX149" fmla="*/ 3450297 w 10007644"/>
              <a:gd name="connsiteY149" fmla="*/ 525573 h 1331086"/>
              <a:gd name="connsiteX150" fmla="*/ 3450297 w 10007644"/>
              <a:gd name="connsiteY150" fmla="*/ 434184 h 1331086"/>
              <a:gd name="connsiteX151" fmla="*/ 3448443 w 10007644"/>
              <a:gd name="connsiteY151" fmla="*/ 432397 h 1331086"/>
              <a:gd name="connsiteX152" fmla="*/ 308256 w 10007644"/>
              <a:gd name="connsiteY152" fmla="*/ 432397 h 1331086"/>
              <a:gd name="connsiteX153" fmla="*/ 306402 w 10007644"/>
              <a:gd name="connsiteY153" fmla="*/ 434184 h 1331086"/>
              <a:gd name="connsiteX154" fmla="*/ 306402 w 10007644"/>
              <a:gd name="connsiteY154" fmla="*/ 525573 h 1331086"/>
              <a:gd name="connsiteX155" fmla="*/ 308256 w 10007644"/>
              <a:gd name="connsiteY155" fmla="*/ 527360 h 1331086"/>
              <a:gd name="connsiteX156" fmla="*/ 317064 w 10007644"/>
              <a:gd name="connsiteY156" fmla="*/ 527360 h 1331086"/>
              <a:gd name="connsiteX157" fmla="*/ 318918 w 10007644"/>
              <a:gd name="connsiteY157" fmla="*/ 525573 h 1331086"/>
              <a:gd name="connsiteX158" fmla="*/ 318918 w 10007644"/>
              <a:gd name="connsiteY158" fmla="*/ 434184 h 1331086"/>
              <a:gd name="connsiteX159" fmla="*/ 317064 w 10007644"/>
              <a:gd name="connsiteY159" fmla="*/ 432397 h 1331086"/>
              <a:gd name="connsiteX160" fmla="*/ 9702393 w 10007644"/>
              <a:gd name="connsiteY160" fmla="*/ 246733 h 1331086"/>
              <a:gd name="connsiteX161" fmla="*/ 9700539 w 10007644"/>
              <a:gd name="connsiteY161" fmla="*/ 248520 h 1331086"/>
              <a:gd name="connsiteX162" fmla="*/ 9700539 w 10007644"/>
              <a:gd name="connsiteY162" fmla="*/ 339909 h 1331086"/>
              <a:gd name="connsiteX163" fmla="*/ 9702393 w 10007644"/>
              <a:gd name="connsiteY163" fmla="*/ 341696 h 1331086"/>
              <a:gd name="connsiteX164" fmla="*/ 9711201 w 10007644"/>
              <a:gd name="connsiteY164" fmla="*/ 341696 h 1331086"/>
              <a:gd name="connsiteX165" fmla="*/ 9713055 w 10007644"/>
              <a:gd name="connsiteY165" fmla="*/ 339909 h 1331086"/>
              <a:gd name="connsiteX166" fmla="*/ 9713055 w 10007644"/>
              <a:gd name="connsiteY166" fmla="*/ 248520 h 1331086"/>
              <a:gd name="connsiteX167" fmla="*/ 9711201 w 10007644"/>
              <a:gd name="connsiteY167" fmla="*/ 246733 h 1331086"/>
              <a:gd name="connsiteX168" fmla="*/ 6571014 w 10007644"/>
              <a:gd name="connsiteY168" fmla="*/ 246733 h 1331086"/>
              <a:gd name="connsiteX169" fmla="*/ 6569160 w 10007644"/>
              <a:gd name="connsiteY169" fmla="*/ 248520 h 1331086"/>
              <a:gd name="connsiteX170" fmla="*/ 6569160 w 10007644"/>
              <a:gd name="connsiteY170" fmla="*/ 339909 h 1331086"/>
              <a:gd name="connsiteX171" fmla="*/ 6571014 w 10007644"/>
              <a:gd name="connsiteY171" fmla="*/ 341696 h 1331086"/>
              <a:gd name="connsiteX172" fmla="*/ 6579822 w 10007644"/>
              <a:gd name="connsiteY172" fmla="*/ 341696 h 1331086"/>
              <a:gd name="connsiteX173" fmla="*/ 6581676 w 10007644"/>
              <a:gd name="connsiteY173" fmla="*/ 339909 h 1331086"/>
              <a:gd name="connsiteX174" fmla="*/ 6581676 w 10007644"/>
              <a:gd name="connsiteY174" fmla="*/ 248520 h 1331086"/>
              <a:gd name="connsiteX175" fmla="*/ 6579822 w 10007644"/>
              <a:gd name="connsiteY175" fmla="*/ 246733 h 1331086"/>
              <a:gd name="connsiteX176" fmla="*/ 3439635 w 10007644"/>
              <a:gd name="connsiteY176" fmla="*/ 246733 h 1331086"/>
              <a:gd name="connsiteX177" fmla="*/ 3437781 w 10007644"/>
              <a:gd name="connsiteY177" fmla="*/ 248520 h 1331086"/>
              <a:gd name="connsiteX178" fmla="*/ 3437781 w 10007644"/>
              <a:gd name="connsiteY178" fmla="*/ 339909 h 1331086"/>
              <a:gd name="connsiteX179" fmla="*/ 3439635 w 10007644"/>
              <a:gd name="connsiteY179" fmla="*/ 341696 h 1331086"/>
              <a:gd name="connsiteX180" fmla="*/ 3448443 w 10007644"/>
              <a:gd name="connsiteY180" fmla="*/ 341696 h 1331086"/>
              <a:gd name="connsiteX181" fmla="*/ 3450297 w 10007644"/>
              <a:gd name="connsiteY181" fmla="*/ 339909 h 1331086"/>
              <a:gd name="connsiteX182" fmla="*/ 3450297 w 10007644"/>
              <a:gd name="connsiteY182" fmla="*/ 248520 h 1331086"/>
              <a:gd name="connsiteX183" fmla="*/ 3448443 w 10007644"/>
              <a:gd name="connsiteY183" fmla="*/ 246733 h 1331086"/>
              <a:gd name="connsiteX184" fmla="*/ 308256 w 10007644"/>
              <a:gd name="connsiteY184" fmla="*/ 246733 h 1331086"/>
              <a:gd name="connsiteX185" fmla="*/ 306402 w 10007644"/>
              <a:gd name="connsiteY185" fmla="*/ 248520 h 1331086"/>
              <a:gd name="connsiteX186" fmla="*/ 306402 w 10007644"/>
              <a:gd name="connsiteY186" fmla="*/ 339909 h 1331086"/>
              <a:gd name="connsiteX187" fmla="*/ 308256 w 10007644"/>
              <a:gd name="connsiteY187" fmla="*/ 341696 h 1331086"/>
              <a:gd name="connsiteX188" fmla="*/ 317064 w 10007644"/>
              <a:gd name="connsiteY188" fmla="*/ 341696 h 1331086"/>
              <a:gd name="connsiteX189" fmla="*/ 318918 w 10007644"/>
              <a:gd name="connsiteY189" fmla="*/ 339909 h 1331086"/>
              <a:gd name="connsiteX190" fmla="*/ 318918 w 10007644"/>
              <a:gd name="connsiteY190" fmla="*/ 248520 h 1331086"/>
              <a:gd name="connsiteX191" fmla="*/ 317064 w 10007644"/>
              <a:gd name="connsiteY191" fmla="*/ 246733 h 1331086"/>
              <a:gd name="connsiteX192" fmla="*/ 9702393 w 10007644"/>
              <a:gd name="connsiteY192" fmla="*/ 61069 h 1331086"/>
              <a:gd name="connsiteX193" fmla="*/ 9700539 w 10007644"/>
              <a:gd name="connsiteY193" fmla="*/ 62856 h 1331086"/>
              <a:gd name="connsiteX194" fmla="*/ 9700539 w 10007644"/>
              <a:gd name="connsiteY194" fmla="*/ 154245 h 1331086"/>
              <a:gd name="connsiteX195" fmla="*/ 9702393 w 10007644"/>
              <a:gd name="connsiteY195" fmla="*/ 156032 h 1331086"/>
              <a:gd name="connsiteX196" fmla="*/ 9711201 w 10007644"/>
              <a:gd name="connsiteY196" fmla="*/ 156032 h 1331086"/>
              <a:gd name="connsiteX197" fmla="*/ 9713055 w 10007644"/>
              <a:gd name="connsiteY197" fmla="*/ 154245 h 1331086"/>
              <a:gd name="connsiteX198" fmla="*/ 9713055 w 10007644"/>
              <a:gd name="connsiteY198" fmla="*/ 62856 h 1331086"/>
              <a:gd name="connsiteX199" fmla="*/ 9711201 w 10007644"/>
              <a:gd name="connsiteY199" fmla="*/ 61069 h 1331086"/>
              <a:gd name="connsiteX200" fmla="*/ 6571014 w 10007644"/>
              <a:gd name="connsiteY200" fmla="*/ 61069 h 1331086"/>
              <a:gd name="connsiteX201" fmla="*/ 6569160 w 10007644"/>
              <a:gd name="connsiteY201" fmla="*/ 62856 h 1331086"/>
              <a:gd name="connsiteX202" fmla="*/ 6569160 w 10007644"/>
              <a:gd name="connsiteY202" fmla="*/ 154245 h 1331086"/>
              <a:gd name="connsiteX203" fmla="*/ 6571014 w 10007644"/>
              <a:gd name="connsiteY203" fmla="*/ 156032 h 1331086"/>
              <a:gd name="connsiteX204" fmla="*/ 6579822 w 10007644"/>
              <a:gd name="connsiteY204" fmla="*/ 156032 h 1331086"/>
              <a:gd name="connsiteX205" fmla="*/ 6581676 w 10007644"/>
              <a:gd name="connsiteY205" fmla="*/ 154245 h 1331086"/>
              <a:gd name="connsiteX206" fmla="*/ 6581676 w 10007644"/>
              <a:gd name="connsiteY206" fmla="*/ 62856 h 1331086"/>
              <a:gd name="connsiteX207" fmla="*/ 6579822 w 10007644"/>
              <a:gd name="connsiteY207" fmla="*/ 61069 h 1331086"/>
              <a:gd name="connsiteX208" fmla="*/ 3439635 w 10007644"/>
              <a:gd name="connsiteY208" fmla="*/ 61069 h 1331086"/>
              <a:gd name="connsiteX209" fmla="*/ 3437781 w 10007644"/>
              <a:gd name="connsiteY209" fmla="*/ 62856 h 1331086"/>
              <a:gd name="connsiteX210" fmla="*/ 3437781 w 10007644"/>
              <a:gd name="connsiteY210" fmla="*/ 154245 h 1331086"/>
              <a:gd name="connsiteX211" fmla="*/ 3439635 w 10007644"/>
              <a:gd name="connsiteY211" fmla="*/ 156032 h 1331086"/>
              <a:gd name="connsiteX212" fmla="*/ 3448443 w 10007644"/>
              <a:gd name="connsiteY212" fmla="*/ 156032 h 1331086"/>
              <a:gd name="connsiteX213" fmla="*/ 3450297 w 10007644"/>
              <a:gd name="connsiteY213" fmla="*/ 154245 h 1331086"/>
              <a:gd name="connsiteX214" fmla="*/ 3450297 w 10007644"/>
              <a:gd name="connsiteY214" fmla="*/ 62856 h 1331086"/>
              <a:gd name="connsiteX215" fmla="*/ 3448443 w 10007644"/>
              <a:gd name="connsiteY215" fmla="*/ 61069 h 1331086"/>
              <a:gd name="connsiteX216" fmla="*/ 308256 w 10007644"/>
              <a:gd name="connsiteY216" fmla="*/ 61069 h 1331086"/>
              <a:gd name="connsiteX217" fmla="*/ 306402 w 10007644"/>
              <a:gd name="connsiteY217" fmla="*/ 62856 h 1331086"/>
              <a:gd name="connsiteX218" fmla="*/ 306402 w 10007644"/>
              <a:gd name="connsiteY218" fmla="*/ 154245 h 1331086"/>
              <a:gd name="connsiteX219" fmla="*/ 308256 w 10007644"/>
              <a:gd name="connsiteY219" fmla="*/ 156032 h 1331086"/>
              <a:gd name="connsiteX220" fmla="*/ 317064 w 10007644"/>
              <a:gd name="connsiteY220" fmla="*/ 156032 h 1331086"/>
              <a:gd name="connsiteX221" fmla="*/ 318918 w 10007644"/>
              <a:gd name="connsiteY221" fmla="*/ 154245 h 1331086"/>
              <a:gd name="connsiteX222" fmla="*/ 318918 w 10007644"/>
              <a:gd name="connsiteY222" fmla="*/ 62856 h 1331086"/>
              <a:gd name="connsiteX223" fmla="*/ 317064 w 10007644"/>
              <a:gd name="connsiteY223" fmla="*/ 61069 h 1331086"/>
              <a:gd name="connsiteX224" fmla="*/ 0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0 w 10007644"/>
              <a:gd name="connsiteY22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6571014" y="1175053"/>
                </a:moveTo>
                <a:cubicBezTo>
                  <a:pt x="6571014" y="1175053"/>
                  <a:pt x="6569160" y="1175053"/>
                  <a:pt x="6569160" y="1176840"/>
                </a:cubicBezTo>
                <a:lnTo>
                  <a:pt x="6569160" y="1268229"/>
                </a:lnTo>
                <a:cubicBezTo>
                  <a:pt x="6569160" y="1268229"/>
                  <a:pt x="6569160" y="1270016"/>
                  <a:pt x="6571014" y="1270016"/>
                </a:cubicBezTo>
                <a:lnTo>
                  <a:pt x="6579822" y="1270016"/>
                </a:lnTo>
                <a:cubicBezTo>
                  <a:pt x="6579822" y="1270016"/>
                  <a:pt x="6581676" y="1270016"/>
                  <a:pt x="6581676" y="1268229"/>
                </a:cubicBezTo>
                <a:lnTo>
                  <a:pt x="6581676" y="1176840"/>
                </a:lnTo>
                <a:cubicBezTo>
                  <a:pt x="6581676" y="1176840"/>
                  <a:pt x="6581676" y="1175053"/>
                  <a:pt x="6579822" y="1175053"/>
                </a:cubicBezTo>
                <a:close/>
                <a:moveTo>
                  <a:pt x="3439635" y="1175053"/>
                </a:moveTo>
                <a:cubicBezTo>
                  <a:pt x="3439635" y="1175053"/>
                  <a:pt x="3437781" y="1175053"/>
                  <a:pt x="3437781" y="1176840"/>
                </a:cubicBezTo>
                <a:lnTo>
                  <a:pt x="3437781" y="1268229"/>
                </a:lnTo>
                <a:cubicBezTo>
                  <a:pt x="3437781" y="1268229"/>
                  <a:pt x="3437781" y="1270016"/>
                  <a:pt x="3439635" y="1270016"/>
                </a:cubicBezTo>
                <a:lnTo>
                  <a:pt x="3448443" y="1270016"/>
                </a:lnTo>
                <a:cubicBezTo>
                  <a:pt x="3448443" y="1270016"/>
                  <a:pt x="3450297" y="1270016"/>
                  <a:pt x="3450297" y="1268229"/>
                </a:cubicBezTo>
                <a:lnTo>
                  <a:pt x="3450297" y="1176840"/>
                </a:lnTo>
                <a:cubicBezTo>
                  <a:pt x="3450297" y="1176840"/>
                  <a:pt x="3450297" y="1175053"/>
                  <a:pt x="3448443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6571014" y="989389"/>
                </a:moveTo>
                <a:cubicBezTo>
                  <a:pt x="6571014" y="989389"/>
                  <a:pt x="6569160" y="989389"/>
                  <a:pt x="6569160" y="991176"/>
                </a:cubicBezTo>
                <a:lnTo>
                  <a:pt x="6569160" y="1082565"/>
                </a:lnTo>
                <a:cubicBezTo>
                  <a:pt x="6569160" y="1082565"/>
                  <a:pt x="6569160" y="1084352"/>
                  <a:pt x="6571014" y="1084352"/>
                </a:cubicBezTo>
                <a:lnTo>
                  <a:pt x="6579822" y="1084352"/>
                </a:lnTo>
                <a:cubicBezTo>
                  <a:pt x="6579822" y="1084352"/>
                  <a:pt x="6581676" y="1084352"/>
                  <a:pt x="6581676" y="1082565"/>
                </a:cubicBezTo>
                <a:lnTo>
                  <a:pt x="6581676" y="991176"/>
                </a:lnTo>
                <a:cubicBezTo>
                  <a:pt x="6581676" y="991176"/>
                  <a:pt x="6581676" y="989389"/>
                  <a:pt x="6579822" y="989389"/>
                </a:cubicBezTo>
                <a:close/>
                <a:moveTo>
                  <a:pt x="3439635" y="989389"/>
                </a:moveTo>
                <a:cubicBezTo>
                  <a:pt x="3439635" y="989389"/>
                  <a:pt x="3437781" y="989389"/>
                  <a:pt x="3437781" y="991176"/>
                </a:cubicBezTo>
                <a:lnTo>
                  <a:pt x="3437781" y="1082565"/>
                </a:lnTo>
                <a:cubicBezTo>
                  <a:pt x="3437781" y="1082565"/>
                  <a:pt x="3437781" y="1084352"/>
                  <a:pt x="3439635" y="1084352"/>
                </a:cubicBezTo>
                <a:lnTo>
                  <a:pt x="3448443" y="1084352"/>
                </a:lnTo>
                <a:cubicBezTo>
                  <a:pt x="3448443" y="1084352"/>
                  <a:pt x="3450297" y="1084352"/>
                  <a:pt x="3450297" y="1082565"/>
                </a:cubicBezTo>
                <a:lnTo>
                  <a:pt x="3450297" y="991176"/>
                </a:lnTo>
                <a:cubicBezTo>
                  <a:pt x="3450297" y="991176"/>
                  <a:pt x="3450297" y="989389"/>
                  <a:pt x="3448443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6571014" y="803725"/>
                </a:moveTo>
                <a:cubicBezTo>
                  <a:pt x="6571014" y="803725"/>
                  <a:pt x="6569160" y="803725"/>
                  <a:pt x="6569160" y="805512"/>
                </a:cubicBezTo>
                <a:lnTo>
                  <a:pt x="6569160" y="896901"/>
                </a:lnTo>
                <a:cubicBezTo>
                  <a:pt x="6569160" y="896901"/>
                  <a:pt x="6569160" y="898688"/>
                  <a:pt x="6571014" y="898688"/>
                </a:cubicBezTo>
                <a:lnTo>
                  <a:pt x="6579822" y="898688"/>
                </a:lnTo>
                <a:cubicBezTo>
                  <a:pt x="6579822" y="898688"/>
                  <a:pt x="6581676" y="898688"/>
                  <a:pt x="6581676" y="896901"/>
                </a:cubicBezTo>
                <a:lnTo>
                  <a:pt x="6581676" y="805512"/>
                </a:lnTo>
                <a:cubicBezTo>
                  <a:pt x="6581676" y="805512"/>
                  <a:pt x="6581676" y="803725"/>
                  <a:pt x="6579822" y="803725"/>
                </a:cubicBezTo>
                <a:close/>
                <a:moveTo>
                  <a:pt x="3439635" y="803725"/>
                </a:moveTo>
                <a:cubicBezTo>
                  <a:pt x="3439635" y="803725"/>
                  <a:pt x="3437781" y="803725"/>
                  <a:pt x="3437781" y="805512"/>
                </a:cubicBezTo>
                <a:lnTo>
                  <a:pt x="3437781" y="896901"/>
                </a:lnTo>
                <a:cubicBezTo>
                  <a:pt x="3437781" y="896901"/>
                  <a:pt x="3437781" y="898688"/>
                  <a:pt x="3439635" y="898688"/>
                </a:cubicBezTo>
                <a:lnTo>
                  <a:pt x="3448443" y="898688"/>
                </a:lnTo>
                <a:cubicBezTo>
                  <a:pt x="3448443" y="898688"/>
                  <a:pt x="3450297" y="898688"/>
                  <a:pt x="3450297" y="896901"/>
                </a:cubicBezTo>
                <a:lnTo>
                  <a:pt x="3450297" y="805512"/>
                </a:lnTo>
                <a:cubicBezTo>
                  <a:pt x="3450297" y="805512"/>
                  <a:pt x="3450297" y="803725"/>
                  <a:pt x="3448443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6571014" y="618061"/>
                </a:moveTo>
                <a:cubicBezTo>
                  <a:pt x="6571014" y="618061"/>
                  <a:pt x="6569160" y="618061"/>
                  <a:pt x="6569160" y="619848"/>
                </a:cubicBezTo>
                <a:lnTo>
                  <a:pt x="6569160" y="711237"/>
                </a:lnTo>
                <a:cubicBezTo>
                  <a:pt x="6569160" y="711237"/>
                  <a:pt x="6569160" y="713024"/>
                  <a:pt x="6571014" y="713024"/>
                </a:cubicBezTo>
                <a:lnTo>
                  <a:pt x="6579822" y="713024"/>
                </a:lnTo>
                <a:cubicBezTo>
                  <a:pt x="6579822" y="713024"/>
                  <a:pt x="6581676" y="713024"/>
                  <a:pt x="6581676" y="711237"/>
                </a:cubicBezTo>
                <a:lnTo>
                  <a:pt x="6581676" y="619848"/>
                </a:lnTo>
                <a:cubicBezTo>
                  <a:pt x="6581676" y="619848"/>
                  <a:pt x="6581676" y="618061"/>
                  <a:pt x="6579822" y="618061"/>
                </a:cubicBezTo>
                <a:close/>
                <a:moveTo>
                  <a:pt x="3439635" y="618061"/>
                </a:moveTo>
                <a:cubicBezTo>
                  <a:pt x="3439635" y="618061"/>
                  <a:pt x="3437781" y="618061"/>
                  <a:pt x="3437781" y="619848"/>
                </a:cubicBezTo>
                <a:lnTo>
                  <a:pt x="3437781" y="711237"/>
                </a:lnTo>
                <a:cubicBezTo>
                  <a:pt x="3437781" y="711237"/>
                  <a:pt x="3437781" y="713024"/>
                  <a:pt x="3439635" y="713024"/>
                </a:cubicBezTo>
                <a:lnTo>
                  <a:pt x="3448443" y="713024"/>
                </a:lnTo>
                <a:cubicBezTo>
                  <a:pt x="3448443" y="713024"/>
                  <a:pt x="3450297" y="713024"/>
                  <a:pt x="3450297" y="711237"/>
                </a:cubicBezTo>
                <a:lnTo>
                  <a:pt x="3450297" y="619848"/>
                </a:lnTo>
                <a:cubicBezTo>
                  <a:pt x="3450297" y="619848"/>
                  <a:pt x="3450297" y="618061"/>
                  <a:pt x="3448443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6571014" y="432397"/>
                </a:moveTo>
                <a:cubicBezTo>
                  <a:pt x="6571014" y="432397"/>
                  <a:pt x="6569160" y="432397"/>
                  <a:pt x="6569160" y="434184"/>
                </a:cubicBezTo>
                <a:lnTo>
                  <a:pt x="6569160" y="525573"/>
                </a:lnTo>
                <a:cubicBezTo>
                  <a:pt x="6569160" y="525573"/>
                  <a:pt x="6569160" y="527360"/>
                  <a:pt x="6571014" y="527360"/>
                </a:cubicBezTo>
                <a:lnTo>
                  <a:pt x="6579822" y="527360"/>
                </a:lnTo>
                <a:cubicBezTo>
                  <a:pt x="6579822" y="527360"/>
                  <a:pt x="6581676" y="527360"/>
                  <a:pt x="6581676" y="525573"/>
                </a:cubicBezTo>
                <a:lnTo>
                  <a:pt x="6581676" y="434184"/>
                </a:lnTo>
                <a:cubicBezTo>
                  <a:pt x="6581676" y="434184"/>
                  <a:pt x="6581676" y="432397"/>
                  <a:pt x="6579822" y="432397"/>
                </a:cubicBezTo>
                <a:close/>
                <a:moveTo>
                  <a:pt x="3439635" y="432397"/>
                </a:moveTo>
                <a:cubicBezTo>
                  <a:pt x="3439635" y="432397"/>
                  <a:pt x="3437781" y="432397"/>
                  <a:pt x="3437781" y="434184"/>
                </a:cubicBezTo>
                <a:lnTo>
                  <a:pt x="3437781" y="525573"/>
                </a:lnTo>
                <a:cubicBezTo>
                  <a:pt x="3437781" y="525573"/>
                  <a:pt x="3437781" y="527360"/>
                  <a:pt x="3439635" y="527360"/>
                </a:cubicBezTo>
                <a:lnTo>
                  <a:pt x="3448443" y="527360"/>
                </a:lnTo>
                <a:cubicBezTo>
                  <a:pt x="3448443" y="527360"/>
                  <a:pt x="3450297" y="527360"/>
                  <a:pt x="3450297" y="525573"/>
                </a:cubicBezTo>
                <a:lnTo>
                  <a:pt x="3450297" y="434184"/>
                </a:lnTo>
                <a:cubicBezTo>
                  <a:pt x="3450297" y="434184"/>
                  <a:pt x="3450297" y="432397"/>
                  <a:pt x="3448443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6571014" y="246733"/>
                </a:moveTo>
                <a:cubicBezTo>
                  <a:pt x="6571014" y="246733"/>
                  <a:pt x="6569160" y="246733"/>
                  <a:pt x="6569160" y="248520"/>
                </a:cubicBezTo>
                <a:lnTo>
                  <a:pt x="6569160" y="339909"/>
                </a:lnTo>
                <a:cubicBezTo>
                  <a:pt x="6569160" y="339909"/>
                  <a:pt x="6569160" y="341696"/>
                  <a:pt x="6571014" y="341696"/>
                </a:cubicBezTo>
                <a:lnTo>
                  <a:pt x="6579822" y="341696"/>
                </a:lnTo>
                <a:cubicBezTo>
                  <a:pt x="6579822" y="341696"/>
                  <a:pt x="6581676" y="341696"/>
                  <a:pt x="6581676" y="339909"/>
                </a:cubicBezTo>
                <a:lnTo>
                  <a:pt x="6581676" y="248520"/>
                </a:lnTo>
                <a:cubicBezTo>
                  <a:pt x="6581676" y="248520"/>
                  <a:pt x="6581676" y="246733"/>
                  <a:pt x="6579822" y="246733"/>
                </a:cubicBezTo>
                <a:close/>
                <a:moveTo>
                  <a:pt x="3439635" y="246733"/>
                </a:moveTo>
                <a:cubicBezTo>
                  <a:pt x="3439635" y="246733"/>
                  <a:pt x="3437781" y="246733"/>
                  <a:pt x="3437781" y="248520"/>
                </a:cubicBezTo>
                <a:lnTo>
                  <a:pt x="3437781" y="339909"/>
                </a:lnTo>
                <a:cubicBezTo>
                  <a:pt x="3437781" y="339909"/>
                  <a:pt x="3437781" y="341696"/>
                  <a:pt x="3439635" y="341696"/>
                </a:cubicBezTo>
                <a:lnTo>
                  <a:pt x="3448443" y="341696"/>
                </a:lnTo>
                <a:cubicBezTo>
                  <a:pt x="3448443" y="341696"/>
                  <a:pt x="3450297" y="341696"/>
                  <a:pt x="3450297" y="339909"/>
                </a:cubicBezTo>
                <a:lnTo>
                  <a:pt x="3450297" y="248520"/>
                </a:lnTo>
                <a:cubicBezTo>
                  <a:pt x="3450297" y="248520"/>
                  <a:pt x="3450297" y="246733"/>
                  <a:pt x="3448443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6571014" y="61069"/>
                </a:moveTo>
                <a:cubicBezTo>
                  <a:pt x="6571014" y="61069"/>
                  <a:pt x="6569160" y="61069"/>
                  <a:pt x="6569160" y="62856"/>
                </a:cubicBezTo>
                <a:lnTo>
                  <a:pt x="6569160" y="154245"/>
                </a:lnTo>
                <a:cubicBezTo>
                  <a:pt x="6569160" y="154245"/>
                  <a:pt x="6569160" y="156032"/>
                  <a:pt x="6571014" y="156032"/>
                </a:cubicBezTo>
                <a:lnTo>
                  <a:pt x="6579822" y="156032"/>
                </a:lnTo>
                <a:cubicBezTo>
                  <a:pt x="6579822" y="156032"/>
                  <a:pt x="6581676" y="156032"/>
                  <a:pt x="6581676" y="154245"/>
                </a:cubicBezTo>
                <a:lnTo>
                  <a:pt x="6581676" y="62856"/>
                </a:lnTo>
                <a:cubicBezTo>
                  <a:pt x="6581676" y="62856"/>
                  <a:pt x="6581676" y="61069"/>
                  <a:pt x="6579822" y="61069"/>
                </a:cubicBezTo>
                <a:close/>
                <a:moveTo>
                  <a:pt x="3439635" y="61069"/>
                </a:moveTo>
                <a:cubicBezTo>
                  <a:pt x="3439635" y="61069"/>
                  <a:pt x="3437781" y="61069"/>
                  <a:pt x="3437781" y="62856"/>
                </a:cubicBezTo>
                <a:lnTo>
                  <a:pt x="3437781" y="154245"/>
                </a:lnTo>
                <a:cubicBezTo>
                  <a:pt x="3437781" y="154245"/>
                  <a:pt x="3437781" y="156032"/>
                  <a:pt x="3439635" y="156032"/>
                </a:cubicBezTo>
                <a:lnTo>
                  <a:pt x="3448443" y="156032"/>
                </a:lnTo>
                <a:cubicBezTo>
                  <a:pt x="3448443" y="156032"/>
                  <a:pt x="3450297" y="156032"/>
                  <a:pt x="3450297" y="154245"/>
                </a:cubicBezTo>
                <a:lnTo>
                  <a:pt x="3450297" y="62856"/>
                </a:lnTo>
                <a:cubicBezTo>
                  <a:pt x="3450297" y="62856"/>
                  <a:pt x="3450297" y="61069"/>
                  <a:pt x="3448443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57DF90-D55E-4473-A145-3F5FC59C6600}"/>
              </a:ext>
            </a:extLst>
          </p:cNvPr>
          <p:cNvSpPr txBox="1"/>
          <p:nvPr/>
        </p:nvSpPr>
        <p:spPr>
          <a:xfrm>
            <a:off x="1034157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January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74710E-EE76-415A-B50A-11554B1494BE}"/>
              </a:ext>
            </a:extLst>
          </p:cNvPr>
          <p:cNvSpPr txBox="1"/>
          <p:nvPr/>
        </p:nvSpPr>
        <p:spPr>
          <a:xfrm>
            <a:off x="4163450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February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43D30DB-D5A9-406E-AC8D-63B3E09AE529}"/>
              </a:ext>
            </a:extLst>
          </p:cNvPr>
          <p:cNvSpPr txBox="1"/>
          <p:nvPr/>
        </p:nvSpPr>
        <p:spPr>
          <a:xfrm>
            <a:off x="10422036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April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62C064-5A1F-4ADC-9829-76937B33A844}"/>
              </a:ext>
            </a:extLst>
          </p:cNvPr>
          <p:cNvSpPr txBox="1"/>
          <p:nvPr/>
        </p:nvSpPr>
        <p:spPr>
          <a:xfrm>
            <a:off x="7292743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March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88ABD16-E23C-408C-AC9F-8B3A40692737}"/>
              </a:ext>
            </a:extLst>
          </p:cNvPr>
          <p:cNvSpPr/>
          <p:nvPr/>
        </p:nvSpPr>
        <p:spPr>
          <a:xfrm>
            <a:off x="1468143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06724DB-8DF2-4654-8B12-9F8B723F78D9}"/>
              </a:ext>
            </a:extLst>
          </p:cNvPr>
          <p:cNvSpPr/>
          <p:nvPr/>
        </p:nvSpPr>
        <p:spPr>
          <a:xfrm>
            <a:off x="6153046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9D46D22F-CF29-4D6C-BED4-DC98EFCBADC6}"/>
              </a:ext>
            </a:extLst>
          </p:cNvPr>
          <p:cNvSpPr/>
          <p:nvPr/>
        </p:nvSpPr>
        <p:spPr>
          <a:xfrm>
            <a:off x="7726727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D1175EB-D0FB-4F3F-ADB7-1F5367074E2E}"/>
              </a:ext>
            </a:extLst>
          </p:cNvPr>
          <p:cNvCxnSpPr>
            <a:cxnSpLocks/>
            <a:stCxn id="89" idx="6"/>
            <a:endCxn id="90" idx="2"/>
          </p:cNvCxnSpPr>
          <p:nvPr/>
        </p:nvCxnSpPr>
        <p:spPr>
          <a:xfrm>
            <a:off x="1697452" y="2176209"/>
            <a:ext cx="445559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ircle">
            <a:extLst>
              <a:ext uri="{FF2B5EF4-FFF2-40B4-BE49-F238E27FC236}">
                <a16:creationId xmlns:a16="http://schemas.microsoft.com/office/drawing/2014/main" id="{7649B831-B5E8-4E6B-A619-B238FB8EC35E}"/>
              </a:ext>
            </a:extLst>
          </p:cNvPr>
          <p:cNvSpPr/>
          <p:nvPr/>
        </p:nvSpPr>
        <p:spPr>
          <a:xfrm>
            <a:off x="1468143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E38D0BF7-5A1E-4F86-9A53-BFEBA622A901}"/>
              </a:ext>
            </a:extLst>
          </p:cNvPr>
          <p:cNvSpPr/>
          <p:nvPr/>
        </p:nvSpPr>
        <p:spPr>
          <a:xfrm>
            <a:off x="4597434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F28FD461-EA82-49C7-AA4F-714B5D3B32F5}"/>
              </a:ext>
            </a:extLst>
          </p:cNvPr>
          <p:cNvSpPr/>
          <p:nvPr/>
        </p:nvSpPr>
        <p:spPr>
          <a:xfrm>
            <a:off x="6174775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2996CE91-8495-4AA7-99B5-015EA1F3057F}"/>
              </a:ext>
            </a:extLst>
          </p:cNvPr>
          <p:cNvSpPr/>
          <p:nvPr/>
        </p:nvSpPr>
        <p:spPr>
          <a:xfrm>
            <a:off x="9304068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94D56A4-3C04-4E0C-9B14-3E006803C9E4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6404084" y="3600451"/>
            <a:ext cx="289998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ircle">
            <a:extLst>
              <a:ext uri="{FF2B5EF4-FFF2-40B4-BE49-F238E27FC236}">
                <a16:creationId xmlns:a16="http://schemas.microsoft.com/office/drawing/2014/main" id="{20943277-D207-4FE5-B25C-C6B288804612}"/>
              </a:ext>
            </a:extLst>
          </p:cNvPr>
          <p:cNvSpPr/>
          <p:nvPr/>
        </p:nvSpPr>
        <p:spPr>
          <a:xfrm>
            <a:off x="1468143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Circle">
            <a:extLst>
              <a:ext uri="{FF2B5EF4-FFF2-40B4-BE49-F238E27FC236}">
                <a16:creationId xmlns:a16="http://schemas.microsoft.com/office/drawing/2014/main" id="{82A9E100-CA9D-4F5A-A3D9-A02F7DA6DE3A}"/>
              </a:ext>
            </a:extLst>
          </p:cNvPr>
          <p:cNvSpPr/>
          <p:nvPr/>
        </p:nvSpPr>
        <p:spPr>
          <a:xfrm>
            <a:off x="10856021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259B3BAE-8505-4E3C-80FF-14B1F1BD6EF1}"/>
              </a:ext>
            </a:extLst>
          </p:cNvPr>
          <p:cNvSpPr/>
          <p:nvPr/>
        </p:nvSpPr>
        <p:spPr>
          <a:xfrm>
            <a:off x="4597435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F686B0C-B92E-4B6E-8FCA-14C88AF49B10}"/>
              </a:ext>
            </a:extLst>
          </p:cNvPr>
          <p:cNvCxnSpPr>
            <a:cxnSpLocks/>
            <a:stCxn id="101" idx="6"/>
            <a:endCxn id="100" idx="2"/>
          </p:cNvCxnSpPr>
          <p:nvPr/>
        </p:nvCxnSpPr>
        <p:spPr>
          <a:xfrm>
            <a:off x="4826744" y="5024693"/>
            <a:ext cx="6029277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18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3-Month Project Schedule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672684" y="1510217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342016" y="1944928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Text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672684" y="2935356"/>
            <a:ext cx="498044" cy="1329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342016" y="3369170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Text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672684" y="4356908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342016" y="4791619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Text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889C3E7-E6DA-46F4-9788-F8951A8C72D2}"/>
              </a:ext>
            </a:extLst>
          </p:cNvPr>
          <p:cNvSpPr/>
          <p:nvPr/>
        </p:nvSpPr>
        <p:spPr>
          <a:xfrm>
            <a:off x="1263878" y="1510217"/>
            <a:ext cx="10007644" cy="1326692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6571014 w 10007644"/>
              <a:gd name="connsiteY8" fmla="*/ 1113983 h 1331086"/>
              <a:gd name="connsiteX9" fmla="*/ 6569160 w 10007644"/>
              <a:gd name="connsiteY9" fmla="*/ 1115770 h 1331086"/>
              <a:gd name="connsiteX10" fmla="*/ 6569160 w 10007644"/>
              <a:gd name="connsiteY10" fmla="*/ 1207159 h 1331086"/>
              <a:gd name="connsiteX11" fmla="*/ 6571014 w 10007644"/>
              <a:gd name="connsiteY11" fmla="*/ 1208946 h 1331086"/>
              <a:gd name="connsiteX12" fmla="*/ 6579822 w 10007644"/>
              <a:gd name="connsiteY12" fmla="*/ 1208946 h 1331086"/>
              <a:gd name="connsiteX13" fmla="*/ 6581676 w 10007644"/>
              <a:gd name="connsiteY13" fmla="*/ 1207159 h 1331086"/>
              <a:gd name="connsiteX14" fmla="*/ 6581676 w 10007644"/>
              <a:gd name="connsiteY14" fmla="*/ 1115770 h 1331086"/>
              <a:gd name="connsiteX15" fmla="*/ 6579822 w 10007644"/>
              <a:gd name="connsiteY15" fmla="*/ 1113983 h 1331086"/>
              <a:gd name="connsiteX16" fmla="*/ 3439635 w 10007644"/>
              <a:gd name="connsiteY16" fmla="*/ 1113983 h 1331086"/>
              <a:gd name="connsiteX17" fmla="*/ 3437781 w 10007644"/>
              <a:gd name="connsiteY17" fmla="*/ 1115770 h 1331086"/>
              <a:gd name="connsiteX18" fmla="*/ 3437781 w 10007644"/>
              <a:gd name="connsiteY18" fmla="*/ 1207159 h 1331086"/>
              <a:gd name="connsiteX19" fmla="*/ 3439635 w 10007644"/>
              <a:gd name="connsiteY19" fmla="*/ 1208946 h 1331086"/>
              <a:gd name="connsiteX20" fmla="*/ 3448443 w 10007644"/>
              <a:gd name="connsiteY20" fmla="*/ 1208946 h 1331086"/>
              <a:gd name="connsiteX21" fmla="*/ 3450297 w 10007644"/>
              <a:gd name="connsiteY21" fmla="*/ 1207159 h 1331086"/>
              <a:gd name="connsiteX22" fmla="*/ 3450297 w 10007644"/>
              <a:gd name="connsiteY22" fmla="*/ 1115770 h 1331086"/>
              <a:gd name="connsiteX23" fmla="*/ 3448443 w 10007644"/>
              <a:gd name="connsiteY23" fmla="*/ 1113983 h 1331086"/>
              <a:gd name="connsiteX24" fmla="*/ 308256 w 10007644"/>
              <a:gd name="connsiteY24" fmla="*/ 1113983 h 1331086"/>
              <a:gd name="connsiteX25" fmla="*/ 306402 w 10007644"/>
              <a:gd name="connsiteY25" fmla="*/ 1115770 h 1331086"/>
              <a:gd name="connsiteX26" fmla="*/ 306402 w 10007644"/>
              <a:gd name="connsiteY26" fmla="*/ 1207159 h 1331086"/>
              <a:gd name="connsiteX27" fmla="*/ 308256 w 10007644"/>
              <a:gd name="connsiteY27" fmla="*/ 1208946 h 1331086"/>
              <a:gd name="connsiteX28" fmla="*/ 317064 w 10007644"/>
              <a:gd name="connsiteY28" fmla="*/ 1208946 h 1331086"/>
              <a:gd name="connsiteX29" fmla="*/ 318918 w 10007644"/>
              <a:gd name="connsiteY29" fmla="*/ 1207159 h 1331086"/>
              <a:gd name="connsiteX30" fmla="*/ 318918 w 10007644"/>
              <a:gd name="connsiteY30" fmla="*/ 1115770 h 1331086"/>
              <a:gd name="connsiteX31" fmla="*/ 317064 w 10007644"/>
              <a:gd name="connsiteY31" fmla="*/ 1113983 h 1331086"/>
              <a:gd name="connsiteX32" fmla="*/ 9702393 w 10007644"/>
              <a:gd name="connsiteY32" fmla="*/ 928319 h 1331086"/>
              <a:gd name="connsiteX33" fmla="*/ 9700539 w 10007644"/>
              <a:gd name="connsiteY33" fmla="*/ 930106 h 1331086"/>
              <a:gd name="connsiteX34" fmla="*/ 9700539 w 10007644"/>
              <a:gd name="connsiteY34" fmla="*/ 1021495 h 1331086"/>
              <a:gd name="connsiteX35" fmla="*/ 9702393 w 10007644"/>
              <a:gd name="connsiteY35" fmla="*/ 1023282 h 1331086"/>
              <a:gd name="connsiteX36" fmla="*/ 9711201 w 10007644"/>
              <a:gd name="connsiteY36" fmla="*/ 1023282 h 1331086"/>
              <a:gd name="connsiteX37" fmla="*/ 9713055 w 10007644"/>
              <a:gd name="connsiteY37" fmla="*/ 1021495 h 1331086"/>
              <a:gd name="connsiteX38" fmla="*/ 9713055 w 10007644"/>
              <a:gd name="connsiteY38" fmla="*/ 930106 h 1331086"/>
              <a:gd name="connsiteX39" fmla="*/ 9711201 w 10007644"/>
              <a:gd name="connsiteY39" fmla="*/ 928319 h 1331086"/>
              <a:gd name="connsiteX40" fmla="*/ 6571014 w 10007644"/>
              <a:gd name="connsiteY40" fmla="*/ 928319 h 1331086"/>
              <a:gd name="connsiteX41" fmla="*/ 6569160 w 10007644"/>
              <a:gd name="connsiteY41" fmla="*/ 930106 h 1331086"/>
              <a:gd name="connsiteX42" fmla="*/ 6569160 w 10007644"/>
              <a:gd name="connsiteY42" fmla="*/ 1021495 h 1331086"/>
              <a:gd name="connsiteX43" fmla="*/ 6571014 w 10007644"/>
              <a:gd name="connsiteY43" fmla="*/ 1023282 h 1331086"/>
              <a:gd name="connsiteX44" fmla="*/ 6579822 w 10007644"/>
              <a:gd name="connsiteY44" fmla="*/ 1023282 h 1331086"/>
              <a:gd name="connsiteX45" fmla="*/ 6581676 w 10007644"/>
              <a:gd name="connsiteY45" fmla="*/ 1021495 h 1331086"/>
              <a:gd name="connsiteX46" fmla="*/ 6581676 w 10007644"/>
              <a:gd name="connsiteY46" fmla="*/ 930106 h 1331086"/>
              <a:gd name="connsiteX47" fmla="*/ 6579822 w 10007644"/>
              <a:gd name="connsiteY47" fmla="*/ 928319 h 1331086"/>
              <a:gd name="connsiteX48" fmla="*/ 3439635 w 10007644"/>
              <a:gd name="connsiteY48" fmla="*/ 928319 h 1331086"/>
              <a:gd name="connsiteX49" fmla="*/ 3437781 w 10007644"/>
              <a:gd name="connsiteY49" fmla="*/ 930106 h 1331086"/>
              <a:gd name="connsiteX50" fmla="*/ 3437781 w 10007644"/>
              <a:gd name="connsiteY50" fmla="*/ 1021495 h 1331086"/>
              <a:gd name="connsiteX51" fmla="*/ 3439635 w 10007644"/>
              <a:gd name="connsiteY51" fmla="*/ 1023282 h 1331086"/>
              <a:gd name="connsiteX52" fmla="*/ 3448443 w 10007644"/>
              <a:gd name="connsiteY52" fmla="*/ 1023282 h 1331086"/>
              <a:gd name="connsiteX53" fmla="*/ 3450297 w 10007644"/>
              <a:gd name="connsiteY53" fmla="*/ 1021495 h 1331086"/>
              <a:gd name="connsiteX54" fmla="*/ 3450297 w 10007644"/>
              <a:gd name="connsiteY54" fmla="*/ 930106 h 1331086"/>
              <a:gd name="connsiteX55" fmla="*/ 3448443 w 10007644"/>
              <a:gd name="connsiteY55" fmla="*/ 928319 h 1331086"/>
              <a:gd name="connsiteX56" fmla="*/ 308256 w 10007644"/>
              <a:gd name="connsiteY56" fmla="*/ 928319 h 1331086"/>
              <a:gd name="connsiteX57" fmla="*/ 306402 w 10007644"/>
              <a:gd name="connsiteY57" fmla="*/ 930106 h 1331086"/>
              <a:gd name="connsiteX58" fmla="*/ 306402 w 10007644"/>
              <a:gd name="connsiteY58" fmla="*/ 1021495 h 1331086"/>
              <a:gd name="connsiteX59" fmla="*/ 308256 w 10007644"/>
              <a:gd name="connsiteY59" fmla="*/ 1023282 h 1331086"/>
              <a:gd name="connsiteX60" fmla="*/ 317064 w 10007644"/>
              <a:gd name="connsiteY60" fmla="*/ 1023282 h 1331086"/>
              <a:gd name="connsiteX61" fmla="*/ 318918 w 10007644"/>
              <a:gd name="connsiteY61" fmla="*/ 1021495 h 1331086"/>
              <a:gd name="connsiteX62" fmla="*/ 318918 w 10007644"/>
              <a:gd name="connsiteY62" fmla="*/ 930106 h 1331086"/>
              <a:gd name="connsiteX63" fmla="*/ 317064 w 10007644"/>
              <a:gd name="connsiteY63" fmla="*/ 928319 h 1331086"/>
              <a:gd name="connsiteX64" fmla="*/ 9702393 w 10007644"/>
              <a:gd name="connsiteY64" fmla="*/ 742655 h 1331086"/>
              <a:gd name="connsiteX65" fmla="*/ 9700539 w 10007644"/>
              <a:gd name="connsiteY65" fmla="*/ 744442 h 1331086"/>
              <a:gd name="connsiteX66" fmla="*/ 9700539 w 10007644"/>
              <a:gd name="connsiteY66" fmla="*/ 835831 h 1331086"/>
              <a:gd name="connsiteX67" fmla="*/ 9702393 w 10007644"/>
              <a:gd name="connsiteY67" fmla="*/ 837618 h 1331086"/>
              <a:gd name="connsiteX68" fmla="*/ 9711201 w 10007644"/>
              <a:gd name="connsiteY68" fmla="*/ 837618 h 1331086"/>
              <a:gd name="connsiteX69" fmla="*/ 9713055 w 10007644"/>
              <a:gd name="connsiteY69" fmla="*/ 835831 h 1331086"/>
              <a:gd name="connsiteX70" fmla="*/ 9713055 w 10007644"/>
              <a:gd name="connsiteY70" fmla="*/ 744442 h 1331086"/>
              <a:gd name="connsiteX71" fmla="*/ 9711201 w 10007644"/>
              <a:gd name="connsiteY71" fmla="*/ 742655 h 1331086"/>
              <a:gd name="connsiteX72" fmla="*/ 6571014 w 10007644"/>
              <a:gd name="connsiteY72" fmla="*/ 742655 h 1331086"/>
              <a:gd name="connsiteX73" fmla="*/ 6569160 w 10007644"/>
              <a:gd name="connsiteY73" fmla="*/ 744442 h 1331086"/>
              <a:gd name="connsiteX74" fmla="*/ 6569160 w 10007644"/>
              <a:gd name="connsiteY74" fmla="*/ 835831 h 1331086"/>
              <a:gd name="connsiteX75" fmla="*/ 6571014 w 10007644"/>
              <a:gd name="connsiteY75" fmla="*/ 837618 h 1331086"/>
              <a:gd name="connsiteX76" fmla="*/ 6579822 w 10007644"/>
              <a:gd name="connsiteY76" fmla="*/ 837618 h 1331086"/>
              <a:gd name="connsiteX77" fmla="*/ 6581676 w 10007644"/>
              <a:gd name="connsiteY77" fmla="*/ 835831 h 1331086"/>
              <a:gd name="connsiteX78" fmla="*/ 6581676 w 10007644"/>
              <a:gd name="connsiteY78" fmla="*/ 744442 h 1331086"/>
              <a:gd name="connsiteX79" fmla="*/ 6579822 w 10007644"/>
              <a:gd name="connsiteY79" fmla="*/ 742655 h 1331086"/>
              <a:gd name="connsiteX80" fmla="*/ 3439635 w 10007644"/>
              <a:gd name="connsiteY80" fmla="*/ 742655 h 1331086"/>
              <a:gd name="connsiteX81" fmla="*/ 3437781 w 10007644"/>
              <a:gd name="connsiteY81" fmla="*/ 744442 h 1331086"/>
              <a:gd name="connsiteX82" fmla="*/ 3437781 w 10007644"/>
              <a:gd name="connsiteY82" fmla="*/ 835831 h 1331086"/>
              <a:gd name="connsiteX83" fmla="*/ 3439635 w 10007644"/>
              <a:gd name="connsiteY83" fmla="*/ 837618 h 1331086"/>
              <a:gd name="connsiteX84" fmla="*/ 3448443 w 10007644"/>
              <a:gd name="connsiteY84" fmla="*/ 837618 h 1331086"/>
              <a:gd name="connsiteX85" fmla="*/ 3450297 w 10007644"/>
              <a:gd name="connsiteY85" fmla="*/ 835831 h 1331086"/>
              <a:gd name="connsiteX86" fmla="*/ 3450297 w 10007644"/>
              <a:gd name="connsiteY86" fmla="*/ 744442 h 1331086"/>
              <a:gd name="connsiteX87" fmla="*/ 3448443 w 10007644"/>
              <a:gd name="connsiteY87" fmla="*/ 742655 h 1331086"/>
              <a:gd name="connsiteX88" fmla="*/ 308256 w 10007644"/>
              <a:gd name="connsiteY88" fmla="*/ 742655 h 1331086"/>
              <a:gd name="connsiteX89" fmla="*/ 306402 w 10007644"/>
              <a:gd name="connsiteY89" fmla="*/ 744442 h 1331086"/>
              <a:gd name="connsiteX90" fmla="*/ 306402 w 10007644"/>
              <a:gd name="connsiteY90" fmla="*/ 835831 h 1331086"/>
              <a:gd name="connsiteX91" fmla="*/ 308256 w 10007644"/>
              <a:gd name="connsiteY91" fmla="*/ 837618 h 1331086"/>
              <a:gd name="connsiteX92" fmla="*/ 317064 w 10007644"/>
              <a:gd name="connsiteY92" fmla="*/ 837618 h 1331086"/>
              <a:gd name="connsiteX93" fmla="*/ 318918 w 10007644"/>
              <a:gd name="connsiteY93" fmla="*/ 835831 h 1331086"/>
              <a:gd name="connsiteX94" fmla="*/ 318918 w 10007644"/>
              <a:gd name="connsiteY94" fmla="*/ 744442 h 1331086"/>
              <a:gd name="connsiteX95" fmla="*/ 317064 w 10007644"/>
              <a:gd name="connsiteY95" fmla="*/ 742655 h 1331086"/>
              <a:gd name="connsiteX96" fmla="*/ 9702393 w 10007644"/>
              <a:gd name="connsiteY96" fmla="*/ 556991 h 1331086"/>
              <a:gd name="connsiteX97" fmla="*/ 9700539 w 10007644"/>
              <a:gd name="connsiteY97" fmla="*/ 558778 h 1331086"/>
              <a:gd name="connsiteX98" fmla="*/ 9700539 w 10007644"/>
              <a:gd name="connsiteY98" fmla="*/ 650167 h 1331086"/>
              <a:gd name="connsiteX99" fmla="*/ 9702393 w 10007644"/>
              <a:gd name="connsiteY99" fmla="*/ 651954 h 1331086"/>
              <a:gd name="connsiteX100" fmla="*/ 9711201 w 10007644"/>
              <a:gd name="connsiteY100" fmla="*/ 651954 h 1331086"/>
              <a:gd name="connsiteX101" fmla="*/ 9713055 w 10007644"/>
              <a:gd name="connsiteY101" fmla="*/ 650167 h 1331086"/>
              <a:gd name="connsiteX102" fmla="*/ 9713055 w 10007644"/>
              <a:gd name="connsiteY102" fmla="*/ 558778 h 1331086"/>
              <a:gd name="connsiteX103" fmla="*/ 9711201 w 10007644"/>
              <a:gd name="connsiteY103" fmla="*/ 556991 h 1331086"/>
              <a:gd name="connsiteX104" fmla="*/ 6571014 w 10007644"/>
              <a:gd name="connsiteY104" fmla="*/ 556991 h 1331086"/>
              <a:gd name="connsiteX105" fmla="*/ 6569160 w 10007644"/>
              <a:gd name="connsiteY105" fmla="*/ 558778 h 1331086"/>
              <a:gd name="connsiteX106" fmla="*/ 6569160 w 10007644"/>
              <a:gd name="connsiteY106" fmla="*/ 650167 h 1331086"/>
              <a:gd name="connsiteX107" fmla="*/ 6571014 w 10007644"/>
              <a:gd name="connsiteY107" fmla="*/ 651954 h 1331086"/>
              <a:gd name="connsiteX108" fmla="*/ 6579822 w 10007644"/>
              <a:gd name="connsiteY108" fmla="*/ 651954 h 1331086"/>
              <a:gd name="connsiteX109" fmla="*/ 6581676 w 10007644"/>
              <a:gd name="connsiteY109" fmla="*/ 650167 h 1331086"/>
              <a:gd name="connsiteX110" fmla="*/ 6581676 w 10007644"/>
              <a:gd name="connsiteY110" fmla="*/ 558778 h 1331086"/>
              <a:gd name="connsiteX111" fmla="*/ 6579822 w 10007644"/>
              <a:gd name="connsiteY111" fmla="*/ 556991 h 1331086"/>
              <a:gd name="connsiteX112" fmla="*/ 3439635 w 10007644"/>
              <a:gd name="connsiteY112" fmla="*/ 556991 h 1331086"/>
              <a:gd name="connsiteX113" fmla="*/ 3437781 w 10007644"/>
              <a:gd name="connsiteY113" fmla="*/ 558778 h 1331086"/>
              <a:gd name="connsiteX114" fmla="*/ 3437781 w 10007644"/>
              <a:gd name="connsiteY114" fmla="*/ 650167 h 1331086"/>
              <a:gd name="connsiteX115" fmla="*/ 3439635 w 10007644"/>
              <a:gd name="connsiteY115" fmla="*/ 651954 h 1331086"/>
              <a:gd name="connsiteX116" fmla="*/ 3448443 w 10007644"/>
              <a:gd name="connsiteY116" fmla="*/ 651954 h 1331086"/>
              <a:gd name="connsiteX117" fmla="*/ 3450297 w 10007644"/>
              <a:gd name="connsiteY117" fmla="*/ 650167 h 1331086"/>
              <a:gd name="connsiteX118" fmla="*/ 3450297 w 10007644"/>
              <a:gd name="connsiteY118" fmla="*/ 558778 h 1331086"/>
              <a:gd name="connsiteX119" fmla="*/ 3448443 w 10007644"/>
              <a:gd name="connsiteY119" fmla="*/ 556991 h 1331086"/>
              <a:gd name="connsiteX120" fmla="*/ 308256 w 10007644"/>
              <a:gd name="connsiteY120" fmla="*/ 556991 h 1331086"/>
              <a:gd name="connsiteX121" fmla="*/ 306402 w 10007644"/>
              <a:gd name="connsiteY121" fmla="*/ 558778 h 1331086"/>
              <a:gd name="connsiteX122" fmla="*/ 306402 w 10007644"/>
              <a:gd name="connsiteY122" fmla="*/ 650167 h 1331086"/>
              <a:gd name="connsiteX123" fmla="*/ 308256 w 10007644"/>
              <a:gd name="connsiteY123" fmla="*/ 651954 h 1331086"/>
              <a:gd name="connsiteX124" fmla="*/ 317064 w 10007644"/>
              <a:gd name="connsiteY124" fmla="*/ 651954 h 1331086"/>
              <a:gd name="connsiteX125" fmla="*/ 318918 w 10007644"/>
              <a:gd name="connsiteY125" fmla="*/ 650167 h 1331086"/>
              <a:gd name="connsiteX126" fmla="*/ 318918 w 10007644"/>
              <a:gd name="connsiteY126" fmla="*/ 558778 h 1331086"/>
              <a:gd name="connsiteX127" fmla="*/ 317064 w 10007644"/>
              <a:gd name="connsiteY127" fmla="*/ 556991 h 1331086"/>
              <a:gd name="connsiteX128" fmla="*/ 9702393 w 10007644"/>
              <a:gd name="connsiteY128" fmla="*/ 371328 h 1331086"/>
              <a:gd name="connsiteX129" fmla="*/ 9700539 w 10007644"/>
              <a:gd name="connsiteY129" fmla="*/ 373114 h 1331086"/>
              <a:gd name="connsiteX130" fmla="*/ 9700539 w 10007644"/>
              <a:gd name="connsiteY130" fmla="*/ 464503 h 1331086"/>
              <a:gd name="connsiteX131" fmla="*/ 9702393 w 10007644"/>
              <a:gd name="connsiteY131" fmla="*/ 466290 h 1331086"/>
              <a:gd name="connsiteX132" fmla="*/ 9711201 w 10007644"/>
              <a:gd name="connsiteY132" fmla="*/ 466290 h 1331086"/>
              <a:gd name="connsiteX133" fmla="*/ 9713055 w 10007644"/>
              <a:gd name="connsiteY133" fmla="*/ 464503 h 1331086"/>
              <a:gd name="connsiteX134" fmla="*/ 9713055 w 10007644"/>
              <a:gd name="connsiteY134" fmla="*/ 373114 h 1331086"/>
              <a:gd name="connsiteX135" fmla="*/ 9711201 w 10007644"/>
              <a:gd name="connsiteY135" fmla="*/ 371328 h 1331086"/>
              <a:gd name="connsiteX136" fmla="*/ 6571014 w 10007644"/>
              <a:gd name="connsiteY136" fmla="*/ 371328 h 1331086"/>
              <a:gd name="connsiteX137" fmla="*/ 6569160 w 10007644"/>
              <a:gd name="connsiteY137" fmla="*/ 373114 h 1331086"/>
              <a:gd name="connsiteX138" fmla="*/ 6569160 w 10007644"/>
              <a:gd name="connsiteY138" fmla="*/ 464503 h 1331086"/>
              <a:gd name="connsiteX139" fmla="*/ 6571014 w 10007644"/>
              <a:gd name="connsiteY139" fmla="*/ 466290 h 1331086"/>
              <a:gd name="connsiteX140" fmla="*/ 6579822 w 10007644"/>
              <a:gd name="connsiteY140" fmla="*/ 466290 h 1331086"/>
              <a:gd name="connsiteX141" fmla="*/ 6581676 w 10007644"/>
              <a:gd name="connsiteY141" fmla="*/ 464503 h 1331086"/>
              <a:gd name="connsiteX142" fmla="*/ 6581676 w 10007644"/>
              <a:gd name="connsiteY142" fmla="*/ 373114 h 1331086"/>
              <a:gd name="connsiteX143" fmla="*/ 6579822 w 10007644"/>
              <a:gd name="connsiteY143" fmla="*/ 371328 h 1331086"/>
              <a:gd name="connsiteX144" fmla="*/ 3439635 w 10007644"/>
              <a:gd name="connsiteY144" fmla="*/ 371328 h 1331086"/>
              <a:gd name="connsiteX145" fmla="*/ 3437781 w 10007644"/>
              <a:gd name="connsiteY145" fmla="*/ 373114 h 1331086"/>
              <a:gd name="connsiteX146" fmla="*/ 3437781 w 10007644"/>
              <a:gd name="connsiteY146" fmla="*/ 464503 h 1331086"/>
              <a:gd name="connsiteX147" fmla="*/ 3439635 w 10007644"/>
              <a:gd name="connsiteY147" fmla="*/ 466290 h 1331086"/>
              <a:gd name="connsiteX148" fmla="*/ 3448443 w 10007644"/>
              <a:gd name="connsiteY148" fmla="*/ 466290 h 1331086"/>
              <a:gd name="connsiteX149" fmla="*/ 3450297 w 10007644"/>
              <a:gd name="connsiteY149" fmla="*/ 464503 h 1331086"/>
              <a:gd name="connsiteX150" fmla="*/ 3450297 w 10007644"/>
              <a:gd name="connsiteY150" fmla="*/ 373114 h 1331086"/>
              <a:gd name="connsiteX151" fmla="*/ 3448443 w 10007644"/>
              <a:gd name="connsiteY151" fmla="*/ 371328 h 1331086"/>
              <a:gd name="connsiteX152" fmla="*/ 308256 w 10007644"/>
              <a:gd name="connsiteY152" fmla="*/ 371328 h 1331086"/>
              <a:gd name="connsiteX153" fmla="*/ 306402 w 10007644"/>
              <a:gd name="connsiteY153" fmla="*/ 373114 h 1331086"/>
              <a:gd name="connsiteX154" fmla="*/ 306402 w 10007644"/>
              <a:gd name="connsiteY154" fmla="*/ 464503 h 1331086"/>
              <a:gd name="connsiteX155" fmla="*/ 308256 w 10007644"/>
              <a:gd name="connsiteY155" fmla="*/ 466290 h 1331086"/>
              <a:gd name="connsiteX156" fmla="*/ 317064 w 10007644"/>
              <a:gd name="connsiteY156" fmla="*/ 466290 h 1331086"/>
              <a:gd name="connsiteX157" fmla="*/ 318918 w 10007644"/>
              <a:gd name="connsiteY157" fmla="*/ 464503 h 1331086"/>
              <a:gd name="connsiteX158" fmla="*/ 318918 w 10007644"/>
              <a:gd name="connsiteY158" fmla="*/ 373114 h 1331086"/>
              <a:gd name="connsiteX159" fmla="*/ 317064 w 10007644"/>
              <a:gd name="connsiteY159" fmla="*/ 371328 h 1331086"/>
              <a:gd name="connsiteX160" fmla="*/ 9702393 w 10007644"/>
              <a:gd name="connsiteY160" fmla="*/ 185664 h 1331086"/>
              <a:gd name="connsiteX161" fmla="*/ 9700539 w 10007644"/>
              <a:gd name="connsiteY161" fmla="*/ 187450 h 1331086"/>
              <a:gd name="connsiteX162" fmla="*/ 9700539 w 10007644"/>
              <a:gd name="connsiteY162" fmla="*/ 278839 h 1331086"/>
              <a:gd name="connsiteX163" fmla="*/ 9702393 w 10007644"/>
              <a:gd name="connsiteY163" fmla="*/ 280627 h 1331086"/>
              <a:gd name="connsiteX164" fmla="*/ 9711201 w 10007644"/>
              <a:gd name="connsiteY164" fmla="*/ 280627 h 1331086"/>
              <a:gd name="connsiteX165" fmla="*/ 9713055 w 10007644"/>
              <a:gd name="connsiteY165" fmla="*/ 278839 h 1331086"/>
              <a:gd name="connsiteX166" fmla="*/ 9713055 w 10007644"/>
              <a:gd name="connsiteY166" fmla="*/ 187450 h 1331086"/>
              <a:gd name="connsiteX167" fmla="*/ 9711201 w 10007644"/>
              <a:gd name="connsiteY167" fmla="*/ 185664 h 1331086"/>
              <a:gd name="connsiteX168" fmla="*/ 6571014 w 10007644"/>
              <a:gd name="connsiteY168" fmla="*/ 185664 h 1331086"/>
              <a:gd name="connsiteX169" fmla="*/ 6569160 w 10007644"/>
              <a:gd name="connsiteY169" fmla="*/ 187450 h 1331086"/>
              <a:gd name="connsiteX170" fmla="*/ 6569160 w 10007644"/>
              <a:gd name="connsiteY170" fmla="*/ 278839 h 1331086"/>
              <a:gd name="connsiteX171" fmla="*/ 6571014 w 10007644"/>
              <a:gd name="connsiteY171" fmla="*/ 280627 h 1331086"/>
              <a:gd name="connsiteX172" fmla="*/ 6579822 w 10007644"/>
              <a:gd name="connsiteY172" fmla="*/ 280627 h 1331086"/>
              <a:gd name="connsiteX173" fmla="*/ 6581676 w 10007644"/>
              <a:gd name="connsiteY173" fmla="*/ 278839 h 1331086"/>
              <a:gd name="connsiteX174" fmla="*/ 6581676 w 10007644"/>
              <a:gd name="connsiteY174" fmla="*/ 187450 h 1331086"/>
              <a:gd name="connsiteX175" fmla="*/ 6579822 w 10007644"/>
              <a:gd name="connsiteY175" fmla="*/ 185664 h 1331086"/>
              <a:gd name="connsiteX176" fmla="*/ 3439635 w 10007644"/>
              <a:gd name="connsiteY176" fmla="*/ 185664 h 1331086"/>
              <a:gd name="connsiteX177" fmla="*/ 3437781 w 10007644"/>
              <a:gd name="connsiteY177" fmla="*/ 187450 h 1331086"/>
              <a:gd name="connsiteX178" fmla="*/ 3437781 w 10007644"/>
              <a:gd name="connsiteY178" fmla="*/ 278839 h 1331086"/>
              <a:gd name="connsiteX179" fmla="*/ 3439635 w 10007644"/>
              <a:gd name="connsiteY179" fmla="*/ 280627 h 1331086"/>
              <a:gd name="connsiteX180" fmla="*/ 3448443 w 10007644"/>
              <a:gd name="connsiteY180" fmla="*/ 280627 h 1331086"/>
              <a:gd name="connsiteX181" fmla="*/ 3450297 w 10007644"/>
              <a:gd name="connsiteY181" fmla="*/ 278839 h 1331086"/>
              <a:gd name="connsiteX182" fmla="*/ 3450297 w 10007644"/>
              <a:gd name="connsiteY182" fmla="*/ 187450 h 1331086"/>
              <a:gd name="connsiteX183" fmla="*/ 3448443 w 10007644"/>
              <a:gd name="connsiteY183" fmla="*/ 185664 h 1331086"/>
              <a:gd name="connsiteX184" fmla="*/ 308256 w 10007644"/>
              <a:gd name="connsiteY184" fmla="*/ 185664 h 1331086"/>
              <a:gd name="connsiteX185" fmla="*/ 306402 w 10007644"/>
              <a:gd name="connsiteY185" fmla="*/ 187450 h 1331086"/>
              <a:gd name="connsiteX186" fmla="*/ 306402 w 10007644"/>
              <a:gd name="connsiteY186" fmla="*/ 278839 h 1331086"/>
              <a:gd name="connsiteX187" fmla="*/ 308256 w 10007644"/>
              <a:gd name="connsiteY187" fmla="*/ 280627 h 1331086"/>
              <a:gd name="connsiteX188" fmla="*/ 317064 w 10007644"/>
              <a:gd name="connsiteY188" fmla="*/ 280627 h 1331086"/>
              <a:gd name="connsiteX189" fmla="*/ 318918 w 10007644"/>
              <a:gd name="connsiteY189" fmla="*/ 278839 h 1331086"/>
              <a:gd name="connsiteX190" fmla="*/ 318918 w 10007644"/>
              <a:gd name="connsiteY190" fmla="*/ 187450 h 1331086"/>
              <a:gd name="connsiteX191" fmla="*/ 317064 w 10007644"/>
              <a:gd name="connsiteY191" fmla="*/ 185664 h 1331086"/>
              <a:gd name="connsiteX192" fmla="*/ 0 w 10007644"/>
              <a:gd name="connsiteY192" fmla="*/ 0 h 1331086"/>
              <a:gd name="connsiteX193" fmla="*/ 308255 w 10007644"/>
              <a:gd name="connsiteY193" fmla="*/ 0 h 1331086"/>
              <a:gd name="connsiteX194" fmla="*/ 306402 w 10007644"/>
              <a:gd name="connsiteY194" fmla="*/ 1786 h 1331086"/>
              <a:gd name="connsiteX195" fmla="*/ 306402 w 10007644"/>
              <a:gd name="connsiteY195" fmla="*/ 93176 h 1331086"/>
              <a:gd name="connsiteX196" fmla="*/ 308256 w 10007644"/>
              <a:gd name="connsiteY196" fmla="*/ 94963 h 1331086"/>
              <a:gd name="connsiteX197" fmla="*/ 317064 w 10007644"/>
              <a:gd name="connsiteY197" fmla="*/ 94963 h 1331086"/>
              <a:gd name="connsiteX198" fmla="*/ 318918 w 10007644"/>
              <a:gd name="connsiteY198" fmla="*/ 93176 h 1331086"/>
              <a:gd name="connsiteX199" fmla="*/ 318918 w 10007644"/>
              <a:gd name="connsiteY199" fmla="*/ 1786 h 1331086"/>
              <a:gd name="connsiteX200" fmla="*/ 317065 w 10007644"/>
              <a:gd name="connsiteY200" fmla="*/ 0 h 1331086"/>
              <a:gd name="connsiteX201" fmla="*/ 3439634 w 10007644"/>
              <a:gd name="connsiteY201" fmla="*/ 0 h 1331086"/>
              <a:gd name="connsiteX202" fmla="*/ 3437781 w 10007644"/>
              <a:gd name="connsiteY202" fmla="*/ 1786 h 1331086"/>
              <a:gd name="connsiteX203" fmla="*/ 3437781 w 10007644"/>
              <a:gd name="connsiteY203" fmla="*/ 93176 h 1331086"/>
              <a:gd name="connsiteX204" fmla="*/ 3439635 w 10007644"/>
              <a:gd name="connsiteY204" fmla="*/ 94963 h 1331086"/>
              <a:gd name="connsiteX205" fmla="*/ 3448443 w 10007644"/>
              <a:gd name="connsiteY205" fmla="*/ 94963 h 1331086"/>
              <a:gd name="connsiteX206" fmla="*/ 3450297 w 10007644"/>
              <a:gd name="connsiteY206" fmla="*/ 93176 h 1331086"/>
              <a:gd name="connsiteX207" fmla="*/ 3450297 w 10007644"/>
              <a:gd name="connsiteY207" fmla="*/ 1786 h 1331086"/>
              <a:gd name="connsiteX208" fmla="*/ 3448444 w 10007644"/>
              <a:gd name="connsiteY208" fmla="*/ 0 h 1331086"/>
              <a:gd name="connsiteX209" fmla="*/ 6571013 w 10007644"/>
              <a:gd name="connsiteY209" fmla="*/ 0 h 1331086"/>
              <a:gd name="connsiteX210" fmla="*/ 6569160 w 10007644"/>
              <a:gd name="connsiteY210" fmla="*/ 1786 h 1331086"/>
              <a:gd name="connsiteX211" fmla="*/ 6569160 w 10007644"/>
              <a:gd name="connsiteY211" fmla="*/ 93176 h 1331086"/>
              <a:gd name="connsiteX212" fmla="*/ 6571014 w 10007644"/>
              <a:gd name="connsiteY212" fmla="*/ 94963 h 1331086"/>
              <a:gd name="connsiteX213" fmla="*/ 6579822 w 10007644"/>
              <a:gd name="connsiteY213" fmla="*/ 94963 h 1331086"/>
              <a:gd name="connsiteX214" fmla="*/ 6581676 w 10007644"/>
              <a:gd name="connsiteY214" fmla="*/ 93176 h 1331086"/>
              <a:gd name="connsiteX215" fmla="*/ 6581676 w 10007644"/>
              <a:gd name="connsiteY215" fmla="*/ 1786 h 1331086"/>
              <a:gd name="connsiteX216" fmla="*/ 6579823 w 10007644"/>
              <a:gd name="connsiteY216" fmla="*/ 0 h 1331086"/>
              <a:gd name="connsiteX217" fmla="*/ 9702392 w 10007644"/>
              <a:gd name="connsiteY217" fmla="*/ 0 h 1331086"/>
              <a:gd name="connsiteX218" fmla="*/ 9700539 w 10007644"/>
              <a:gd name="connsiteY218" fmla="*/ 1786 h 1331086"/>
              <a:gd name="connsiteX219" fmla="*/ 9700539 w 10007644"/>
              <a:gd name="connsiteY219" fmla="*/ 93176 h 1331086"/>
              <a:gd name="connsiteX220" fmla="*/ 9702393 w 10007644"/>
              <a:gd name="connsiteY220" fmla="*/ 94963 h 1331086"/>
              <a:gd name="connsiteX221" fmla="*/ 9711201 w 10007644"/>
              <a:gd name="connsiteY221" fmla="*/ 94963 h 1331086"/>
              <a:gd name="connsiteX222" fmla="*/ 9713055 w 10007644"/>
              <a:gd name="connsiteY222" fmla="*/ 93176 h 1331086"/>
              <a:gd name="connsiteX223" fmla="*/ 9713055 w 10007644"/>
              <a:gd name="connsiteY223" fmla="*/ 1786 h 1331086"/>
              <a:gd name="connsiteX224" fmla="*/ 9711202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9713055 w 10007644"/>
              <a:gd name="connsiteY229" fmla="*/ 1331086 h 1331086"/>
              <a:gd name="connsiteX230" fmla="*/ 9713055 w 10007644"/>
              <a:gd name="connsiteY230" fmla="*/ 1301434 h 1331086"/>
              <a:gd name="connsiteX231" fmla="*/ 9711201 w 10007644"/>
              <a:gd name="connsiteY231" fmla="*/ 1299647 h 1331086"/>
              <a:gd name="connsiteX232" fmla="*/ 9702393 w 10007644"/>
              <a:gd name="connsiteY232" fmla="*/ 1299647 h 1331086"/>
              <a:gd name="connsiteX233" fmla="*/ 9700539 w 10007644"/>
              <a:gd name="connsiteY233" fmla="*/ 1301434 h 1331086"/>
              <a:gd name="connsiteX234" fmla="*/ 9700539 w 10007644"/>
              <a:gd name="connsiteY234" fmla="*/ 1331086 h 1331086"/>
              <a:gd name="connsiteX235" fmla="*/ 6581676 w 10007644"/>
              <a:gd name="connsiteY235" fmla="*/ 1331086 h 1331086"/>
              <a:gd name="connsiteX236" fmla="*/ 6581676 w 10007644"/>
              <a:gd name="connsiteY236" fmla="*/ 1301434 h 1331086"/>
              <a:gd name="connsiteX237" fmla="*/ 6579822 w 10007644"/>
              <a:gd name="connsiteY237" fmla="*/ 1299647 h 1331086"/>
              <a:gd name="connsiteX238" fmla="*/ 6571014 w 10007644"/>
              <a:gd name="connsiteY238" fmla="*/ 1299647 h 1331086"/>
              <a:gd name="connsiteX239" fmla="*/ 6569160 w 10007644"/>
              <a:gd name="connsiteY239" fmla="*/ 1301434 h 1331086"/>
              <a:gd name="connsiteX240" fmla="*/ 6569160 w 10007644"/>
              <a:gd name="connsiteY240" fmla="*/ 1331086 h 1331086"/>
              <a:gd name="connsiteX241" fmla="*/ 3450297 w 10007644"/>
              <a:gd name="connsiteY241" fmla="*/ 1331086 h 1331086"/>
              <a:gd name="connsiteX242" fmla="*/ 3450297 w 10007644"/>
              <a:gd name="connsiteY242" fmla="*/ 1301434 h 1331086"/>
              <a:gd name="connsiteX243" fmla="*/ 3448443 w 10007644"/>
              <a:gd name="connsiteY243" fmla="*/ 1299647 h 1331086"/>
              <a:gd name="connsiteX244" fmla="*/ 3439635 w 10007644"/>
              <a:gd name="connsiteY244" fmla="*/ 1299647 h 1331086"/>
              <a:gd name="connsiteX245" fmla="*/ 3437781 w 10007644"/>
              <a:gd name="connsiteY245" fmla="*/ 1301434 h 1331086"/>
              <a:gd name="connsiteX246" fmla="*/ 3437781 w 10007644"/>
              <a:gd name="connsiteY246" fmla="*/ 1331086 h 1331086"/>
              <a:gd name="connsiteX247" fmla="*/ 318918 w 10007644"/>
              <a:gd name="connsiteY247" fmla="*/ 1331086 h 1331086"/>
              <a:gd name="connsiteX248" fmla="*/ 318918 w 10007644"/>
              <a:gd name="connsiteY248" fmla="*/ 1301434 h 1331086"/>
              <a:gd name="connsiteX249" fmla="*/ 317064 w 10007644"/>
              <a:gd name="connsiteY249" fmla="*/ 1299647 h 1331086"/>
              <a:gd name="connsiteX250" fmla="*/ 308256 w 10007644"/>
              <a:gd name="connsiteY250" fmla="*/ 1299647 h 1331086"/>
              <a:gd name="connsiteX251" fmla="*/ 306402 w 10007644"/>
              <a:gd name="connsiteY251" fmla="*/ 1301434 h 1331086"/>
              <a:gd name="connsiteX252" fmla="*/ 306402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6571014" y="1113983"/>
                </a:moveTo>
                <a:cubicBezTo>
                  <a:pt x="6571014" y="1113983"/>
                  <a:pt x="6569160" y="1113983"/>
                  <a:pt x="6569160" y="1115770"/>
                </a:cubicBezTo>
                <a:lnTo>
                  <a:pt x="6569160" y="1207159"/>
                </a:lnTo>
                <a:cubicBezTo>
                  <a:pt x="6569160" y="1207159"/>
                  <a:pt x="6569160" y="1208946"/>
                  <a:pt x="6571014" y="1208946"/>
                </a:cubicBezTo>
                <a:lnTo>
                  <a:pt x="6579822" y="1208946"/>
                </a:lnTo>
                <a:cubicBezTo>
                  <a:pt x="6579822" y="1208946"/>
                  <a:pt x="6581676" y="1208946"/>
                  <a:pt x="6581676" y="1207159"/>
                </a:cubicBezTo>
                <a:lnTo>
                  <a:pt x="6581676" y="1115770"/>
                </a:lnTo>
                <a:cubicBezTo>
                  <a:pt x="6581676" y="1115770"/>
                  <a:pt x="6581676" y="1113983"/>
                  <a:pt x="6579822" y="1113983"/>
                </a:cubicBezTo>
                <a:close/>
                <a:moveTo>
                  <a:pt x="3439635" y="1113983"/>
                </a:moveTo>
                <a:cubicBezTo>
                  <a:pt x="3439635" y="1113983"/>
                  <a:pt x="3437781" y="1113983"/>
                  <a:pt x="3437781" y="1115770"/>
                </a:cubicBezTo>
                <a:lnTo>
                  <a:pt x="3437781" y="1207159"/>
                </a:lnTo>
                <a:cubicBezTo>
                  <a:pt x="3437781" y="1207159"/>
                  <a:pt x="3437781" y="1208946"/>
                  <a:pt x="3439635" y="1208946"/>
                </a:cubicBezTo>
                <a:lnTo>
                  <a:pt x="3448443" y="1208946"/>
                </a:lnTo>
                <a:cubicBezTo>
                  <a:pt x="3448443" y="1208946"/>
                  <a:pt x="3450297" y="1208946"/>
                  <a:pt x="3450297" y="1207159"/>
                </a:cubicBezTo>
                <a:lnTo>
                  <a:pt x="3450297" y="1115770"/>
                </a:lnTo>
                <a:cubicBezTo>
                  <a:pt x="3450297" y="1115770"/>
                  <a:pt x="3450297" y="1113983"/>
                  <a:pt x="3448443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6571014" y="928319"/>
                </a:moveTo>
                <a:cubicBezTo>
                  <a:pt x="6571014" y="928319"/>
                  <a:pt x="6569160" y="928319"/>
                  <a:pt x="6569160" y="930106"/>
                </a:cubicBezTo>
                <a:lnTo>
                  <a:pt x="6569160" y="1021495"/>
                </a:lnTo>
                <a:cubicBezTo>
                  <a:pt x="6569160" y="1021495"/>
                  <a:pt x="6569160" y="1023282"/>
                  <a:pt x="6571014" y="1023282"/>
                </a:cubicBezTo>
                <a:lnTo>
                  <a:pt x="6579822" y="1023282"/>
                </a:lnTo>
                <a:cubicBezTo>
                  <a:pt x="6579822" y="1023282"/>
                  <a:pt x="6581676" y="1023282"/>
                  <a:pt x="6581676" y="1021495"/>
                </a:cubicBezTo>
                <a:lnTo>
                  <a:pt x="6581676" y="930106"/>
                </a:lnTo>
                <a:cubicBezTo>
                  <a:pt x="6581676" y="930106"/>
                  <a:pt x="6581676" y="928319"/>
                  <a:pt x="6579822" y="928319"/>
                </a:cubicBezTo>
                <a:close/>
                <a:moveTo>
                  <a:pt x="3439635" y="928319"/>
                </a:moveTo>
                <a:cubicBezTo>
                  <a:pt x="3439635" y="928319"/>
                  <a:pt x="3437781" y="928319"/>
                  <a:pt x="3437781" y="930106"/>
                </a:cubicBezTo>
                <a:lnTo>
                  <a:pt x="3437781" y="1021495"/>
                </a:lnTo>
                <a:cubicBezTo>
                  <a:pt x="3437781" y="1021495"/>
                  <a:pt x="3437781" y="1023282"/>
                  <a:pt x="3439635" y="1023282"/>
                </a:cubicBezTo>
                <a:lnTo>
                  <a:pt x="3448443" y="1023282"/>
                </a:lnTo>
                <a:cubicBezTo>
                  <a:pt x="3448443" y="1023282"/>
                  <a:pt x="3450297" y="1023282"/>
                  <a:pt x="3450297" y="1021495"/>
                </a:cubicBezTo>
                <a:lnTo>
                  <a:pt x="3450297" y="930106"/>
                </a:lnTo>
                <a:cubicBezTo>
                  <a:pt x="3450297" y="930106"/>
                  <a:pt x="3450297" y="928319"/>
                  <a:pt x="3448443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6571014" y="742655"/>
                </a:moveTo>
                <a:cubicBezTo>
                  <a:pt x="6571014" y="742655"/>
                  <a:pt x="6569160" y="742655"/>
                  <a:pt x="6569160" y="744442"/>
                </a:cubicBezTo>
                <a:lnTo>
                  <a:pt x="6569160" y="835831"/>
                </a:lnTo>
                <a:cubicBezTo>
                  <a:pt x="6569160" y="835831"/>
                  <a:pt x="6569160" y="837618"/>
                  <a:pt x="6571014" y="837618"/>
                </a:cubicBezTo>
                <a:lnTo>
                  <a:pt x="6579822" y="837618"/>
                </a:lnTo>
                <a:cubicBezTo>
                  <a:pt x="6579822" y="837618"/>
                  <a:pt x="6581676" y="837618"/>
                  <a:pt x="6581676" y="835831"/>
                </a:cubicBezTo>
                <a:lnTo>
                  <a:pt x="6581676" y="744442"/>
                </a:lnTo>
                <a:cubicBezTo>
                  <a:pt x="6581676" y="744442"/>
                  <a:pt x="6581676" y="742655"/>
                  <a:pt x="6579822" y="742655"/>
                </a:cubicBezTo>
                <a:close/>
                <a:moveTo>
                  <a:pt x="3439635" y="742655"/>
                </a:moveTo>
                <a:cubicBezTo>
                  <a:pt x="3439635" y="742655"/>
                  <a:pt x="3437781" y="742655"/>
                  <a:pt x="3437781" y="744442"/>
                </a:cubicBezTo>
                <a:lnTo>
                  <a:pt x="3437781" y="835831"/>
                </a:lnTo>
                <a:cubicBezTo>
                  <a:pt x="3437781" y="835831"/>
                  <a:pt x="3437781" y="837618"/>
                  <a:pt x="3439635" y="837618"/>
                </a:cubicBezTo>
                <a:lnTo>
                  <a:pt x="3448443" y="837618"/>
                </a:lnTo>
                <a:cubicBezTo>
                  <a:pt x="3448443" y="837618"/>
                  <a:pt x="3450297" y="837618"/>
                  <a:pt x="3450297" y="835831"/>
                </a:cubicBezTo>
                <a:lnTo>
                  <a:pt x="3450297" y="744442"/>
                </a:lnTo>
                <a:cubicBezTo>
                  <a:pt x="3450297" y="744442"/>
                  <a:pt x="3450297" y="742655"/>
                  <a:pt x="3448443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6571014" y="556991"/>
                </a:moveTo>
                <a:cubicBezTo>
                  <a:pt x="6571014" y="556991"/>
                  <a:pt x="6569160" y="556991"/>
                  <a:pt x="6569160" y="558778"/>
                </a:cubicBezTo>
                <a:lnTo>
                  <a:pt x="6569160" y="650167"/>
                </a:lnTo>
                <a:cubicBezTo>
                  <a:pt x="6569160" y="650167"/>
                  <a:pt x="6569160" y="651954"/>
                  <a:pt x="6571014" y="651954"/>
                </a:cubicBezTo>
                <a:lnTo>
                  <a:pt x="6579822" y="651954"/>
                </a:lnTo>
                <a:cubicBezTo>
                  <a:pt x="6579822" y="651954"/>
                  <a:pt x="6581676" y="651954"/>
                  <a:pt x="6581676" y="650167"/>
                </a:cubicBezTo>
                <a:lnTo>
                  <a:pt x="6581676" y="558778"/>
                </a:lnTo>
                <a:cubicBezTo>
                  <a:pt x="6581676" y="558778"/>
                  <a:pt x="6581676" y="556991"/>
                  <a:pt x="6579822" y="556991"/>
                </a:cubicBezTo>
                <a:close/>
                <a:moveTo>
                  <a:pt x="3439635" y="556991"/>
                </a:moveTo>
                <a:cubicBezTo>
                  <a:pt x="3439635" y="556991"/>
                  <a:pt x="3437781" y="556991"/>
                  <a:pt x="3437781" y="558778"/>
                </a:cubicBezTo>
                <a:lnTo>
                  <a:pt x="3437781" y="650167"/>
                </a:lnTo>
                <a:cubicBezTo>
                  <a:pt x="3437781" y="650167"/>
                  <a:pt x="3437781" y="651954"/>
                  <a:pt x="3439635" y="651954"/>
                </a:cubicBezTo>
                <a:lnTo>
                  <a:pt x="3448443" y="651954"/>
                </a:lnTo>
                <a:cubicBezTo>
                  <a:pt x="3448443" y="651954"/>
                  <a:pt x="3450297" y="651954"/>
                  <a:pt x="3450297" y="650167"/>
                </a:cubicBezTo>
                <a:lnTo>
                  <a:pt x="3450297" y="558778"/>
                </a:lnTo>
                <a:cubicBezTo>
                  <a:pt x="3450297" y="558778"/>
                  <a:pt x="3450297" y="556991"/>
                  <a:pt x="3448443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6571014" y="371328"/>
                </a:moveTo>
                <a:cubicBezTo>
                  <a:pt x="6571014" y="371328"/>
                  <a:pt x="6569160" y="371328"/>
                  <a:pt x="6569160" y="373114"/>
                </a:cubicBezTo>
                <a:lnTo>
                  <a:pt x="6569160" y="464503"/>
                </a:lnTo>
                <a:cubicBezTo>
                  <a:pt x="6569160" y="464503"/>
                  <a:pt x="6569160" y="466290"/>
                  <a:pt x="6571014" y="466290"/>
                </a:cubicBezTo>
                <a:lnTo>
                  <a:pt x="6579822" y="466290"/>
                </a:lnTo>
                <a:cubicBezTo>
                  <a:pt x="6579822" y="466290"/>
                  <a:pt x="6581676" y="466290"/>
                  <a:pt x="6581676" y="464503"/>
                </a:cubicBezTo>
                <a:lnTo>
                  <a:pt x="6581676" y="373114"/>
                </a:lnTo>
                <a:cubicBezTo>
                  <a:pt x="6581676" y="373114"/>
                  <a:pt x="6581676" y="371328"/>
                  <a:pt x="6579822" y="371328"/>
                </a:cubicBezTo>
                <a:close/>
                <a:moveTo>
                  <a:pt x="3439635" y="371328"/>
                </a:moveTo>
                <a:cubicBezTo>
                  <a:pt x="3439635" y="371328"/>
                  <a:pt x="3437781" y="371328"/>
                  <a:pt x="3437781" y="373114"/>
                </a:cubicBezTo>
                <a:lnTo>
                  <a:pt x="3437781" y="464503"/>
                </a:lnTo>
                <a:cubicBezTo>
                  <a:pt x="3437781" y="464503"/>
                  <a:pt x="3437781" y="466290"/>
                  <a:pt x="3439635" y="466290"/>
                </a:cubicBezTo>
                <a:lnTo>
                  <a:pt x="3448443" y="466290"/>
                </a:lnTo>
                <a:cubicBezTo>
                  <a:pt x="3448443" y="466290"/>
                  <a:pt x="3450297" y="466290"/>
                  <a:pt x="3450297" y="464503"/>
                </a:cubicBezTo>
                <a:lnTo>
                  <a:pt x="3450297" y="373114"/>
                </a:lnTo>
                <a:cubicBezTo>
                  <a:pt x="3450297" y="373114"/>
                  <a:pt x="3450297" y="371328"/>
                  <a:pt x="3448443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6571014" y="185664"/>
                </a:moveTo>
                <a:cubicBezTo>
                  <a:pt x="6571014" y="185664"/>
                  <a:pt x="6569160" y="185664"/>
                  <a:pt x="6569160" y="187450"/>
                </a:cubicBezTo>
                <a:lnTo>
                  <a:pt x="6569160" y="278839"/>
                </a:lnTo>
                <a:cubicBezTo>
                  <a:pt x="6569160" y="278839"/>
                  <a:pt x="6569160" y="280627"/>
                  <a:pt x="6571014" y="280627"/>
                </a:cubicBezTo>
                <a:lnTo>
                  <a:pt x="6579822" y="280627"/>
                </a:lnTo>
                <a:cubicBezTo>
                  <a:pt x="6579822" y="280627"/>
                  <a:pt x="6581676" y="280627"/>
                  <a:pt x="6581676" y="278839"/>
                </a:cubicBezTo>
                <a:lnTo>
                  <a:pt x="6581676" y="187450"/>
                </a:lnTo>
                <a:cubicBezTo>
                  <a:pt x="6581676" y="187450"/>
                  <a:pt x="6581676" y="185664"/>
                  <a:pt x="6579822" y="185664"/>
                </a:cubicBezTo>
                <a:close/>
                <a:moveTo>
                  <a:pt x="3439635" y="185664"/>
                </a:moveTo>
                <a:cubicBezTo>
                  <a:pt x="3439635" y="185664"/>
                  <a:pt x="3437781" y="185664"/>
                  <a:pt x="3437781" y="187450"/>
                </a:cubicBezTo>
                <a:lnTo>
                  <a:pt x="3437781" y="278839"/>
                </a:lnTo>
                <a:cubicBezTo>
                  <a:pt x="3437781" y="278839"/>
                  <a:pt x="3437781" y="280627"/>
                  <a:pt x="3439635" y="280627"/>
                </a:cubicBezTo>
                <a:lnTo>
                  <a:pt x="3448443" y="280627"/>
                </a:lnTo>
                <a:cubicBezTo>
                  <a:pt x="3448443" y="280627"/>
                  <a:pt x="3450297" y="280627"/>
                  <a:pt x="3450297" y="278839"/>
                </a:cubicBezTo>
                <a:lnTo>
                  <a:pt x="3450297" y="187450"/>
                </a:lnTo>
                <a:cubicBezTo>
                  <a:pt x="3450297" y="187450"/>
                  <a:pt x="3450297" y="185664"/>
                  <a:pt x="3448443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3439634" y="0"/>
                </a:lnTo>
                <a:lnTo>
                  <a:pt x="3437781" y="1786"/>
                </a:lnTo>
                <a:lnTo>
                  <a:pt x="3437781" y="93176"/>
                </a:lnTo>
                <a:cubicBezTo>
                  <a:pt x="3437781" y="93176"/>
                  <a:pt x="3437781" y="94963"/>
                  <a:pt x="3439635" y="94963"/>
                </a:cubicBezTo>
                <a:lnTo>
                  <a:pt x="3448443" y="94963"/>
                </a:lnTo>
                <a:cubicBezTo>
                  <a:pt x="3448443" y="94963"/>
                  <a:pt x="3450297" y="94963"/>
                  <a:pt x="3450297" y="93176"/>
                </a:cubicBezTo>
                <a:lnTo>
                  <a:pt x="3450297" y="1786"/>
                </a:lnTo>
                <a:lnTo>
                  <a:pt x="3448444" y="0"/>
                </a:lnTo>
                <a:lnTo>
                  <a:pt x="6571013" y="0"/>
                </a:lnTo>
                <a:lnTo>
                  <a:pt x="6569160" y="1786"/>
                </a:lnTo>
                <a:lnTo>
                  <a:pt x="6569160" y="93176"/>
                </a:lnTo>
                <a:cubicBezTo>
                  <a:pt x="6569160" y="93176"/>
                  <a:pt x="6569160" y="94963"/>
                  <a:pt x="6571014" y="94963"/>
                </a:cubicBezTo>
                <a:lnTo>
                  <a:pt x="6579822" y="94963"/>
                </a:lnTo>
                <a:cubicBezTo>
                  <a:pt x="6579822" y="94963"/>
                  <a:pt x="6581676" y="94963"/>
                  <a:pt x="6581676" y="93176"/>
                </a:cubicBezTo>
                <a:lnTo>
                  <a:pt x="6581676" y="1786"/>
                </a:lnTo>
                <a:lnTo>
                  <a:pt x="657982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6581676" y="1331086"/>
                </a:lnTo>
                <a:lnTo>
                  <a:pt x="6581676" y="1301434"/>
                </a:lnTo>
                <a:cubicBezTo>
                  <a:pt x="6581676" y="1301434"/>
                  <a:pt x="6581676" y="1299647"/>
                  <a:pt x="6579822" y="1299647"/>
                </a:cubicBezTo>
                <a:lnTo>
                  <a:pt x="6571014" y="1299647"/>
                </a:lnTo>
                <a:cubicBezTo>
                  <a:pt x="6571014" y="1299647"/>
                  <a:pt x="6569160" y="1299647"/>
                  <a:pt x="6569160" y="1301434"/>
                </a:cubicBezTo>
                <a:lnTo>
                  <a:pt x="6569160" y="1331086"/>
                </a:lnTo>
                <a:lnTo>
                  <a:pt x="3450297" y="1331086"/>
                </a:lnTo>
                <a:lnTo>
                  <a:pt x="3450297" y="1301434"/>
                </a:lnTo>
                <a:cubicBezTo>
                  <a:pt x="3450297" y="1301434"/>
                  <a:pt x="3450297" y="1299647"/>
                  <a:pt x="3448443" y="1299647"/>
                </a:cubicBezTo>
                <a:lnTo>
                  <a:pt x="3439635" y="1299647"/>
                </a:lnTo>
                <a:cubicBezTo>
                  <a:pt x="3439635" y="1299647"/>
                  <a:pt x="3437781" y="1299647"/>
                  <a:pt x="3437781" y="1301434"/>
                </a:cubicBezTo>
                <a:lnTo>
                  <a:pt x="3437781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3B4C3D6-CF00-4A70-AD15-A7FF689E07B1}"/>
              </a:ext>
            </a:extLst>
          </p:cNvPr>
          <p:cNvSpPr/>
          <p:nvPr/>
        </p:nvSpPr>
        <p:spPr>
          <a:xfrm>
            <a:off x="1263878" y="4356100"/>
            <a:ext cx="10007644" cy="1329293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6571014 w 10007644"/>
              <a:gd name="connsiteY8" fmla="*/ 1236122 h 1331086"/>
              <a:gd name="connsiteX9" fmla="*/ 6569160 w 10007644"/>
              <a:gd name="connsiteY9" fmla="*/ 1237909 h 1331086"/>
              <a:gd name="connsiteX10" fmla="*/ 6569160 w 10007644"/>
              <a:gd name="connsiteY10" fmla="*/ 1329298 h 1331086"/>
              <a:gd name="connsiteX11" fmla="*/ 6571014 w 10007644"/>
              <a:gd name="connsiteY11" fmla="*/ 1331085 h 1331086"/>
              <a:gd name="connsiteX12" fmla="*/ 6579822 w 10007644"/>
              <a:gd name="connsiteY12" fmla="*/ 1331085 h 1331086"/>
              <a:gd name="connsiteX13" fmla="*/ 6581676 w 10007644"/>
              <a:gd name="connsiteY13" fmla="*/ 1329298 h 1331086"/>
              <a:gd name="connsiteX14" fmla="*/ 6581676 w 10007644"/>
              <a:gd name="connsiteY14" fmla="*/ 1237909 h 1331086"/>
              <a:gd name="connsiteX15" fmla="*/ 6579822 w 10007644"/>
              <a:gd name="connsiteY15" fmla="*/ 1236122 h 1331086"/>
              <a:gd name="connsiteX16" fmla="*/ 3439635 w 10007644"/>
              <a:gd name="connsiteY16" fmla="*/ 1236122 h 1331086"/>
              <a:gd name="connsiteX17" fmla="*/ 3437781 w 10007644"/>
              <a:gd name="connsiteY17" fmla="*/ 1237909 h 1331086"/>
              <a:gd name="connsiteX18" fmla="*/ 3437781 w 10007644"/>
              <a:gd name="connsiteY18" fmla="*/ 1329298 h 1331086"/>
              <a:gd name="connsiteX19" fmla="*/ 3439635 w 10007644"/>
              <a:gd name="connsiteY19" fmla="*/ 1331085 h 1331086"/>
              <a:gd name="connsiteX20" fmla="*/ 3448443 w 10007644"/>
              <a:gd name="connsiteY20" fmla="*/ 1331085 h 1331086"/>
              <a:gd name="connsiteX21" fmla="*/ 3450297 w 10007644"/>
              <a:gd name="connsiteY21" fmla="*/ 1329298 h 1331086"/>
              <a:gd name="connsiteX22" fmla="*/ 3450297 w 10007644"/>
              <a:gd name="connsiteY22" fmla="*/ 1237909 h 1331086"/>
              <a:gd name="connsiteX23" fmla="*/ 3448443 w 10007644"/>
              <a:gd name="connsiteY23" fmla="*/ 1236122 h 1331086"/>
              <a:gd name="connsiteX24" fmla="*/ 308256 w 10007644"/>
              <a:gd name="connsiteY24" fmla="*/ 1236122 h 1331086"/>
              <a:gd name="connsiteX25" fmla="*/ 306402 w 10007644"/>
              <a:gd name="connsiteY25" fmla="*/ 1237909 h 1331086"/>
              <a:gd name="connsiteX26" fmla="*/ 306402 w 10007644"/>
              <a:gd name="connsiteY26" fmla="*/ 1329298 h 1331086"/>
              <a:gd name="connsiteX27" fmla="*/ 308256 w 10007644"/>
              <a:gd name="connsiteY27" fmla="*/ 1331085 h 1331086"/>
              <a:gd name="connsiteX28" fmla="*/ 317064 w 10007644"/>
              <a:gd name="connsiteY28" fmla="*/ 1331085 h 1331086"/>
              <a:gd name="connsiteX29" fmla="*/ 318918 w 10007644"/>
              <a:gd name="connsiteY29" fmla="*/ 1329298 h 1331086"/>
              <a:gd name="connsiteX30" fmla="*/ 318918 w 10007644"/>
              <a:gd name="connsiteY30" fmla="*/ 1237909 h 1331086"/>
              <a:gd name="connsiteX31" fmla="*/ 317064 w 10007644"/>
              <a:gd name="connsiteY31" fmla="*/ 1236122 h 1331086"/>
              <a:gd name="connsiteX32" fmla="*/ 9702393 w 10007644"/>
              <a:gd name="connsiteY32" fmla="*/ 1050459 h 1331086"/>
              <a:gd name="connsiteX33" fmla="*/ 9700539 w 10007644"/>
              <a:gd name="connsiteY33" fmla="*/ 1052246 h 1331086"/>
              <a:gd name="connsiteX34" fmla="*/ 9700539 w 10007644"/>
              <a:gd name="connsiteY34" fmla="*/ 1143635 h 1331086"/>
              <a:gd name="connsiteX35" fmla="*/ 9702393 w 10007644"/>
              <a:gd name="connsiteY35" fmla="*/ 1145422 h 1331086"/>
              <a:gd name="connsiteX36" fmla="*/ 9711201 w 10007644"/>
              <a:gd name="connsiteY36" fmla="*/ 1145422 h 1331086"/>
              <a:gd name="connsiteX37" fmla="*/ 9713055 w 10007644"/>
              <a:gd name="connsiteY37" fmla="*/ 1143635 h 1331086"/>
              <a:gd name="connsiteX38" fmla="*/ 9713055 w 10007644"/>
              <a:gd name="connsiteY38" fmla="*/ 1052246 h 1331086"/>
              <a:gd name="connsiteX39" fmla="*/ 9711201 w 10007644"/>
              <a:gd name="connsiteY39" fmla="*/ 1050459 h 1331086"/>
              <a:gd name="connsiteX40" fmla="*/ 6571014 w 10007644"/>
              <a:gd name="connsiteY40" fmla="*/ 1050459 h 1331086"/>
              <a:gd name="connsiteX41" fmla="*/ 6569160 w 10007644"/>
              <a:gd name="connsiteY41" fmla="*/ 1052246 h 1331086"/>
              <a:gd name="connsiteX42" fmla="*/ 6569160 w 10007644"/>
              <a:gd name="connsiteY42" fmla="*/ 1143635 h 1331086"/>
              <a:gd name="connsiteX43" fmla="*/ 6571014 w 10007644"/>
              <a:gd name="connsiteY43" fmla="*/ 1145422 h 1331086"/>
              <a:gd name="connsiteX44" fmla="*/ 6579822 w 10007644"/>
              <a:gd name="connsiteY44" fmla="*/ 1145422 h 1331086"/>
              <a:gd name="connsiteX45" fmla="*/ 6581676 w 10007644"/>
              <a:gd name="connsiteY45" fmla="*/ 1143635 h 1331086"/>
              <a:gd name="connsiteX46" fmla="*/ 6581676 w 10007644"/>
              <a:gd name="connsiteY46" fmla="*/ 1052246 h 1331086"/>
              <a:gd name="connsiteX47" fmla="*/ 6579822 w 10007644"/>
              <a:gd name="connsiteY47" fmla="*/ 1050459 h 1331086"/>
              <a:gd name="connsiteX48" fmla="*/ 3439635 w 10007644"/>
              <a:gd name="connsiteY48" fmla="*/ 1050459 h 1331086"/>
              <a:gd name="connsiteX49" fmla="*/ 3437781 w 10007644"/>
              <a:gd name="connsiteY49" fmla="*/ 1052246 h 1331086"/>
              <a:gd name="connsiteX50" fmla="*/ 3437781 w 10007644"/>
              <a:gd name="connsiteY50" fmla="*/ 1143635 h 1331086"/>
              <a:gd name="connsiteX51" fmla="*/ 3439635 w 10007644"/>
              <a:gd name="connsiteY51" fmla="*/ 1145422 h 1331086"/>
              <a:gd name="connsiteX52" fmla="*/ 3448443 w 10007644"/>
              <a:gd name="connsiteY52" fmla="*/ 1145422 h 1331086"/>
              <a:gd name="connsiteX53" fmla="*/ 3450297 w 10007644"/>
              <a:gd name="connsiteY53" fmla="*/ 1143635 h 1331086"/>
              <a:gd name="connsiteX54" fmla="*/ 3450297 w 10007644"/>
              <a:gd name="connsiteY54" fmla="*/ 1052246 h 1331086"/>
              <a:gd name="connsiteX55" fmla="*/ 3448443 w 10007644"/>
              <a:gd name="connsiteY55" fmla="*/ 1050459 h 1331086"/>
              <a:gd name="connsiteX56" fmla="*/ 308256 w 10007644"/>
              <a:gd name="connsiteY56" fmla="*/ 1050459 h 1331086"/>
              <a:gd name="connsiteX57" fmla="*/ 306402 w 10007644"/>
              <a:gd name="connsiteY57" fmla="*/ 1052246 h 1331086"/>
              <a:gd name="connsiteX58" fmla="*/ 306402 w 10007644"/>
              <a:gd name="connsiteY58" fmla="*/ 1143635 h 1331086"/>
              <a:gd name="connsiteX59" fmla="*/ 308256 w 10007644"/>
              <a:gd name="connsiteY59" fmla="*/ 1145422 h 1331086"/>
              <a:gd name="connsiteX60" fmla="*/ 317064 w 10007644"/>
              <a:gd name="connsiteY60" fmla="*/ 1145422 h 1331086"/>
              <a:gd name="connsiteX61" fmla="*/ 318918 w 10007644"/>
              <a:gd name="connsiteY61" fmla="*/ 1143635 h 1331086"/>
              <a:gd name="connsiteX62" fmla="*/ 318918 w 10007644"/>
              <a:gd name="connsiteY62" fmla="*/ 1052246 h 1331086"/>
              <a:gd name="connsiteX63" fmla="*/ 317064 w 10007644"/>
              <a:gd name="connsiteY63" fmla="*/ 1050459 h 1331086"/>
              <a:gd name="connsiteX64" fmla="*/ 9702393 w 10007644"/>
              <a:gd name="connsiteY64" fmla="*/ 864795 h 1331086"/>
              <a:gd name="connsiteX65" fmla="*/ 9700539 w 10007644"/>
              <a:gd name="connsiteY65" fmla="*/ 866582 h 1331086"/>
              <a:gd name="connsiteX66" fmla="*/ 9700539 w 10007644"/>
              <a:gd name="connsiteY66" fmla="*/ 957971 h 1331086"/>
              <a:gd name="connsiteX67" fmla="*/ 9702393 w 10007644"/>
              <a:gd name="connsiteY67" fmla="*/ 959758 h 1331086"/>
              <a:gd name="connsiteX68" fmla="*/ 9711201 w 10007644"/>
              <a:gd name="connsiteY68" fmla="*/ 959758 h 1331086"/>
              <a:gd name="connsiteX69" fmla="*/ 9713055 w 10007644"/>
              <a:gd name="connsiteY69" fmla="*/ 957971 h 1331086"/>
              <a:gd name="connsiteX70" fmla="*/ 9713055 w 10007644"/>
              <a:gd name="connsiteY70" fmla="*/ 866582 h 1331086"/>
              <a:gd name="connsiteX71" fmla="*/ 9711201 w 10007644"/>
              <a:gd name="connsiteY71" fmla="*/ 864795 h 1331086"/>
              <a:gd name="connsiteX72" fmla="*/ 6571014 w 10007644"/>
              <a:gd name="connsiteY72" fmla="*/ 864795 h 1331086"/>
              <a:gd name="connsiteX73" fmla="*/ 6569160 w 10007644"/>
              <a:gd name="connsiteY73" fmla="*/ 866582 h 1331086"/>
              <a:gd name="connsiteX74" fmla="*/ 6569160 w 10007644"/>
              <a:gd name="connsiteY74" fmla="*/ 957971 h 1331086"/>
              <a:gd name="connsiteX75" fmla="*/ 6571014 w 10007644"/>
              <a:gd name="connsiteY75" fmla="*/ 959758 h 1331086"/>
              <a:gd name="connsiteX76" fmla="*/ 6579822 w 10007644"/>
              <a:gd name="connsiteY76" fmla="*/ 959758 h 1331086"/>
              <a:gd name="connsiteX77" fmla="*/ 6581676 w 10007644"/>
              <a:gd name="connsiteY77" fmla="*/ 957971 h 1331086"/>
              <a:gd name="connsiteX78" fmla="*/ 6581676 w 10007644"/>
              <a:gd name="connsiteY78" fmla="*/ 866582 h 1331086"/>
              <a:gd name="connsiteX79" fmla="*/ 6579822 w 10007644"/>
              <a:gd name="connsiteY79" fmla="*/ 864795 h 1331086"/>
              <a:gd name="connsiteX80" fmla="*/ 3439635 w 10007644"/>
              <a:gd name="connsiteY80" fmla="*/ 864795 h 1331086"/>
              <a:gd name="connsiteX81" fmla="*/ 3437781 w 10007644"/>
              <a:gd name="connsiteY81" fmla="*/ 866582 h 1331086"/>
              <a:gd name="connsiteX82" fmla="*/ 3437781 w 10007644"/>
              <a:gd name="connsiteY82" fmla="*/ 957971 h 1331086"/>
              <a:gd name="connsiteX83" fmla="*/ 3439635 w 10007644"/>
              <a:gd name="connsiteY83" fmla="*/ 959758 h 1331086"/>
              <a:gd name="connsiteX84" fmla="*/ 3448443 w 10007644"/>
              <a:gd name="connsiteY84" fmla="*/ 959758 h 1331086"/>
              <a:gd name="connsiteX85" fmla="*/ 3450297 w 10007644"/>
              <a:gd name="connsiteY85" fmla="*/ 957971 h 1331086"/>
              <a:gd name="connsiteX86" fmla="*/ 3450297 w 10007644"/>
              <a:gd name="connsiteY86" fmla="*/ 866582 h 1331086"/>
              <a:gd name="connsiteX87" fmla="*/ 3448443 w 10007644"/>
              <a:gd name="connsiteY87" fmla="*/ 864795 h 1331086"/>
              <a:gd name="connsiteX88" fmla="*/ 308256 w 10007644"/>
              <a:gd name="connsiteY88" fmla="*/ 864795 h 1331086"/>
              <a:gd name="connsiteX89" fmla="*/ 306402 w 10007644"/>
              <a:gd name="connsiteY89" fmla="*/ 866582 h 1331086"/>
              <a:gd name="connsiteX90" fmla="*/ 306402 w 10007644"/>
              <a:gd name="connsiteY90" fmla="*/ 957971 h 1331086"/>
              <a:gd name="connsiteX91" fmla="*/ 308256 w 10007644"/>
              <a:gd name="connsiteY91" fmla="*/ 959758 h 1331086"/>
              <a:gd name="connsiteX92" fmla="*/ 317064 w 10007644"/>
              <a:gd name="connsiteY92" fmla="*/ 959758 h 1331086"/>
              <a:gd name="connsiteX93" fmla="*/ 318918 w 10007644"/>
              <a:gd name="connsiteY93" fmla="*/ 957971 h 1331086"/>
              <a:gd name="connsiteX94" fmla="*/ 318918 w 10007644"/>
              <a:gd name="connsiteY94" fmla="*/ 866582 h 1331086"/>
              <a:gd name="connsiteX95" fmla="*/ 317064 w 10007644"/>
              <a:gd name="connsiteY95" fmla="*/ 864795 h 1331086"/>
              <a:gd name="connsiteX96" fmla="*/ 9702393 w 10007644"/>
              <a:gd name="connsiteY96" fmla="*/ 679131 h 1331086"/>
              <a:gd name="connsiteX97" fmla="*/ 9700539 w 10007644"/>
              <a:gd name="connsiteY97" fmla="*/ 680918 h 1331086"/>
              <a:gd name="connsiteX98" fmla="*/ 9700539 w 10007644"/>
              <a:gd name="connsiteY98" fmla="*/ 772307 h 1331086"/>
              <a:gd name="connsiteX99" fmla="*/ 9702393 w 10007644"/>
              <a:gd name="connsiteY99" fmla="*/ 774094 h 1331086"/>
              <a:gd name="connsiteX100" fmla="*/ 9711201 w 10007644"/>
              <a:gd name="connsiteY100" fmla="*/ 774094 h 1331086"/>
              <a:gd name="connsiteX101" fmla="*/ 9713055 w 10007644"/>
              <a:gd name="connsiteY101" fmla="*/ 772307 h 1331086"/>
              <a:gd name="connsiteX102" fmla="*/ 9713055 w 10007644"/>
              <a:gd name="connsiteY102" fmla="*/ 680918 h 1331086"/>
              <a:gd name="connsiteX103" fmla="*/ 9711201 w 10007644"/>
              <a:gd name="connsiteY103" fmla="*/ 679131 h 1331086"/>
              <a:gd name="connsiteX104" fmla="*/ 6571014 w 10007644"/>
              <a:gd name="connsiteY104" fmla="*/ 679131 h 1331086"/>
              <a:gd name="connsiteX105" fmla="*/ 6569160 w 10007644"/>
              <a:gd name="connsiteY105" fmla="*/ 680918 h 1331086"/>
              <a:gd name="connsiteX106" fmla="*/ 6569160 w 10007644"/>
              <a:gd name="connsiteY106" fmla="*/ 772307 h 1331086"/>
              <a:gd name="connsiteX107" fmla="*/ 6571014 w 10007644"/>
              <a:gd name="connsiteY107" fmla="*/ 774094 h 1331086"/>
              <a:gd name="connsiteX108" fmla="*/ 6579822 w 10007644"/>
              <a:gd name="connsiteY108" fmla="*/ 774094 h 1331086"/>
              <a:gd name="connsiteX109" fmla="*/ 6581676 w 10007644"/>
              <a:gd name="connsiteY109" fmla="*/ 772307 h 1331086"/>
              <a:gd name="connsiteX110" fmla="*/ 6581676 w 10007644"/>
              <a:gd name="connsiteY110" fmla="*/ 680918 h 1331086"/>
              <a:gd name="connsiteX111" fmla="*/ 6579822 w 10007644"/>
              <a:gd name="connsiteY111" fmla="*/ 679131 h 1331086"/>
              <a:gd name="connsiteX112" fmla="*/ 3439635 w 10007644"/>
              <a:gd name="connsiteY112" fmla="*/ 679131 h 1331086"/>
              <a:gd name="connsiteX113" fmla="*/ 3437781 w 10007644"/>
              <a:gd name="connsiteY113" fmla="*/ 680918 h 1331086"/>
              <a:gd name="connsiteX114" fmla="*/ 3437781 w 10007644"/>
              <a:gd name="connsiteY114" fmla="*/ 772307 h 1331086"/>
              <a:gd name="connsiteX115" fmla="*/ 3439635 w 10007644"/>
              <a:gd name="connsiteY115" fmla="*/ 774094 h 1331086"/>
              <a:gd name="connsiteX116" fmla="*/ 3448443 w 10007644"/>
              <a:gd name="connsiteY116" fmla="*/ 774094 h 1331086"/>
              <a:gd name="connsiteX117" fmla="*/ 3450297 w 10007644"/>
              <a:gd name="connsiteY117" fmla="*/ 772307 h 1331086"/>
              <a:gd name="connsiteX118" fmla="*/ 3450297 w 10007644"/>
              <a:gd name="connsiteY118" fmla="*/ 680918 h 1331086"/>
              <a:gd name="connsiteX119" fmla="*/ 3448443 w 10007644"/>
              <a:gd name="connsiteY119" fmla="*/ 679131 h 1331086"/>
              <a:gd name="connsiteX120" fmla="*/ 308256 w 10007644"/>
              <a:gd name="connsiteY120" fmla="*/ 679131 h 1331086"/>
              <a:gd name="connsiteX121" fmla="*/ 306402 w 10007644"/>
              <a:gd name="connsiteY121" fmla="*/ 680918 h 1331086"/>
              <a:gd name="connsiteX122" fmla="*/ 306402 w 10007644"/>
              <a:gd name="connsiteY122" fmla="*/ 772307 h 1331086"/>
              <a:gd name="connsiteX123" fmla="*/ 308256 w 10007644"/>
              <a:gd name="connsiteY123" fmla="*/ 774094 h 1331086"/>
              <a:gd name="connsiteX124" fmla="*/ 317064 w 10007644"/>
              <a:gd name="connsiteY124" fmla="*/ 774094 h 1331086"/>
              <a:gd name="connsiteX125" fmla="*/ 318918 w 10007644"/>
              <a:gd name="connsiteY125" fmla="*/ 772307 h 1331086"/>
              <a:gd name="connsiteX126" fmla="*/ 318918 w 10007644"/>
              <a:gd name="connsiteY126" fmla="*/ 680918 h 1331086"/>
              <a:gd name="connsiteX127" fmla="*/ 317064 w 10007644"/>
              <a:gd name="connsiteY127" fmla="*/ 679131 h 1331086"/>
              <a:gd name="connsiteX128" fmla="*/ 9702393 w 10007644"/>
              <a:gd name="connsiteY128" fmla="*/ 493467 h 1331086"/>
              <a:gd name="connsiteX129" fmla="*/ 9700539 w 10007644"/>
              <a:gd name="connsiteY129" fmla="*/ 495254 h 1331086"/>
              <a:gd name="connsiteX130" fmla="*/ 9700539 w 10007644"/>
              <a:gd name="connsiteY130" fmla="*/ 586643 h 1331086"/>
              <a:gd name="connsiteX131" fmla="*/ 9702393 w 10007644"/>
              <a:gd name="connsiteY131" fmla="*/ 588430 h 1331086"/>
              <a:gd name="connsiteX132" fmla="*/ 9711201 w 10007644"/>
              <a:gd name="connsiteY132" fmla="*/ 588430 h 1331086"/>
              <a:gd name="connsiteX133" fmla="*/ 9713055 w 10007644"/>
              <a:gd name="connsiteY133" fmla="*/ 586643 h 1331086"/>
              <a:gd name="connsiteX134" fmla="*/ 9713055 w 10007644"/>
              <a:gd name="connsiteY134" fmla="*/ 495254 h 1331086"/>
              <a:gd name="connsiteX135" fmla="*/ 9711201 w 10007644"/>
              <a:gd name="connsiteY135" fmla="*/ 493467 h 1331086"/>
              <a:gd name="connsiteX136" fmla="*/ 6571014 w 10007644"/>
              <a:gd name="connsiteY136" fmla="*/ 493467 h 1331086"/>
              <a:gd name="connsiteX137" fmla="*/ 6569160 w 10007644"/>
              <a:gd name="connsiteY137" fmla="*/ 495254 h 1331086"/>
              <a:gd name="connsiteX138" fmla="*/ 6569160 w 10007644"/>
              <a:gd name="connsiteY138" fmla="*/ 586643 h 1331086"/>
              <a:gd name="connsiteX139" fmla="*/ 6571014 w 10007644"/>
              <a:gd name="connsiteY139" fmla="*/ 588430 h 1331086"/>
              <a:gd name="connsiteX140" fmla="*/ 6579822 w 10007644"/>
              <a:gd name="connsiteY140" fmla="*/ 588430 h 1331086"/>
              <a:gd name="connsiteX141" fmla="*/ 6581676 w 10007644"/>
              <a:gd name="connsiteY141" fmla="*/ 586643 h 1331086"/>
              <a:gd name="connsiteX142" fmla="*/ 6581676 w 10007644"/>
              <a:gd name="connsiteY142" fmla="*/ 495254 h 1331086"/>
              <a:gd name="connsiteX143" fmla="*/ 6579822 w 10007644"/>
              <a:gd name="connsiteY143" fmla="*/ 493467 h 1331086"/>
              <a:gd name="connsiteX144" fmla="*/ 3439635 w 10007644"/>
              <a:gd name="connsiteY144" fmla="*/ 493467 h 1331086"/>
              <a:gd name="connsiteX145" fmla="*/ 3437781 w 10007644"/>
              <a:gd name="connsiteY145" fmla="*/ 495254 h 1331086"/>
              <a:gd name="connsiteX146" fmla="*/ 3437781 w 10007644"/>
              <a:gd name="connsiteY146" fmla="*/ 586643 h 1331086"/>
              <a:gd name="connsiteX147" fmla="*/ 3439635 w 10007644"/>
              <a:gd name="connsiteY147" fmla="*/ 588430 h 1331086"/>
              <a:gd name="connsiteX148" fmla="*/ 3448443 w 10007644"/>
              <a:gd name="connsiteY148" fmla="*/ 588430 h 1331086"/>
              <a:gd name="connsiteX149" fmla="*/ 3450297 w 10007644"/>
              <a:gd name="connsiteY149" fmla="*/ 586643 h 1331086"/>
              <a:gd name="connsiteX150" fmla="*/ 3450297 w 10007644"/>
              <a:gd name="connsiteY150" fmla="*/ 495254 h 1331086"/>
              <a:gd name="connsiteX151" fmla="*/ 3448443 w 10007644"/>
              <a:gd name="connsiteY151" fmla="*/ 493467 h 1331086"/>
              <a:gd name="connsiteX152" fmla="*/ 308256 w 10007644"/>
              <a:gd name="connsiteY152" fmla="*/ 493467 h 1331086"/>
              <a:gd name="connsiteX153" fmla="*/ 306402 w 10007644"/>
              <a:gd name="connsiteY153" fmla="*/ 495254 h 1331086"/>
              <a:gd name="connsiteX154" fmla="*/ 306402 w 10007644"/>
              <a:gd name="connsiteY154" fmla="*/ 586643 h 1331086"/>
              <a:gd name="connsiteX155" fmla="*/ 308256 w 10007644"/>
              <a:gd name="connsiteY155" fmla="*/ 588430 h 1331086"/>
              <a:gd name="connsiteX156" fmla="*/ 317064 w 10007644"/>
              <a:gd name="connsiteY156" fmla="*/ 588430 h 1331086"/>
              <a:gd name="connsiteX157" fmla="*/ 318918 w 10007644"/>
              <a:gd name="connsiteY157" fmla="*/ 586643 h 1331086"/>
              <a:gd name="connsiteX158" fmla="*/ 318918 w 10007644"/>
              <a:gd name="connsiteY158" fmla="*/ 495254 h 1331086"/>
              <a:gd name="connsiteX159" fmla="*/ 317064 w 10007644"/>
              <a:gd name="connsiteY159" fmla="*/ 493467 h 1331086"/>
              <a:gd name="connsiteX160" fmla="*/ 9702393 w 10007644"/>
              <a:gd name="connsiteY160" fmla="*/ 307803 h 1331086"/>
              <a:gd name="connsiteX161" fmla="*/ 9700539 w 10007644"/>
              <a:gd name="connsiteY161" fmla="*/ 309590 h 1331086"/>
              <a:gd name="connsiteX162" fmla="*/ 9700539 w 10007644"/>
              <a:gd name="connsiteY162" fmla="*/ 400979 h 1331086"/>
              <a:gd name="connsiteX163" fmla="*/ 9702393 w 10007644"/>
              <a:gd name="connsiteY163" fmla="*/ 402766 h 1331086"/>
              <a:gd name="connsiteX164" fmla="*/ 9711201 w 10007644"/>
              <a:gd name="connsiteY164" fmla="*/ 402766 h 1331086"/>
              <a:gd name="connsiteX165" fmla="*/ 9713055 w 10007644"/>
              <a:gd name="connsiteY165" fmla="*/ 400979 h 1331086"/>
              <a:gd name="connsiteX166" fmla="*/ 9713055 w 10007644"/>
              <a:gd name="connsiteY166" fmla="*/ 309590 h 1331086"/>
              <a:gd name="connsiteX167" fmla="*/ 9711201 w 10007644"/>
              <a:gd name="connsiteY167" fmla="*/ 307803 h 1331086"/>
              <a:gd name="connsiteX168" fmla="*/ 6571014 w 10007644"/>
              <a:gd name="connsiteY168" fmla="*/ 307803 h 1331086"/>
              <a:gd name="connsiteX169" fmla="*/ 6569160 w 10007644"/>
              <a:gd name="connsiteY169" fmla="*/ 309590 h 1331086"/>
              <a:gd name="connsiteX170" fmla="*/ 6569160 w 10007644"/>
              <a:gd name="connsiteY170" fmla="*/ 400979 h 1331086"/>
              <a:gd name="connsiteX171" fmla="*/ 6571014 w 10007644"/>
              <a:gd name="connsiteY171" fmla="*/ 402766 h 1331086"/>
              <a:gd name="connsiteX172" fmla="*/ 6579822 w 10007644"/>
              <a:gd name="connsiteY172" fmla="*/ 402766 h 1331086"/>
              <a:gd name="connsiteX173" fmla="*/ 6581676 w 10007644"/>
              <a:gd name="connsiteY173" fmla="*/ 400979 h 1331086"/>
              <a:gd name="connsiteX174" fmla="*/ 6581676 w 10007644"/>
              <a:gd name="connsiteY174" fmla="*/ 309590 h 1331086"/>
              <a:gd name="connsiteX175" fmla="*/ 6579822 w 10007644"/>
              <a:gd name="connsiteY175" fmla="*/ 307803 h 1331086"/>
              <a:gd name="connsiteX176" fmla="*/ 3439635 w 10007644"/>
              <a:gd name="connsiteY176" fmla="*/ 307803 h 1331086"/>
              <a:gd name="connsiteX177" fmla="*/ 3437781 w 10007644"/>
              <a:gd name="connsiteY177" fmla="*/ 309590 h 1331086"/>
              <a:gd name="connsiteX178" fmla="*/ 3437781 w 10007644"/>
              <a:gd name="connsiteY178" fmla="*/ 400979 h 1331086"/>
              <a:gd name="connsiteX179" fmla="*/ 3439635 w 10007644"/>
              <a:gd name="connsiteY179" fmla="*/ 402766 h 1331086"/>
              <a:gd name="connsiteX180" fmla="*/ 3448443 w 10007644"/>
              <a:gd name="connsiteY180" fmla="*/ 402766 h 1331086"/>
              <a:gd name="connsiteX181" fmla="*/ 3450297 w 10007644"/>
              <a:gd name="connsiteY181" fmla="*/ 400979 h 1331086"/>
              <a:gd name="connsiteX182" fmla="*/ 3450297 w 10007644"/>
              <a:gd name="connsiteY182" fmla="*/ 309590 h 1331086"/>
              <a:gd name="connsiteX183" fmla="*/ 3448443 w 10007644"/>
              <a:gd name="connsiteY183" fmla="*/ 307803 h 1331086"/>
              <a:gd name="connsiteX184" fmla="*/ 308256 w 10007644"/>
              <a:gd name="connsiteY184" fmla="*/ 307803 h 1331086"/>
              <a:gd name="connsiteX185" fmla="*/ 306402 w 10007644"/>
              <a:gd name="connsiteY185" fmla="*/ 309590 h 1331086"/>
              <a:gd name="connsiteX186" fmla="*/ 306402 w 10007644"/>
              <a:gd name="connsiteY186" fmla="*/ 400979 h 1331086"/>
              <a:gd name="connsiteX187" fmla="*/ 308256 w 10007644"/>
              <a:gd name="connsiteY187" fmla="*/ 402766 h 1331086"/>
              <a:gd name="connsiteX188" fmla="*/ 317064 w 10007644"/>
              <a:gd name="connsiteY188" fmla="*/ 402766 h 1331086"/>
              <a:gd name="connsiteX189" fmla="*/ 318918 w 10007644"/>
              <a:gd name="connsiteY189" fmla="*/ 400979 h 1331086"/>
              <a:gd name="connsiteX190" fmla="*/ 318918 w 10007644"/>
              <a:gd name="connsiteY190" fmla="*/ 309590 h 1331086"/>
              <a:gd name="connsiteX191" fmla="*/ 317064 w 10007644"/>
              <a:gd name="connsiteY191" fmla="*/ 307803 h 1331086"/>
              <a:gd name="connsiteX192" fmla="*/ 9702393 w 10007644"/>
              <a:gd name="connsiteY192" fmla="*/ 122139 h 1331086"/>
              <a:gd name="connsiteX193" fmla="*/ 9700539 w 10007644"/>
              <a:gd name="connsiteY193" fmla="*/ 123926 h 1331086"/>
              <a:gd name="connsiteX194" fmla="*/ 9700539 w 10007644"/>
              <a:gd name="connsiteY194" fmla="*/ 215315 h 1331086"/>
              <a:gd name="connsiteX195" fmla="*/ 9702393 w 10007644"/>
              <a:gd name="connsiteY195" fmla="*/ 217102 h 1331086"/>
              <a:gd name="connsiteX196" fmla="*/ 9711201 w 10007644"/>
              <a:gd name="connsiteY196" fmla="*/ 217102 h 1331086"/>
              <a:gd name="connsiteX197" fmla="*/ 9713055 w 10007644"/>
              <a:gd name="connsiteY197" fmla="*/ 215315 h 1331086"/>
              <a:gd name="connsiteX198" fmla="*/ 9713055 w 10007644"/>
              <a:gd name="connsiteY198" fmla="*/ 123926 h 1331086"/>
              <a:gd name="connsiteX199" fmla="*/ 9711201 w 10007644"/>
              <a:gd name="connsiteY199" fmla="*/ 122139 h 1331086"/>
              <a:gd name="connsiteX200" fmla="*/ 6571014 w 10007644"/>
              <a:gd name="connsiteY200" fmla="*/ 122139 h 1331086"/>
              <a:gd name="connsiteX201" fmla="*/ 6569160 w 10007644"/>
              <a:gd name="connsiteY201" fmla="*/ 123926 h 1331086"/>
              <a:gd name="connsiteX202" fmla="*/ 6569160 w 10007644"/>
              <a:gd name="connsiteY202" fmla="*/ 215315 h 1331086"/>
              <a:gd name="connsiteX203" fmla="*/ 6571014 w 10007644"/>
              <a:gd name="connsiteY203" fmla="*/ 217102 h 1331086"/>
              <a:gd name="connsiteX204" fmla="*/ 6579822 w 10007644"/>
              <a:gd name="connsiteY204" fmla="*/ 217102 h 1331086"/>
              <a:gd name="connsiteX205" fmla="*/ 6581676 w 10007644"/>
              <a:gd name="connsiteY205" fmla="*/ 215315 h 1331086"/>
              <a:gd name="connsiteX206" fmla="*/ 6581676 w 10007644"/>
              <a:gd name="connsiteY206" fmla="*/ 123926 h 1331086"/>
              <a:gd name="connsiteX207" fmla="*/ 6579822 w 10007644"/>
              <a:gd name="connsiteY207" fmla="*/ 122139 h 1331086"/>
              <a:gd name="connsiteX208" fmla="*/ 3439635 w 10007644"/>
              <a:gd name="connsiteY208" fmla="*/ 122139 h 1331086"/>
              <a:gd name="connsiteX209" fmla="*/ 3437781 w 10007644"/>
              <a:gd name="connsiteY209" fmla="*/ 123926 h 1331086"/>
              <a:gd name="connsiteX210" fmla="*/ 3437781 w 10007644"/>
              <a:gd name="connsiteY210" fmla="*/ 215315 h 1331086"/>
              <a:gd name="connsiteX211" fmla="*/ 3439635 w 10007644"/>
              <a:gd name="connsiteY211" fmla="*/ 217102 h 1331086"/>
              <a:gd name="connsiteX212" fmla="*/ 3448443 w 10007644"/>
              <a:gd name="connsiteY212" fmla="*/ 217102 h 1331086"/>
              <a:gd name="connsiteX213" fmla="*/ 3450297 w 10007644"/>
              <a:gd name="connsiteY213" fmla="*/ 215315 h 1331086"/>
              <a:gd name="connsiteX214" fmla="*/ 3450297 w 10007644"/>
              <a:gd name="connsiteY214" fmla="*/ 123926 h 1331086"/>
              <a:gd name="connsiteX215" fmla="*/ 3448443 w 10007644"/>
              <a:gd name="connsiteY215" fmla="*/ 122139 h 1331086"/>
              <a:gd name="connsiteX216" fmla="*/ 308256 w 10007644"/>
              <a:gd name="connsiteY216" fmla="*/ 122139 h 1331086"/>
              <a:gd name="connsiteX217" fmla="*/ 306402 w 10007644"/>
              <a:gd name="connsiteY217" fmla="*/ 123926 h 1331086"/>
              <a:gd name="connsiteX218" fmla="*/ 306402 w 10007644"/>
              <a:gd name="connsiteY218" fmla="*/ 215315 h 1331086"/>
              <a:gd name="connsiteX219" fmla="*/ 308256 w 10007644"/>
              <a:gd name="connsiteY219" fmla="*/ 217102 h 1331086"/>
              <a:gd name="connsiteX220" fmla="*/ 317064 w 10007644"/>
              <a:gd name="connsiteY220" fmla="*/ 217102 h 1331086"/>
              <a:gd name="connsiteX221" fmla="*/ 318918 w 10007644"/>
              <a:gd name="connsiteY221" fmla="*/ 215315 h 1331086"/>
              <a:gd name="connsiteX222" fmla="*/ 318918 w 10007644"/>
              <a:gd name="connsiteY222" fmla="*/ 123926 h 1331086"/>
              <a:gd name="connsiteX223" fmla="*/ 317064 w 10007644"/>
              <a:gd name="connsiteY223" fmla="*/ 122139 h 1331086"/>
              <a:gd name="connsiteX224" fmla="*/ 0 w 10007644"/>
              <a:gd name="connsiteY224" fmla="*/ 0 h 1331086"/>
              <a:gd name="connsiteX225" fmla="*/ 306402 w 10007644"/>
              <a:gd name="connsiteY225" fmla="*/ 0 h 1331086"/>
              <a:gd name="connsiteX226" fmla="*/ 306402 w 10007644"/>
              <a:gd name="connsiteY226" fmla="*/ 29651 h 1331086"/>
              <a:gd name="connsiteX227" fmla="*/ 308256 w 10007644"/>
              <a:gd name="connsiteY227" fmla="*/ 31438 h 1331086"/>
              <a:gd name="connsiteX228" fmla="*/ 317064 w 10007644"/>
              <a:gd name="connsiteY228" fmla="*/ 31438 h 1331086"/>
              <a:gd name="connsiteX229" fmla="*/ 318918 w 10007644"/>
              <a:gd name="connsiteY229" fmla="*/ 29651 h 1331086"/>
              <a:gd name="connsiteX230" fmla="*/ 318918 w 10007644"/>
              <a:gd name="connsiteY230" fmla="*/ 0 h 1331086"/>
              <a:gd name="connsiteX231" fmla="*/ 3437781 w 10007644"/>
              <a:gd name="connsiteY231" fmla="*/ 0 h 1331086"/>
              <a:gd name="connsiteX232" fmla="*/ 3437781 w 10007644"/>
              <a:gd name="connsiteY232" fmla="*/ 29651 h 1331086"/>
              <a:gd name="connsiteX233" fmla="*/ 3439635 w 10007644"/>
              <a:gd name="connsiteY233" fmla="*/ 31438 h 1331086"/>
              <a:gd name="connsiteX234" fmla="*/ 3448443 w 10007644"/>
              <a:gd name="connsiteY234" fmla="*/ 31438 h 1331086"/>
              <a:gd name="connsiteX235" fmla="*/ 3450297 w 10007644"/>
              <a:gd name="connsiteY235" fmla="*/ 29651 h 1331086"/>
              <a:gd name="connsiteX236" fmla="*/ 3450297 w 10007644"/>
              <a:gd name="connsiteY236" fmla="*/ 0 h 1331086"/>
              <a:gd name="connsiteX237" fmla="*/ 6569160 w 10007644"/>
              <a:gd name="connsiteY237" fmla="*/ 0 h 1331086"/>
              <a:gd name="connsiteX238" fmla="*/ 6569160 w 10007644"/>
              <a:gd name="connsiteY238" fmla="*/ 29651 h 1331086"/>
              <a:gd name="connsiteX239" fmla="*/ 6571014 w 10007644"/>
              <a:gd name="connsiteY239" fmla="*/ 31438 h 1331086"/>
              <a:gd name="connsiteX240" fmla="*/ 6579822 w 10007644"/>
              <a:gd name="connsiteY240" fmla="*/ 31438 h 1331086"/>
              <a:gd name="connsiteX241" fmla="*/ 6581676 w 10007644"/>
              <a:gd name="connsiteY241" fmla="*/ 29651 h 1331086"/>
              <a:gd name="connsiteX242" fmla="*/ 6581676 w 10007644"/>
              <a:gd name="connsiteY242" fmla="*/ 0 h 1331086"/>
              <a:gd name="connsiteX243" fmla="*/ 9700539 w 10007644"/>
              <a:gd name="connsiteY243" fmla="*/ 0 h 1331086"/>
              <a:gd name="connsiteX244" fmla="*/ 9700539 w 10007644"/>
              <a:gd name="connsiteY244" fmla="*/ 29651 h 1331086"/>
              <a:gd name="connsiteX245" fmla="*/ 9702393 w 10007644"/>
              <a:gd name="connsiteY245" fmla="*/ 31438 h 1331086"/>
              <a:gd name="connsiteX246" fmla="*/ 9711201 w 10007644"/>
              <a:gd name="connsiteY246" fmla="*/ 31438 h 1331086"/>
              <a:gd name="connsiteX247" fmla="*/ 9713055 w 10007644"/>
              <a:gd name="connsiteY247" fmla="*/ 29651 h 1331086"/>
              <a:gd name="connsiteX248" fmla="*/ 9713055 w 10007644"/>
              <a:gd name="connsiteY248" fmla="*/ 0 h 1331086"/>
              <a:gd name="connsiteX249" fmla="*/ 9741347 w 10007644"/>
              <a:gd name="connsiteY249" fmla="*/ 0 h 1331086"/>
              <a:gd name="connsiteX250" fmla="*/ 10007644 w 10007644"/>
              <a:gd name="connsiteY250" fmla="*/ 266297 h 1331086"/>
              <a:gd name="connsiteX251" fmla="*/ 10007644 w 10007644"/>
              <a:gd name="connsiteY251" fmla="*/ 1064789 h 1331086"/>
              <a:gd name="connsiteX252" fmla="*/ 9741347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6571014" y="1236122"/>
                </a:moveTo>
                <a:cubicBezTo>
                  <a:pt x="6571014" y="1236122"/>
                  <a:pt x="6569160" y="1236122"/>
                  <a:pt x="6569160" y="1237909"/>
                </a:cubicBezTo>
                <a:lnTo>
                  <a:pt x="6569160" y="1329298"/>
                </a:lnTo>
                <a:cubicBezTo>
                  <a:pt x="6569160" y="1329298"/>
                  <a:pt x="6569160" y="1331085"/>
                  <a:pt x="6571014" y="1331085"/>
                </a:cubicBezTo>
                <a:lnTo>
                  <a:pt x="6579822" y="1331085"/>
                </a:lnTo>
                <a:cubicBezTo>
                  <a:pt x="6579822" y="1331085"/>
                  <a:pt x="6581676" y="1331085"/>
                  <a:pt x="6581676" y="1329298"/>
                </a:cubicBezTo>
                <a:lnTo>
                  <a:pt x="6581676" y="1237909"/>
                </a:lnTo>
                <a:cubicBezTo>
                  <a:pt x="6581676" y="1237909"/>
                  <a:pt x="6581676" y="1236122"/>
                  <a:pt x="6579822" y="1236122"/>
                </a:cubicBezTo>
                <a:close/>
                <a:moveTo>
                  <a:pt x="3439635" y="1236122"/>
                </a:moveTo>
                <a:cubicBezTo>
                  <a:pt x="3439635" y="1236122"/>
                  <a:pt x="3437781" y="1236122"/>
                  <a:pt x="3437781" y="1237909"/>
                </a:cubicBezTo>
                <a:lnTo>
                  <a:pt x="3437781" y="1329298"/>
                </a:lnTo>
                <a:cubicBezTo>
                  <a:pt x="3437781" y="1329298"/>
                  <a:pt x="3437781" y="1331085"/>
                  <a:pt x="3439635" y="1331085"/>
                </a:cubicBezTo>
                <a:lnTo>
                  <a:pt x="3448443" y="1331085"/>
                </a:lnTo>
                <a:cubicBezTo>
                  <a:pt x="3448443" y="1331085"/>
                  <a:pt x="3450297" y="1331085"/>
                  <a:pt x="3450297" y="1329298"/>
                </a:cubicBezTo>
                <a:lnTo>
                  <a:pt x="3450297" y="1237909"/>
                </a:lnTo>
                <a:cubicBezTo>
                  <a:pt x="3450297" y="1237909"/>
                  <a:pt x="3450297" y="1236122"/>
                  <a:pt x="3448443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6571014" y="1050459"/>
                </a:moveTo>
                <a:cubicBezTo>
                  <a:pt x="6571014" y="1050459"/>
                  <a:pt x="6569160" y="1050459"/>
                  <a:pt x="6569160" y="1052246"/>
                </a:cubicBezTo>
                <a:lnTo>
                  <a:pt x="6569160" y="1143635"/>
                </a:lnTo>
                <a:cubicBezTo>
                  <a:pt x="6569160" y="1143635"/>
                  <a:pt x="6569160" y="1145422"/>
                  <a:pt x="6571014" y="1145422"/>
                </a:cubicBezTo>
                <a:lnTo>
                  <a:pt x="6579822" y="1145422"/>
                </a:lnTo>
                <a:cubicBezTo>
                  <a:pt x="6579822" y="1145422"/>
                  <a:pt x="6581676" y="1145422"/>
                  <a:pt x="6581676" y="1143635"/>
                </a:cubicBezTo>
                <a:lnTo>
                  <a:pt x="6581676" y="1052246"/>
                </a:lnTo>
                <a:cubicBezTo>
                  <a:pt x="6581676" y="1052246"/>
                  <a:pt x="6581676" y="1050459"/>
                  <a:pt x="6579822" y="1050459"/>
                </a:cubicBezTo>
                <a:close/>
                <a:moveTo>
                  <a:pt x="3439635" y="1050459"/>
                </a:moveTo>
                <a:cubicBezTo>
                  <a:pt x="3439635" y="1050459"/>
                  <a:pt x="3437781" y="1050459"/>
                  <a:pt x="3437781" y="1052246"/>
                </a:cubicBezTo>
                <a:lnTo>
                  <a:pt x="3437781" y="1143635"/>
                </a:lnTo>
                <a:cubicBezTo>
                  <a:pt x="3437781" y="1143635"/>
                  <a:pt x="3437781" y="1145422"/>
                  <a:pt x="3439635" y="1145422"/>
                </a:cubicBezTo>
                <a:lnTo>
                  <a:pt x="3448443" y="1145422"/>
                </a:lnTo>
                <a:cubicBezTo>
                  <a:pt x="3448443" y="1145422"/>
                  <a:pt x="3450297" y="1145422"/>
                  <a:pt x="3450297" y="1143635"/>
                </a:cubicBezTo>
                <a:lnTo>
                  <a:pt x="3450297" y="1052246"/>
                </a:lnTo>
                <a:cubicBezTo>
                  <a:pt x="3450297" y="1052246"/>
                  <a:pt x="3450297" y="1050459"/>
                  <a:pt x="3448443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6571014" y="864795"/>
                </a:moveTo>
                <a:cubicBezTo>
                  <a:pt x="6571014" y="864795"/>
                  <a:pt x="6569160" y="864795"/>
                  <a:pt x="6569160" y="866582"/>
                </a:cubicBezTo>
                <a:lnTo>
                  <a:pt x="6569160" y="957971"/>
                </a:lnTo>
                <a:cubicBezTo>
                  <a:pt x="6569160" y="957971"/>
                  <a:pt x="6569160" y="959758"/>
                  <a:pt x="6571014" y="959758"/>
                </a:cubicBezTo>
                <a:lnTo>
                  <a:pt x="6579822" y="959758"/>
                </a:lnTo>
                <a:cubicBezTo>
                  <a:pt x="6579822" y="959758"/>
                  <a:pt x="6581676" y="959758"/>
                  <a:pt x="6581676" y="957971"/>
                </a:cubicBezTo>
                <a:lnTo>
                  <a:pt x="6581676" y="866582"/>
                </a:lnTo>
                <a:cubicBezTo>
                  <a:pt x="6581676" y="866582"/>
                  <a:pt x="6581676" y="864795"/>
                  <a:pt x="6579822" y="864795"/>
                </a:cubicBezTo>
                <a:close/>
                <a:moveTo>
                  <a:pt x="3439635" y="864795"/>
                </a:moveTo>
                <a:cubicBezTo>
                  <a:pt x="3439635" y="864795"/>
                  <a:pt x="3437781" y="864795"/>
                  <a:pt x="3437781" y="866582"/>
                </a:cubicBezTo>
                <a:lnTo>
                  <a:pt x="3437781" y="957971"/>
                </a:lnTo>
                <a:cubicBezTo>
                  <a:pt x="3437781" y="957971"/>
                  <a:pt x="3437781" y="959758"/>
                  <a:pt x="3439635" y="959758"/>
                </a:cubicBezTo>
                <a:lnTo>
                  <a:pt x="3448443" y="959758"/>
                </a:lnTo>
                <a:cubicBezTo>
                  <a:pt x="3448443" y="959758"/>
                  <a:pt x="3450297" y="959758"/>
                  <a:pt x="3450297" y="957971"/>
                </a:cubicBezTo>
                <a:lnTo>
                  <a:pt x="3450297" y="866582"/>
                </a:lnTo>
                <a:cubicBezTo>
                  <a:pt x="3450297" y="866582"/>
                  <a:pt x="3450297" y="864795"/>
                  <a:pt x="3448443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6571014" y="679131"/>
                </a:moveTo>
                <a:cubicBezTo>
                  <a:pt x="6571014" y="679131"/>
                  <a:pt x="6569160" y="679131"/>
                  <a:pt x="6569160" y="680918"/>
                </a:cubicBezTo>
                <a:lnTo>
                  <a:pt x="6569160" y="772307"/>
                </a:lnTo>
                <a:cubicBezTo>
                  <a:pt x="6569160" y="772307"/>
                  <a:pt x="6569160" y="774094"/>
                  <a:pt x="6571014" y="774094"/>
                </a:cubicBezTo>
                <a:lnTo>
                  <a:pt x="6579822" y="774094"/>
                </a:lnTo>
                <a:cubicBezTo>
                  <a:pt x="6579822" y="774094"/>
                  <a:pt x="6581676" y="774094"/>
                  <a:pt x="6581676" y="772307"/>
                </a:cubicBezTo>
                <a:lnTo>
                  <a:pt x="6581676" y="680918"/>
                </a:lnTo>
                <a:cubicBezTo>
                  <a:pt x="6581676" y="680918"/>
                  <a:pt x="6581676" y="679131"/>
                  <a:pt x="6579822" y="679131"/>
                </a:cubicBezTo>
                <a:close/>
                <a:moveTo>
                  <a:pt x="3439635" y="679131"/>
                </a:moveTo>
                <a:cubicBezTo>
                  <a:pt x="3439635" y="679131"/>
                  <a:pt x="3437781" y="679131"/>
                  <a:pt x="3437781" y="680918"/>
                </a:cubicBezTo>
                <a:lnTo>
                  <a:pt x="3437781" y="772307"/>
                </a:lnTo>
                <a:cubicBezTo>
                  <a:pt x="3437781" y="772307"/>
                  <a:pt x="3437781" y="774094"/>
                  <a:pt x="3439635" y="774094"/>
                </a:cubicBezTo>
                <a:lnTo>
                  <a:pt x="3448443" y="774094"/>
                </a:lnTo>
                <a:cubicBezTo>
                  <a:pt x="3448443" y="774094"/>
                  <a:pt x="3450297" y="774094"/>
                  <a:pt x="3450297" y="772307"/>
                </a:cubicBezTo>
                <a:lnTo>
                  <a:pt x="3450297" y="680918"/>
                </a:lnTo>
                <a:cubicBezTo>
                  <a:pt x="3450297" y="680918"/>
                  <a:pt x="3450297" y="679131"/>
                  <a:pt x="3448443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6571014" y="493467"/>
                </a:moveTo>
                <a:cubicBezTo>
                  <a:pt x="6571014" y="493467"/>
                  <a:pt x="6569160" y="493467"/>
                  <a:pt x="6569160" y="495254"/>
                </a:cubicBezTo>
                <a:lnTo>
                  <a:pt x="6569160" y="586643"/>
                </a:lnTo>
                <a:cubicBezTo>
                  <a:pt x="6569160" y="586643"/>
                  <a:pt x="6569160" y="588430"/>
                  <a:pt x="6571014" y="588430"/>
                </a:cubicBezTo>
                <a:lnTo>
                  <a:pt x="6579822" y="588430"/>
                </a:lnTo>
                <a:cubicBezTo>
                  <a:pt x="6579822" y="588430"/>
                  <a:pt x="6581676" y="588430"/>
                  <a:pt x="6581676" y="586643"/>
                </a:cubicBezTo>
                <a:lnTo>
                  <a:pt x="6581676" y="495254"/>
                </a:lnTo>
                <a:cubicBezTo>
                  <a:pt x="6581676" y="495254"/>
                  <a:pt x="6581676" y="493467"/>
                  <a:pt x="6579822" y="493467"/>
                </a:cubicBezTo>
                <a:close/>
                <a:moveTo>
                  <a:pt x="3439635" y="493467"/>
                </a:moveTo>
                <a:cubicBezTo>
                  <a:pt x="3439635" y="493467"/>
                  <a:pt x="3437781" y="493467"/>
                  <a:pt x="3437781" y="495254"/>
                </a:cubicBezTo>
                <a:lnTo>
                  <a:pt x="3437781" y="586643"/>
                </a:lnTo>
                <a:cubicBezTo>
                  <a:pt x="3437781" y="586643"/>
                  <a:pt x="3437781" y="588430"/>
                  <a:pt x="3439635" y="588430"/>
                </a:cubicBezTo>
                <a:lnTo>
                  <a:pt x="3448443" y="588430"/>
                </a:lnTo>
                <a:cubicBezTo>
                  <a:pt x="3448443" y="588430"/>
                  <a:pt x="3450297" y="588430"/>
                  <a:pt x="3450297" y="586643"/>
                </a:cubicBezTo>
                <a:lnTo>
                  <a:pt x="3450297" y="495254"/>
                </a:lnTo>
                <a:cubicBezTo>
                  <a:pt x="3450297" y="495254"/>
                  <a:pt x="3450297" y="493467"/>
                  <a:pt x="3448443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6571014" y="307803"/>
                </a:moveTo>
                <a:cubicBezTo>
                  <a:pt x="6571014" y="307803"/>
                  <a:pt x="6569160" y="307803"/>
                  <a:pt x="6569160" y="309590"/>
                </a:cubicBezTo>
                <a:lnTo>
                  <a:pt x="6569160" y="400979"/>
                </a:lnTo>
                <a:cubicBezTo>
                  <a:pt x="6569160" y="400979"/>
                  <a:pt x="6569160" y="402766"/>
                  <a:pt x="6571014" y="402766"/>
                </a:cubicBezTo>
                <a:lnTo>
                  <a:pt x="6579822" y="402766"/>
                </a:lnTo>
                <a:cubicBezTo>
                  <a:pt x="6579822" y="402766"/>
                  <a:pt x="6581676" y="402766"/>
                  <a:pt x="6581676" y="400979"/>
                </a:cubicBezTo>
                <a:lnTo>
                  <a:pt x="6581676" y="309590"/>
                </a:lnTo>
                <a:cubicBezTo>
                  <a:pt x="6581676" y="309590"/>
                  <a:pt x="6581676" y="307803"/>
                  <a:pt x="6579822" y="307803"/>
                </a:cubicBezTo>
                <a:close/>
                <a:moveTo>
                  <a:pt x="3439635" y="307803"/>
                </a:moveTo>
                <a:cubicBezTo>
                  <a:pt x="3439635" y="307803"/>
                  <a:pt x="3437781" y="307803"/>
                  <a:pt x="3437781" y="309590"/>
                </a:cubicBezTo>
                <a:lnTo>
                  <a:pt x="3437781" y="400979"/>
                </a:lnTo>
                <a:cubicBezTo>
                  <a:pt x="3437781" y="400979"/>
                  <a:pt x="3437781" y="402766"/>
                  <a:pt x="3439635" y="402766"/>
                </a:cubicBezTo>
                <a:lnTo>
                  <a:pt x="3448443" y="402766"/>
                </a:lnTo>
                <a:cubicBezTo>
                  <a:pt x="3448443" y="402766"/>
                  <a:pt x="3450297" y="402766"/>
                  <a:pt x="3450297" y="400979"/>
                </a:cubicBezTo>
                <a:lnTo>
                  <a:pt x="3450297" y="309590"/>
                </a:lnTo>
                <a:cubicBezTo>
                  <a:pt x="3450297" y="309590"/>
                  <a:pt x="3450297" y="307803"/>
                  <a:pt x="3448443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6571014" y="122139"/>
                </a:moveTo>
                <a:cubicBezTo>
                  <a:pt x="6571014" y="122139"/>
                  <a:pt x="6569160" y="122139"/>
                  <a:pt x="6569160" y="123926"/>
                </a:cubicBezTo>
                <a:lnTo>
                  <a:pt x="6569160" y="215315"/>
                </a:lnTo>
                <a:cubicBezTo>
                  <a:pt x="6569160" y="215315"/>
                  <a:pt x="6569160" y="217102"/>
                  <a:pt x="6571014" y="217102"/>
                </a:cubicBezTo>
                <a:lnTo>
                  <a:pt x="6579822" y="217102"/>
                </a:lnTo>
                <a:cubicBezTo>
                  <a:pt x="6579822" y="217102"/>
                  <a:pt x="6581676" y="217102"/>
                  <a:pt x="6581676" y="215315"/>
                </a:cubicBezTo>
                <a:lnTo>
                  <a:pt x="6581676" y="123926"/>
                </a:lnTo>
                <a:cubicBezTo>
                  <a:pt x="6581676" y="123926"/>
                  <a:pt x="6581676" y="122139"/>
                  <a:pt x="6579822" y="122139"/>
                </a:cubicBezTo>
                <a:close/>
                <a:moveTo>
                  <a:pt x="3439635" y="122139"/>
                </a:moveTo>
                <a:cubicBezTo>
                  <a:pt x="3439635" y="122139"/>
                  <a:pt x="3437781" y="122139"/>
                  <a:pt x="3437781" y="123926"/>
                </a:cubicBezTo>
                <a:lnTo>
                  <a:pt x="3437781" y="215315"/>
                </a:lnTo>
                <a:cubicBezTo>
                  <a:pt x="3437781" y="215315"/>
                  <a:pt x="3437781" y="217102"/>
                  <a:pt x="3439635" y="217102"/>
                </a:cubicBezTo>
                <a:lnTo>
                  <a:pt x="3448443" y="217102"/>
                </a:lnTo>
                <a:cubicBezTo>
                  <a:pt x="3448443" y="217102"/>
                  <a:pt x="3450297" y="217102"/>
                  <a:pt x="3450297" y="215315"/>
                </a:cubicBezTo>
                <a:lnTo>
                  <a:pt x="3450297" y="123926"/>
                </a:lnTo>
                <a:cubicBezTo>
                  <a:pt x="3450297" y="123926"/>
                  <a:pt x="3450297" y="122139"/>
                  <a:pt x="3448443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3437781" y="0"/>
                </a:lnTo>
                <a:lnTo>
                  <a:pt x="3437781" y="29651"/>
                </a:lnTo>
                <a:cubicBezTo>
                  <a:pt x="3437781" y="29651"/>
                  <a:pt x="3437781" y="31438"/>
                  <a:pt x="3439635" y="31438"/>
                </a:cubicBezTo>
                <a:lnTo>
                  <a:pt x="3448443" y="31438"/>
                </a:lnTo>
                <a:cubicBezTo>
                  <a:pt x="3448443" y="31438"/>
                  <a:pt x="3450297" y="31438"/>
                  <a:pt x="3450297" y="29651"/>
                </a:cubicBezTo>
                <a:lnTo>
                  <a:pt x="3450297" y="0"/>
                </a:lnTo>
                <a:lnTo>
                  <a:pt x="6569160" y="0"/>
                </a:lnTo>
                <a:lnTo>
                  <a:pt x="6569160" y="29651"/>
                </a:lnTo>
                <a:cubicBezTo>
                  <a:pt x="6569160" y="29651"/>
                  <a:pt x="6569160" y="31438"/>
                  <a:pt x="6571014" y="31438"/>
                </a:cubicBezTo>
                <a:lnTo>
                  <a:pt x="6579822" y="31438"/>
                </a:lnTo>
                <a:cubicBezTo>
                  <a:pt x="6579822" y="31438"/>
                  <a:pt x="6581676" y="31438"/>
                  <a:pt x="6581676" y="29651"/>
                </a:cubicBezTo>
                <a:lnTo>
                  <a:pt x="658167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FEA34C2-ED4C-4A1D-8ED9-2B722D41CD5A}"/>
              </a:ext>
            </a:extLst>
          </p:cNvPr>
          <p:cNvSpPr/>
          <p:nvPr/>
        </p:nvSpPr>
        <p:spPr>
          <a:xfrm>
            <a:off x="1263878" y="2931858"/>
            <a:ext cx="10007644" cy="1329293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6571014 w 10007644"/>
              <a:gd name="connsiteY8" fmla="*/ 1175053 h 1331086"/>
              <a:gd name="connsiteX9" fmla="*/ 6569160 w 10007644"/>
              <a:gd name="connsiteY9" fmla="*/ 1176840 h 1331086"/>
              <a:gd name="connsiteX10" fmla="*/ 6569160 w 10007644"/>
              <a:gd name="connsiteY10" fmla="*/ 1268229 h 1331086"/>
              <a:gd name="connsiteX11" fmla="*/ 6571014 w 10007644"/>
              <a:gd name="connsiteY11" fmla="*/ 1270016 h 1331086"/>
              <a:gd name="connsiteX12" fmla="*/ 6579822 w 10007644"/>
              <a:gd name="connsiteY12" fmla="*/ 1270016 h 1331086"/>
              <a:gd name="connsiteX13" fmla="*/ 6581676 w 10007644"/>
              <a:gd name="connsiteY13" fmla="*/ 1268229 h 1331086"/>
              <a:gd name="connsiteX14" fmla="*/ 6581676 w 10007644"/>
              <a:gd name="connsiteY14" fmla="*/ 1176840 h 1331086"/>
              <a:gd name="connsiteX15" fmla="*/ 6579822 w 10007644"/>
              <a:gd name="connsiteY15" fmla="*/ 1175053 h 1331086"/>
              <a:gd name="connsiteX16" fmla="*/ 3439635 w 10007644"/>
              <a:gd name="connsiteY16" fmla="*/ 1175053 h 1331086"/>
              <a:gd name="connsiteX17" fmla="*/ 3437781 w 10007644"/>
              <a:gd name="connsiteY17" fmla="*/ 1176840 h 1331086"/>
              <a:gd name="connsiteX18" fmla="*/ 3437781 w 10007644"/>
              <a:gd name="connsiteY18" fmla="*/ 1268229 h 1331086"/>
              <a:gd name="connsiteX19" fmla="*/ 3439635 w 10007644"/>
              <a:gd name="connsiteY19" fmla="*/ 1270016 h 1331086"/>
              <a:gd name="connsiteX20" fmla="*/ 3448443 w 10007644"/>
              <a:gd name="connsiteY20" fmla="*/ 1270016 h 1331086"/>
              <a:gd name="connsiteX21" fmla="*/ 3450297 w 10007644"/>
              <a:gd name="connsiteY21" fmla="*/ 1268229 h 1331086"/>
              <a:gd name="connsiteX22" fmla="*/ 3450297 w 10007644"/>
              <a:gd name="connsiteY22" fmla="*/ 1176840 h 1331086"/>
              <a:gd name="connsiteX23" fmla="*/ 3448443 w 10007644"/>
              <a:gd name="connsiteY23" fmla="*/ 1175053 h 1331086"/>
              <a:gd name="connsiteX24" fmla="*/ 308256 w 10007644"/>
              <a:gd name="connsiteY24" fmla="*/ 1175053 h 1331086"/>
              <a:gd name="connsiteX25" fmla="*/ 306402 w 10007644"/>
              <a:gd name="connsiteY25" fmla="*/ 1176840 h 1331086"/>
              <a:gd name="connsiteX26" fmla="*/ 306402 w 10007644"/>
              <a:gd name="connsiteY26" fmla="*/ 1268229 h 1331086"/>
              <a:gd name="connsiteX27" fmla="*/ 308256 w 10007644"/>
              <a:gd name="connsiteY27" fmla="*/ 1270016 h 1331086"/>
              <a:gd name="connsiteX28" fmla="*/ 317064 w 10007644"/>
              <a:gd name="connsiteY28" fmla="*/ 1270016 h 1331086"/>
              <a:gd name="connsiteX29" fmla="*/ 318918 w 10007644"/>
              <a:gd name="connsiteY29" fmla="*/ 1268229 h 1331086"/>
              <a:gd name="connsiteX30" fmla="*/ 318918 w 10007644"/>
              <a:gd name="connsiteY30" fmla="*/ 1176840 h 1331086"/>
              <a:gd name="connsiteX31" fmla="*/ 317064 w 10007644"/>
              <a:gd name="connsiteY31" fmla="*/ 1175053 h 1331086"/>
              <a:gd name="connsiteX32" fmla="*/ 9702393 w 10007644"/>
              <a:gd name="connsiteY32" fmla="*/ 989389 h 1331086"/>
              <a:gd name="connsiteX33" fmla="*/ 9700539 w 10007644"/>
              <a:gd name="connsiteY33" fmla="*/ 991176 h 1331086"/>
              <a:gd name="connsiteX34" fmla="*/ 9700539 w 10007644"/>
              <a:gd name="connsiteY34" fmla="*/ 1082565 h 1331086"/>
              <a:gd name="connsiteX35" fmla="*/ 9702393 w 10007644"/>
              <a:gd name="connsiteY35" fmla="*/ 1084352 h 1331086"/>
              <a:gd name="connsiteX36" fmla="*/ 9711201 w 10007644"/>
              <a:gd name="connsiteY36" fmla="*/ 1084352 h 1331086"/>
              <a:gd name="connsiteX37" fmla="*/ 9713055 w 10007644"/>
              <a:gd name="connsiteY37" fmla="*/ 1082565 h 1331086"/>
              <a:gd name="connsiteX38" fmla="*/ 9713055 w 10007644"/>
              <a:gd name="connsiteY38" fmla="*/ 991176 h 1331086"/>
              <a:gd name="connsiteX39" fmla="*/ 9711201 w 10007644"/>
              <a:gd name="connsiteY39" fmla="*/ 989389 h 1331086"/>
              <a:gd name="connsiteX40" fmla="*/ 6571014 w 10007644"/>
              <a:gd name="connsiteY40" fmla="*/ 989389 h 1331086"/>
              <a:gd name="connsiteX41" fmla="*/ 6569160 w 10007644"/>
              <a:gd name="connsiteY41" fmla="*/ 991176 h 1331086"/>
              <a:gd name="connsiteX42" fmla="*/ 6569160 w 10007644"/>
              <a:gd name="connsiteY42" fmla="*/ 1082565 h 1331086"/>
              <a:gd name="connsiteX43" fmla="*/ 6571014 w 10007644"/>
              <a:gd name="connsiteY43" fmla="*/ 1084352 h 1331086"/>
              <a:gd name="connsiteX44" fmla="*/ 6579822 w 10007644"/>
              <a:gd name="connsiteY44" fmla="*/ 1084352 h 1331086"/>
              <a:gd name="connsiteX45" fmla="*/ 6581676 w 10007644"/>
              <a:gd name="connsiteY45" fmla="*/ 1082565 h 1331086"/>
              <a:gd name="connsiteX46" fmla="*/ 6581676 w 10007644"/>
              <a:gd name="connsiteY46" fmla="*/ 991176 h 1331086"/>
              <a:gd name="connsiteX47" fmla="*/ 6579822 w 10007644"/>
              <a:gd name="connsiteY47" fmla="*/ 989389 h 1331086"/>
              <a:gd name="connsiteX48" fmla="*/ 3439635 w 10007644"/>
              <a:gd name="connsiteY48" fmla="*/ 989389 h 1331086"/>
              <a:gd name="connsiteX49" fmla="*/ 3437781 w 10007644"/>
              <a:gd name="connsiteY49" fmla="*/ 991176 h 1331086"/>
              <a:gd name="connsiteX50" fmla="*/ 3437781 w 10007644"/>
              <a:gd name="connsiteY50" fmla="*/ 1082565 h 1331086"/>
              <a:gd name="connsiteX51" fmla="*/ 3439635 w 10007644"/>
              <a:gd name="connsiteY51" fmla="*/ 1084352 h 1331086"/>
              <a:gd name="connsiteX52" fmla="*/ 3448443 w 10007644"/>
              <a:gd name="connsiteY52" fmla="*/ 1084352 h 1331086"/>
              <a:gd name="connsiteX53" fmla="*/ 3450297 w 10007644"/>
              <a:gd name="connsiteY53" fmla="*/ 1082565 h 1331086"/>
              <a:gd name="connsiteX54" fmla="*/ 3450297 w 10007644"/>
              <a:gd name="connsiteY54" fmla="*/ 991176 h 1331086"/>
              <a:gd name="connsiteX55" fmla="*/ 3448443 w 10007644"/>
              <a:gd name="connsiteY55" fmla="*/ 989389 h 1331086"/>
              <a:gd name="connsiteX56" fmla="*/ 308256 w 10007644"/>
              <a:gd name="connsiteY56" fmla="*/ 989389 h 1331086"/>
              <a:gd name="connsiteX57" fmla="*/ 306402 w 10007644"/>
              <a:gd name="connsiteY57" fmla="*/ 991176 h 1331086"/>
              <a:gd name="connsiteX58" fmla="*/ 306402 w 10007644"/>
              <a:gd name="connsiteY58" fmla="*/ 1082565 h 1331086"/>
              <a:gd name="connsiteX59" fmla="*/ 308256 w 10007644"/>
              <a:gd name="connsiteY59" fmla="*/ 1084352 h 1331086"/>
              <a:gd name="connsiteX60" fmla="*/ 317064 w 10007644"/>
              <a:gd name="connsiteY60" fmla="*/ 1084352 h 1331086"/>
              <a:gd name="connsiteX61" fmla="*/ 318918 w 10007644"/>
              <a:gd name="connsiteY61" fmla="*/ 1082565 h 1331086"/>
              <a:gd name="connsiteX62" fmla="*/ 318918 w 10007644"/>
              <a:gd name="connsiteY62" fmla="*/ 991176 h 1331086"/>
              <a:gd name="connsiteX63" fmla="*/ 317064 w 10007644"/>
              <a:gd name="connsiteY63" fmla="*/ 989389 h 1331086"/>
              <a:gd name="connsiteX64" fmla="*/ 9702393 w 10007644"/>
              <a:gd name="connsiteY64" fmla="*/ 803725 h 1331086"/>
              <a:gd name="connsiteX65" fmla="*/ 9700539 w 10007644"/>
              <a:gd name="connsiteY65" fmla="*/ 805512 h 1331086"/>
              <a:gd name="connsiteX66" fmla="*/ 9700539 w 10007644"/>
              <a:gd name="connsiteY66" fmla="*/ 896901 h 1331086"/>
              <a:gd name="connsiteX67" fmla="*/ 9702393 w 10007644"/>
              <a:gd name="connsiteY67" fmla="*/ 898688 h 1331086"/>
              <a:gd name="connsiteX68" fmla="*/ 9711201 w 10007644"/>
              <a:gd name="connsiteY68" fmla="*/ 898688 h 1331086"/>
              <a:gd name="connsiteX69" fmla="*/ 9713055 w 10007644"/>
              <a:gd name="connsiteY69" fmla="*/ 896901 h 1331086"/>
              <a:gd name="connsiteX70" fmla="*/ 9713055 w 10007644"/>
              <a:gd name="connsiteY70" fmla="*/ 805512 h 1331086"/>
              <a:gd name="connsiteX71" fmla="*/ 9711201 w 10007644"/>
              <a:gd name="connsiteY71" fmla="*/ 803725 h 1331086"/>
              <a:gd name="connsiteX72" fmla="*/ 6571014 w 10007644"/>
              <a:gd name="connsiteY72" fmla="*/ 803725 h 1331086"/>
              <a:gd name="connsiteX73" fmla="*/ 6569160 w 10007644"/>
              <a:gd name="connsiteY73" fmla="*/ 805512 h 1331086"/>
              <a:gd name="connsiteX74" fmla="*/ 6569160 w 10007644"/>
              <a:gd name="connsiteY74" fmla="*/ 896901 h 1331086"/>
              <a:gd name="connsiteX75" fmla="*/ 6571014 w 10007644"/>
              <a:gd name="connsiteY75" fmla="*/ 898688 h 1331086"/>
              <a:gd name="connsiteX76" fmla="*/ 6579822 w 10007644"/>
              <a:gd name="connsiteY76" fmla="*/ 898688 h 1331086"/>
              <a:gd name="connsiteX77" fmla="*/ 6581676 w 10007644"/>
              <a:gd name="connsiteY77" fmla="*/ 896901 h 1331086"/>
              <a:gd name="connsiteX78" fmla="*/ 6581676 w 10007644"/>
              <a:gd name="connsiteY78" fmla="*/ 805512 h 1331086"/>
              <a:gd name="connsiteX79" fmla="*/ 6579822 w 10007644"/>
              <a:gd name="connsiteY79" fmla="*/ 803725 h 1331086"/>
              <a:gd name="connsiteX80" fmla="*/ 3439635 w 10007644"/>
              <a:gd name="connsiteY80" fmla="*/ 803725 h 1331086"/>
              <a:gd name="connsiteX81" fmla="*/ 3437781 w 10007644"/>
              <a:gd name="connsiteY81" fmla="*/ 805512 h 1331086"/>
              <a:gd name="connsiteX82" fmla="*/ 3437781 w 10007644"/>
              <a:gd name="connsiteY82" fmla="*/ 896901 h 1331086"/>
              <a:gd name="connsiteX83" fmla="*/ 3439635 w 10007644"/>
              <a:gd name="connsiteY83" fmla="*/ 898688 h 1331086"/>
              <a:gd name="connsiteX84" fmla="*/ 3448443 w 10007644"/>
              <a:gd name="connsiteY84" fmla="*/ 898688 h 1331086"/>
              <a:gd name="connsiteX85" fmla="*/ 3450297 w 10007644"/>
              <a:gd name="connsiteY85" fmla="*/ 896901 h 1331086"/>
              <a:gd name="connsiteX86" fmla="*/ 3450297 w 10007644"/>
              <a:gd name="connsiteY86" fmla="*/ 805512 h 1331086"/>
              <a:gd name="connsiteX87" fmla="*/ 3448443 w 10007644"/>
              <a:gd name="connsiteY87" fmla="*/ 803725 h 1331086"/>
              <a:gd name="connsiteX88" fmla="*/ 308256 w 10007644"/>
              <a:gd name="connsiteY88" fmla="*/ 803725 h 1331086"/>
              <a:gd name="connsiteX89" fmla="*/ 306402 w 10007644"/>
              <a:gd name="connsiteY89" fmla="*/ 805512 h 1331086"/>
              <a:gd name="connsiteX90" fmla="*/ 306402 w 10007644"/>
              <a:gd name="connsiteY90" fmla="*/ 896901 h 1331086"/>
              <a:gd name="connsiteX91" fmla="*/ 308256 w 10007644"/>
              <a:gd name="connsiteY91" fmla="*/ 898688 h 1331086"/>
              <a:gd name="connsiteX92" fmla="*/ 317064 w 10007644"/>
              <a:gd name="connsiteY92" fmla="*/ 898688 h 1331086"/>
              <a:gd name="connsiteX93" fmla="*/ 318918 w 10007644"/>
              <a:gd name="connsiteY93" fmla="*/ 896901 h 1331086"/>
              <a:gd name="connsiteX94" fmla="*/ 318918 w 10007644"/>
              <a:gd name="connsiteY94" fmla="*/ 805512 h 1331086"/>
              <a:gd name="connsiteX95" fmla="*/ 317064 w 10007644"/>
              <a:gd name="connsiteY95" fmla="*/ 803725 h 1331086"/>
              <a:gd name="connsiteX96" fmla="*/ 9702393 w 10007644"/>
              <a:gd name="connsiteY96" fmla="*/ 618061 h 1331086"/>
              <a:gd name="connsiteX97" fmla="*/ 9700539 w 10007644"/>
              <a:gd name="connsiteY97" fmla="*/ 619848 h 1331086"/>
              <a:gd name="connsiteX98" fmla="*/ 9700539 w 10007644"/>
              <a:gd name="connsiteY98" fmla="*/ 711237 h 1331086"/>
              <a:gd name="connsiteX99" fmla="*/ 9702393 w 10007644"/>
              <a:gd name="connsiteY99" fmla="*/ 713024 h 1331086"/>
              <a:gd name="connsiteX100" fmla="*/ 9711201 w 10007644"/>
              <a:gd name="connsiteY100" fmla="*/ 713024 h 1331086"/>
              <a:gd name="connsiteX101" fmla="*/ 9713055 w 10007644"/>
              <a:gd name="connsiteY101" fmla="*/ 711237 h 1331086"/>
              <a:gd name="connsiteX102" fmla="*/ 9713055 w 10007644"/>
              <a:gd name="connsiteY102" fmla="*/ 619848 h 1331086"/>
              <a:gd name="connsiteX103" fmla="*/ 9711201 w 10007644"/>
              <a:gd name="connsiteY103" fmla="*/ 618061 h 1331086"/>
              <a:gd name="connsiteX104" fmla="*/ 6571014 w 10007644"/>
              <a:gd name="connsiteY104" fmla="*/ 618061 h 1331086"/>
              <a:gd name="connsiteX105" fmla="*/ 6569160 w 10007644"/>
              <a:gd name="connsiteY105" fmla="*/ 619848 h 1331086"/>
              <a:gd name="connsiteX106" fmla="*/ 6569160 w 10007644"/>
              <a:gd name="connsiteY106" fmla="*/ 711237 h 1331086"/>
              <a:gd name="connsiteX107" fmla="*/ 6571014 w 10007644"/>
              <a:gd name="connsiteY107" fmla="*/ 713024 h 1331086"/>
              <a:gd name="connsiteX108" fmla="*/ 6579822 w 10007644"/>
              <a:gd name="connsiteY108" fmla="*/ 713024 h 1331086"/>
              <a:gd name="connsiteX109" fmla="*/ 6581676 w 10007644"/>
              <a:gd name="connsiteY109" fmla="*/ 711237 h 1331086"/>
              <a:gd name="connsiteX110" fmla="*/ 6581676 w 10007644"/>
              <a:gd name="connsiteY110" fmla="*/ 619848 h 1331086"/>
              <a:gd name="connsiteX111" fmla="*/ 6579822 w 10007644"/>
              <a:gd name="connsiteY111" fmla="*/ 618061 h 1331086"/>
              <a:gd name="connsiteX112" fmla="*/ 3439635 w 10007644"/>
              <a:gd name="connsiteY112" fmla="*/ 618061 h 1331086"/>
              <a:gd name="connsiteX113" fmla="*/ 3437781 w 10007644"/>
              <a:gd name="connsiteY113" fmla="*/ 619848 h 1331086"/>
              <a:gd name="connsiteX114" fmla="*/ 3437781 w 10007644"/>
              <a:gd name="connsiteY114" fmla="*/ 711237 h 1331086"/>
              <a:gd name="connsiteX115" fmla="*/ 3439635 w 10007644"/>
              <a:gd name="connsiteY115" fmla="*/ 713024 h 1331086"/>
              <a:gd name="connsiteX116" fmla="*/ 3448443 w 10007644"/>
              <a:gd name="connsiteY116" fmla="*/ 713024 h 1331086"/>
              <a:gd name="connsiteX117" fmla="*/ 3450297 w 10007644"/>
              <a:gd name="connsiteY117" fmla="*/ 711237 h 1331086"/>
              <a:gd name="connsiteX118" fmla="*/ 3450297 w 10007644"/>
              <a:gd name="connsiteY118" fmla="*/ 619848 h 1331086"/>
              <a:gd name="connsiteX119" fmla="*/ 3448443 w 10007644"/>
              <a:gd name="connsiteY119" fmla="*/ 618061 h 1331086"/>
              <a:gd name="connsiteX120" fmla="*/ 308256 w 10007644"/>
              <a:gd name="connsiteY120" fmla="*/ 618061 h 1331086"/>
              <a:gd name="connsiteX121" fmla="*/ 306402 w 10007644"/>
              <a:gd name="connsiteY121" fmla="*/ 619848 h 1331086"/>
              <a:gd name="connsiteX122" fmla="*/ 306402 w 10007644"/>
              <a:gd name="connsiteY122" fmla="*/ 711237 h 1331086"/>
              <a:gd name="connsiteX123" fmla="*/ 308256 w 10007644"/>
              <a:gd name="connsiteY123" fmla="*/ 713024 h 1331086"/>
              <a:gd name="connsiteX124" fmla="*/ 317064 w 10007644"/>
              <a:gd name="connsiteY124" fmla="*/ 713024 h 1331086"/>
              <a:gd name="connsiteX125" fmla="*/ 318918 w 10007644"/>
              <a:gd name="connsiteY125" fmla="*/ 711237 h 1331086"/>
              <a:gd name="connsiteX126" fmla="*/ 318918 w 10007644"/>
              <a:gd name="connsiteY126" fmla="*/ 619848 h 1331086"/>
              <a:gd name="connsiteX127" fmla="*/ 317064 w 10007644"/>
              <a:gd name="connsiteY127" fmla="*/ 618061 h 1331086"/>
              <a:gd name="connsiteX128" fmla="*/ 9702393 w 10007644"/>
              <a:gd name="connsiteY128" fmla="*/ 432397 h 1331086"/>
              <a:gd name="connsiteX129" fmla="*/ 9700539 w 10007644"/>
              <a:gd name="connsiteY129" fmla="*/ 434184 h 1331086"/>
              <a:gd name="connsiteX130" fmla="*/ 9700539 w 10007644"/>
              <a:gd name="connsiteY130" fmla="*/ 525573 h 1331086"/>
              <a:gd name="connsiteX131" fmla="*/ 9702393 w 10007644"/>
              <a:gd name="connsiteY131" fmla="*/ 527360 h 1331086"/>
              <a:gd name="connsiteX132" fmla="*/ 9711201 w 10007644"/>
              <a:gd name="connsiteY132" fmla="*/ 527360 h 1331086"/>
              <a:gd name="connsiteX133" fmla="*/ 9713055 w 10007644"/>
              <a:gd name="connsiteY133" fmla="*/ 525573 h 1331086"/>
              <a:gd name="connsiteX134" fmla="*/ 9713055 w 10007644"/>
              <a:gd name="connsiteY134" fmla="*/ 434184 h 1331086"/>
              <a:gd name="connsiteX135" fmla="*/ 9711201 w 10007644"/>
              <a:gd name="connsiteY135" fmla="*/ 432397 h 1331086"/>
              <a:gd name="connsiteX136" fmla="*/ 6571014 w 10007644"/>
              <a:gd name="connsiteY136" fmla="*/ 432397 h 1331086"/>
              <a:gd name="connsiteX137" fmla="*/ 6569160 w 10007644"/>
              <a:gd name="connsiteY137" fmla="*/ 434184 h 1331086"/>
              <a:gd name="connsiteX138" fmla="*/ 6569160 w 10007644"/>
              <a:gd name="connsiteY138" fmla="*/ 525573 h 1331086"/>
              <a:gd name="connsiteX139" fmla="*/ 6571014 w 10007644"/>
              <a:gd name="connsiteY139" fmla="*/ 527360 h 1331086"/>
              <a:gd name="connsiteX140" fmla="*/ 6579822 w 10007644"/>
              <a:gd name="connsiteY140" fmla="*/ 527360 h 1331086"/>
              <a:gd name="connsiteX141" fmla="*/ 6581676 w 10007644"/>
              <a:gd name="connsiteY141" fmla="*/ 525573 h 1331086"/>
              <a:gd name="connsiteX142" fmla="*/ 6581676 w 10007644"/>
              <a:gd name="connsiteY142" fmla="*/ 434184 h 1331086"/>
              <a:gd name="connsiteX143" fmla="*/ 6579822 w 10007644"/>
              <a:gd name="connsiteY143" fmla="*/ 432397 h 1331086"/>
              <a:gd name="connsiteX144" fmla="*/ 3439635 w 10007644"/>
              <a:gd name="connsiteY144" fmla="*/ 432397 h 1331086"/>
              <a:gd name="connsiteX145" fmla="*/ 3437781 w 10007644"/>
              <a:gd name="connsiteY145" fmla="*/ 434184 h 1331086"/>
              <a:gd name="connsiteX146" fmla="*/ 3437781 w 10007644"/>
              <a:gd name="connsiteY146" fmla="*/ 525573 h 1331086"/>
              <a:gd name="connsiteX147" fmla="*/ 3439635 w 10007644"/>
              <a:gd name="connsiteY147" fmla="*/ 527360 h 1331086"/>
              <a:gd name="connsiteX148" fmla="*/ 3448443 w 10007644"/>
              <a:gd name="connsiteY148" fmla="*/ 527360 h 1331086"/>
              <a:gd name="connsiteX149" fmla="*/ 3450297 w 10007644"/>
              <a:gd name="connsiteY149" fmla="*/ 525573 h 1331086"/>
              <a:gd name="connsiteX150" fmla="*/ 3450297 w 10007644"/>
              <a:gd name="connsiteY150" fmla="*/ 434184 h 1331086"/>
              <a:gd name="connsiteX151" fmla="*/ 3448443 w 10007644"/>
              <a:gd name="connsiteY151" fmla="*/ 432397 h 1331086"/>
              <a:gd name="connsiteX152" fmla="*/ 308256 w 10007644"/>
              <a:gd name="connsiteY152" fmla="*/ 432397 h 1331086"/>
              <a:gd name="connsiteX153" fmla="*/ 306402 w 10007644"/>
              <a:gd name="connsiteY153" fmla="*/ 434184 h 1331086"/>
              <a:gd name="connsiteX154" fmla="*/ 306402 w 10007644"/>
              <a:gd name="connsiteY154" fmla="*/ 525573 h 1331086"/>
              <a:gd name="connsiteX155" fmla="*/ 308256 w 10007644"/>
              <a:gd name="connsiteY155" fmla="*/ 527360 h 1331086"/>
              <a:gd name="connsiteX156" fmla="*/ 317064 w 10007644"/>
              <a:gd name="connsiteY156" fmla="*/ 527360 h 1331086"/>
              <a:gd name="connsiteX157" fmla="*/ 318918 w 10007644"/>
              <a:gd name="connsiteY157" fmla="*/ 525573 h 1331086"/>
              <a:gd name="connsiteX158" fmla="*/ 318918 w 10007644"/>
              <a:gd name="connsiteY158" fmla="*/ 434184 h 1331086"/>
              <a:gd name="connsiteX159" fmla="*/ 317064 w 10007644"/>
              <a:gd name="connsiteY159" fmla="*/ 432397 h 1331086"/>
              <a:gd name="connsiteX160" fmla="*/ 9702393 w 10007644"/>
              <a:gd name="connsiteY160" fmla="*/ 246733 h 1331086"/>
              <a:gd name="connsiteX161" fmla="*/ 9700539 w 10007644"/>
              <a:gd name="connsiteY161" fmla="*/ 248520 h 1331086"/>
              <a:gd name="connsiteX162" fmla="*/ 9700539 w 10007644"/>
              <a:gd name="connsiteY162" fmla="*/ 339909 h 1331086"/>
              <a:gd name="connsiteX163" fmla="*/ 9702393 w 10007644"/>
              <a:gd name="connsiteY163" fmla="*/ 341696 h 1331086"/>
              <a:gd name="connsiteX164" fmla="*/ 9711201 w 10007644"/>
              <a:gd name="connsiteY164" fmla="*/ 341696 h 1331086"/>
              <a:gd name="connsiteX165" fmla="*/ 9713055 w 10007644"/>
              <a:gd name="connsiteY165" fmla="*/ 339909 h 1331086"/>
              <a:gd name="connsiteX166" fmla="*/ 9713055 w 10007644"/>
              <a:gd name="connsiteY166" fmla="*/ 248520 h 1331086"/>
              <a:gd name="connsiteX167" fmla="*/ 9711201 w 10007644"/>
              <a:gd name="connsiteY167" fmla="*/ 246733 h 1331086"/>
              <a:gd name="connsiteX168" fmla="*/ 6571014 w 10007644"/>
              <a:gd name="connsiteY168" fmla="*/ 246733 h 1331086"/>
              <a:gd name="connsiteX169" fmla="*/ 6569160 w 10007644"/>
              <a:gd name="connsiteY169" fmla="*/ 248520 h 1331086"/>
              <a:gd name="connsiteX170" fmla="*/ 6569160 w 10007644"/>
              <a:gd name="connsiteY170" fmla="*/ 339909 h 1331086"/>
              <a:gd name="connsiteX171" fmla="*/ 6571014 w 10007644"/>
              <a:gd name="connsiteY171" fmla="*/ 341696 h 1331086"/>
              <a:gd name="connsiteX172" fmla="*/ 6579822 w 10007644"/>
              <a:gd name="connsiteY172" fmla="*/ 341696 h 1331086"/>
              <a:gd name="connsiteX173" fmla="*/ 6581676 w 10007644"/>
              <a:gd name="connsiteY173" fmla="*/ 339909 h 1331086"/>
              <a:gd name="connsiteX174" fmla="*/ 6581676 w 10007644"/>
              <a:gd name="connsiteY174" fmla="*/ 248520 h 1331086"/>
              <a:gd name="connsiteX175" fmla="*/ 6579822 w 10007644"/>
              <a:gd name="connsiteY175" fmla="*/ 246733 h 1331086"/>
              <a:gd name="connsiteX176" fmla="*/ 3439635 w 10007644"/>
              <a:gd name="connsiteY176" fmla="*/ 246733 h 1331086"/>
              <a:gd name="connsiteX177" fmla="*/ 3437781 w 10007644"/>
              <a:gd name="connsiteY177" fmla="*/ 248520 h 1331086"/>
              <a:gd name="connsiteX178" fmla="*/ 3437781 w 10007644"/>
              <a:gd name="connsiteY178" fmla="*/ 339909 h 1331086"/>
              <a:gd name="connsiteX179" fmla="*/ 3439635 w 10007644"/>
              <a:gd name="connsiteY179" fmla="*/ 341696 h 1331086"/>
              <a:gd name="connsiteX180" fmla="*/ 3448443 w 10007644"/>
              <a:gd name="connsiteY180" fmla="*/ 341696 h 1331086"/>
              <a:gd name="connsiteX181" fmla="*/ 3450297 w 10007644"/>
              <a:gd name="connsiteY181" fmla="*/ 339909 h 1331086"/>
              <a:gd name="connsiteX182" fmla="*/ 3450297 w 10007644"/>
              <a:gd name="connsiteY182" fmla="*/ 248520 h 1331086"/>
              <a:gd name="connsiteX183" fmla="*/ 3448443 w 10007644"/>
              <a:gd name="connsiteY183" fmla="*/ 246733 h 1331086"/>
              <a:gd name="connsiteX184" fmla="*/ 308256 w 10007644"/>
              <a:gd name="connsiteY184" fmla="*/ 246733 h 1331086"/>
              <a:gd name="connsiteX185" fmla="*/ 306402 w 10007644"/>
              <a:gd name="connsiteY185" fmla="*/ 248520 h 1331086"/>
              <a:gd name="connsiteX186" fmla="*/ 306402 w 10007644"/>
              <a:gd name="connsiteY186" fmla="*/ 339909 h 1331086"/>
              <a:gd name="connsiteX187" fmla="*/ 308256 w 10007644"/>
              <a:gd name="connsiteY187" fmla="*/ 341696 h 1331086"/>
              <a:gd name="connsiteX188" fmla="*/ 317064 w 10007644"/>
              <a:gd name="connsiteY188" fmla="*/ 341696 h 1331086"/>
              <a:gd name="connsiteX189" fmla="*/ 318918 w 10007644"/>
              <a:gd name="connsiteY189" fmla="*/ 339909 h 1331086"/>
              <a:gd name="connsiteX190" fmla="*/ 318918 w 10007644"/>
              <a:gd name="connsiteY190" fmla="*/ 248520 h 1331086"/>
              <a:gd name="connsiteX191" fmla="*/ 317064 w 10007644"/>
              <a:gd name="connsiteY191" fmla="*/ 246733 h 1331086"/>
              <a:gd name="connsiteX192" fmla="*/ 9702393 w 10007644"/>
              <a:gd name="connsiteY192" fmla="*/ 61069 h 1331086"/>
              <a:gd name="connsiteX193" fmla="*/ 9700539 w 10007644"/>
              <a:gd name="connsiteY193" fmla="*/ 62856 h 1331086"/>
              <a:gd name="connsiteX194" fmla="*/ 9700539 w 10007644"/>
              <a:gd name="connsiteY194" fmla="*/ 154245 h 1331086"/>
              <a:gd name="connsiteX195" fmla="*/ 9702393 w 10007644"/>
              <a:gd name="connsiteY195" fmla="*/ 156032 h 1331086"/>
              <a:gd name="connsiteX196" fmla="*/ 9711201 w 10007644"/>
              <a:gd name="connsiteY196" fmla="*/ 156032 h 1331086"/>
              <a:gd name="connsiteX197" fmla="*/ 9713055 w 10007644"/>
              <a:gd name="connsiteY197" fmla="*/ 154245 h 1331086"/>
              <a:gd name="connsiteX198" fmla="*/ 9713055 w 10007644"/>
              <a:gd name="connsiteY198" fmla="*/ 62856 h 1331086"/>
              <a:gd name="connsiteX199" fmla="*/ 9711201 w 10007644"/>
              <a:gd name="connsiteY199" fmla="*/ 61069 h 1331086"/>
              <a:gd name="connsiteX200" fmla="*/ 6571014 w 10007644"/>
              <a:gd name="connsiteY200" fmla="*/ 61069 h 1331086"/>
              <a:gd name="connsiteX201" fmla="*/ 6569160 w 10007644"/>
              <a:gd name="connsiteY201" fmla="*/ 62856 h 1331086"/>
              <a:gd name="connsiteX202" fmla="*/ 6569160 w 10007644"/>
              <a:gd name="connsiteY202" fmla="*/ 154245 h 1331086"/>
              <a:gd name="connsiteX203" fmla="*/ 6571014 w 10007644"/>
              <a:gd name="connsiteY203" fmla="*/ 156032 h 1331086"/>
              <a:gd name="connsiteX204" fmla="*/ 6579822 w 10007644"/>
              <a:gd name="connsiteY204" fmla="*/ 156032 h 1331086"/>
              <a:gd name="connsiteX205" fmla="*/ 6581676 w 10007644"/>
              <a:gd name="connsiteY205" fmla="*/ 154245 h 1331086"/>
              <a:gd name="connsiteX206" fmla="*/ 6581676 w 10007644"/>
              <a:gd name="connsiteY206" fmla="*/ 62856 h 1331086"/>
              <a:gd name="connsiteX207" fmla="*/ 6579822 w 10007644"/>
              <a:gd name="connsiteY207" fmla="*/ 61069 h 1331086"/>
              <a:gd name="connsiteX208" fmla="*/ 3439635 w 10007644"/>
              <a:gd name="connsiteY208" fmla="*/ 61069 h 1331086"/>
              <a:gd name="connsiteX209" fmla="*/ 3437781 w 10007644"/>
              <a:gd name="connsiteY209" fmla="*/ 62856 h 1331086"/>
              <a:gd name="connsiteX210" fmla="*/ 3437781 w 10007644"/>
              <a:gd name="connsiteY210" fmla="*/ 154245 h 1331086"/>
              <a:gd name="connsiteX211" fmla="*/ 3439635 w 10007644"/>
              <a:gd name="connsiteY211" fmla="*/ 156032 h 1331086"/>
              <a:gd name="connsiteX212" fmla="*/ 3448443 w 10007644"/>
              <a:gd name="connsiteY212" fmla="*/ 156032 h 1331086"/>
              <a:gd name="connsiteX213" fmla="*/ 3450297 w 10007644"/>
              <a:gd name="connsiteY213" fmla="*/ 154245 h 1331086"/>
              <a:gd name="connsiteX214" fmla="*/ 3450297 w 10007644"/>
              <a:gd name="connsiteY214" fmla="*/ 62856 h 1331086"/>
              <a:gd name="connsiteX215" fmla="*/ 3448443 w 10007644"/>
              <a:gd name="connsiteY215" fmla="*/ 61069 h 1331086"/>
              <a:gd name="connsiteX216" fmla="*/ 308256 w 10007644"/>
              <a:gd name="connsiteY216" fmla="*/ 61069 h 1331086"/>
              <a:gd name="connsiteX217" fmla="*/ 306402 w 10007644"/>
              <a:gd name="connsiteY217" fmla="*/ 62856 h 1331086"/>
              <a:gd name="connsiteX218" fmla="*/ 306402 w 10007644"/>
              <a:gd name="connsiteY218" fmla="*/ 154245 h 1331086"/>
              <a:gd name="connsiteX219" fmla="*/ 308256 w 10007644"/>
              <a:gd name="connsiteY219" fmla="*/ 156032 h 1331086"/>
              <a:gd name="connsiteX220" fmla="*/ 317064 w 10007644"/>
              <a:gd name="connsiteY220" fmla="*/ 156032 h 1331086"/>
              <a:gd name="connsiteX221" fmla="*/ 318918 w 10007644"/>
              <a:gd name="connsiteY221" fmla="*/ 154245 h 1331086"/>
              <a:gd name="connsiteX222" fmla="*/ 318918 w 10007644"/>
              <a:gd name="connsiteY222" fmla="*/ 62856 h 1331086"/>
              <a:gd name="connsiteX223" fmla="*/ 317064 w 10007644"/>
              <a:gd name="connsiteY223" fmla="*/ 61069 h 1331086"/>
              <a:gd name="connsiteX224" fmla="*/ 0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0 w 10007644"/>
              <a:gd name="connsiteY22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6571014" y="1175053"/>
                </a:moveTo>
                <a:cubicBezTo>
                  <a:pt x="6571014" y="1175053"/>
                  <a:pt x="6569160" y="1175053"/>
                  <a:pt x="6569160" y="1176840"/>
                </a:cubicBezTo>
                <a:lnTo>
                  <a:pt x="6569160" y="1268229"/>
                </a:lnTo>
                <a:cubicBezTo>
                  <a:pt x="6569160" y="1268229"/>
                  <a:pt x="6569160" y="1270016"/>
                  <a:pt x="6571014" y="1270016"/>
                </a:cubicBezTo>
                <a:lnTo>
                  <a:pt x="6579822" y="1270016"/>
                </a:lnTo>
                <a:cubicBezTo>
                  <a:pt x="6579822" y="1270016"/>
                  <a:pt x="6581676" y="1270016"/>
                  <a:pt x="6581676" y="1268229"/>
                </a:cubicBezTo>
                <a:lnTo>
                  <a:pt x="6581676" y="1176840"/>
                </a:lnTo>
                <a:cubicBezTo>
                  <a:pt x="6581676" y="1176840"/>
                  <a:pt x="6581676" y="1175053"/>
                  <a:pt x="6579822" y="1175053"/>
                </a:cubicBezTo>
                <a:close/>
                <a:moveTo>
                  <a:pt x="3439635" y="1175053"/>
                </a:moveTo>
                <a:cubicBezTo>
                  <a:pt x="3439635" y="1175053"/>
                  <a:pt x="3437781" y="1175053"/>
                  <a:pt x="3437781" y="1176840"/>
                </a:cubicBezTo>
                <a:lnTo>
                  <a:pt x="3437781" y="1268229"/>
                </a:lnTo>
                <a:cubicBezTo>
                  <a:pt x="3437781" y="1268229"/>
                  <a:pt x="3437781" y="1270016"/>
                  <a:pt x="3439635" y="1270016"/>
                </a:cubicBezTo>
                <a:lnTo>
                  <a:pt x="3448443" y="1270016"/>
                </a:lnTo>
                <a:cubicBezTo>
                  <a:pt x="3448443" y="1270016"/>
                  <a:pt x="3450297" y="1270016"/>
                  <a:pt x="3450297" y="1268229"/>
                </a:cubicBezTo>
                <a:lnTo>
                  <a:pt x="3450297" y="1176840"/>
                </a:lnTo>
                <a:cubicBezTo>
                  <a:pt x="3450297" y="1176840"/>
                  <a:pt x="3450297" y="1175053"/>
                  <a:pt x="3448443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6571014" y="989389"/>
                </a:moveTo>
                <a:cubicBezTo>
                  <a:pt x="6571014" y="989389"/>
                  <a:pt x="6569160" y="989389"/>
                  <a:pt x="6569160" y="991176"/>
                </a:cubicBezTo>
                <a:lnTo>
                  <a:pt x="6569160" y="1082565"/>
                </a:lnTo>
                <a:cubicBezTo>
                  <a:pt x="6569160" y="1082565"/>
                  <a:pt x="6569160" y="1084352"/>
                  <a:pt x="6571014" y="1084352"/>
                </a:cubicBezTo>
                <a:lnTo>
                  <a:pt x="6579822" y="1084352"/>
                </a:lnTo>
                <a:cubicBezTo>
                  <a:pt x="6579822" y="1084352"/>
                  <a:pt x="6581676" y="1084352"/>
                  <a:pt x="6581676" y="1082565"/>
                </a:cubicBezTo>
                <a:lnTo>
                  <a:pt x="6581676" y="991176"/>
                </a:lnTo>
                <a:cubicBezTo>
                  <a:pt x="6581676" y="991176"/>
                  <a:pt x="6581676" y="989389"/>
                  <a:pt x="6579822" y="989389"/>
                </a:cubicBezTo>
                <a:close/>
                <a:moveTo>
                  <a:pt x="3439635" y="989389"/>
                </a:moveTo>
                <a:cubicBezTo>
                  <a:pt x="3439635" y="989389"/>
                  <a:pt x="3437781" y="989389"/>
                  <a:pt x="3437781" y="991176"/>
                </a:cubicBezTo>
                <a:lnTo>
                  <a:pt x="3437781" y="1082565"/>
                </a:lnTo>
                <a:cubicBezTo>
                  <a:pt x="3437781" y="1082565"/>
                  <a:pt x="3437781" y="1084352"/>
                  <a:pt x="3439635" y="1084352"/>
                </a:cubicBezTo>
                <a:lnTo>
                  <a:pt x="3448443" y="1084352"/>
                </a:lnTo>
                <a:cubicBezTo>
                  <a:pt x="3448443" y="1084352"/>
                  <a:pt x="3450297" y="1084352"/>
                  <a:pt x="3450297" y="1082565"/>
                </a:cubicBezTo>
                <a:lnTo>
                  <a:pt x="3450297" y="991176"/>
                </a:lnTo>
                <a:cubicBezTo>
                  <a:pt x="3450297" y="991176"/>
                  <a:pt x="3450297" y="989389"/>
                  <a:pt x="3448443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6571014" y="803725"/>
                </a:moveTo>
                <a:cubicBezTo>
                  <a:pt x="6571014" y="803725"/>
                  <a:pt x="6569160" y="803725"/>
                  <a:pt x="6569160" y="805512"/>
                </a:cubicBezTo>
                <a:lnTo>
                  <a:pt x="6569160" y="896901"/>
                </a:lnTo>
                <a:cubicBezTo>
                  <a:pt x="6569160" y="896901"/>
                  <a:pt x="6569160" y="898688"/>
                  <a:pt x="6571014" y="898688"/>
                </a:cubicBezTo>
                <a:lnTo>
                  <a:pt x="6579822" y="898688"/>
                </a:lnTo>
                <a:cubicBezTo>
                  <a:pt x="6579822" y="898688"/>
                  <a:pt x="6581676" y="898688"/>
                  <a:pt x="6581676" y="896901"/>
                </a:cubicBezTo>
                <a:lnTo>
                  <a:pt x="6581676" y="805512"/>
                </a:lnTo>
                <a:cubicBezTo>
                  <a:pt x="6581676" y="805512"/>
                  <a:pt x="6581676" y="803725"/>
                  <a:pt x="6579822" y="803725"/>
                </a:cubicBezTo>
                <a:close/>
                <a:moveTo>
                  <a:pt x="3439635" y="803725"/>
                </a:moveTo>
                <a:cubicBezTo>
                  <a:pt x="3439635" y="803725"/>
                  <a:pt x="3437781" y="803725"/>
                  <a:pt x="3437781" y="805512"/>
                </a:cubicBezTo>
                <a:lnTo>
                  <a:pt x="3437781" y="896901"/>
                </a:lnTo>
                <a:cubicBezTo>
                  <a:pt x="3437781" y="896901"/>
                  <a:pt x="3437781" y="898688"/>
                  <a:pt x="3439635" y="898688"/>
                </a:cubicBezTo>
                <a:lnTo>
                  <a:pt x="3448443" y="898688"/>
                </a:lnTo>
                <a:cubicBezTo>
                  <a:pt x="3448443" y="898688"/>
                  <a:pt x="3450297" y="898688"/>
                  <a:pt x="3450297" y="896901"/>
                </a:cubicBezTo>
                <a:lnTo>
                  <a:pt x="3450297" y="805512"/>
                </a:lnTo>
                <a:cubicBezTo>
                  <a:pt x="3450297" y="805512"/>
                  <a:pt x="3450297" y="803725"/>
                  <a:pt x="3448443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6571014" y="618061"/>
                </a:moveTo>
                <a:cubicBezTo>
                  <a:pt x="6571014" y="618061"/>
                  <a:pt x="6569160" y="618061"/>
                  <a:pt x="6569160" y="619848"/>
                </a:cubicBezTo>
                <a:lnTo>
                  <a:pt x="6569160" y="711237"/>
                </a:lnTo>
                <a:cubicBezTo>
                  <a:pt x="6569160" y="711237"/>
                  <a:pt x="6569160" y="713024"/>
                  <a:pt x="6571014" y="713024"/>
                </a:cubicBezTo>
                <a:lnTo>
                  <a:pt x="6579822" y="713024"/>
                </a:lnTo>
                <a:cubicBezTo>
                  <a:pt x="6579822" y="713024"/>
                  <a:pt x="6581676" y="713024"/>
                  <a:pt x="6581676" y="711237"/>
                </a:cubicBezTo>
                <a:lnTo>
                  <a:pt x="6581676" y="619848"/>
                </a:lnTo>
                <a:cubicBezTo>
                  <a:pt x="6581676" y="619848"/>
                  <a:pt x="6581676" y="618061"/>
                  <a:pt x="6579822" y="618061"/>
                </a:cubicBezTo>
                <a:close/>
                <a:moveTo>
                  <a:pt x="3439635" y="618061"/>
                </a:moveTo>
                <a:cubicBezTo>
                  <a:pt x="3439635" y="618061"/>
                  <a:pt x="3437781" y="618061"/>
                  <a:pt x="3437781" y="619848"/>
                </a:cubicBezTo>
                <a:lnTo>
                  <a:pt x="3437781" y="711237"/>
                </a:lnTo>
                <a:cubicBezTo>
                  <a:pt x="3437781" y="711237"/>
                  <a:pt x="3437781" y="713024"/>
                  <a:pt x="3439635" y="713024"/>
                </a:cubicBezTo>
                <a:lnTo>
                  <a:pt x="3448443" y="713024"/>
                </a:lnTo>
                <a:cubicBezTo>
                  <a:pt x="3448443" y="713024"/>
                  <a:pt x="3450297" y="713024"/>
                  <a:pt x="3450297" y="711237"/>
                </a:cubicBezTo>
                <a:lnTo>
                  <a:pt x="3450297" y="619848"/>
                </a:lnTo>
                <a:cubicBezTo>
                  <a:pt x="3450297" y="619848"/>
                  <a:pt x="3450297" y="618061"/>
                  <a:pt x="3448443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6571014" y="432397"/>
                </a:moveTo>
                <a:cubicBezTo>
                  <a:pt x="6571014" y="432397"/>
                  <a:pt x="6569160" y="432397"/>
                  <a:pt x="6569160" y="434184"/>
                </a:cubicBezTo>
                <a:lnTo>
                  <a:pt x="6569160" y="525573"/>
                </a:lnTo>
                <a:cubicBezTo>
                  <a:pt x="6569160" y="525573"/>
                  <a:pt x="6569160" y="527360"/>
                  <a:pt x="6571014" y="527360"/>
                </a:cubicBezTo>
                <a:lnTo>
                  <a:pt x="6579822" y="527360"/>
                </a:lnTo>
                <a:cubicBezTo>
                  <a:pt x="6579822" y="527360"/>
                  <a:pt x="6581676" y="527360"/>
                  <a:pt x="6581676" y="525573"/>
                </a:cubicBezTo>
                <a:lnTo>
                  <a:pt x="6581676" y="434184"/>
                </a:lnTo>
                <a:cubicBezTo>
                  <a:pt x="6581676" y="434184"/>
                  <a:pt x="6581676" y="432397"/>
                  <a:pt x="6579822" y="432397"/>
                </a:cubicBezTo>
                <a:close/>
                <a:moveTo>
                  <a:pt x="3439635" y="432397"/>
                </a:moveTo>
                <a:cubicBezTo>
                  <a:pt x="3439635" y="432397"/>
                  <a:pt x="3437781" y="432397"/>
                  <a:pt x="3437781" y="434184"/>
                </a:cubicBezTo>
                <a:lnTo>
                  <a:pt x="3437781" y="525573"/>
                </a:lnTo>
                <a:cubicBezTo>
                  <a:pt x="3437781" y="525573"/>
                  <a:pt x="3437781" y="527360"/>
                  <a:pt x="3439635" y="527360"/>
                </a:cubicBezTo>
                <a:lnTo>
                  <a:pt x="3448443" y="527360"/>
                </a:lnTo>
                <a:cubicBezTo>
                  <a:pt x="3448443" y="527360"/>
                  <a:pt x="3450297" y="527360"/>
                  <a:pt x="3450297" y="525573"/>
                </a:cubicBezTo>
                <a:lnTo>
                  <a:pt x="3450297" y="434184"/>
                </a:lnTo>
                <a:cubicBezTo>
                  <a:pt x="3450297" y="434184"/>
                  <a:pt x="3450297" y="432397"/>
                  <a:pt x="3448443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6571014" y="246733"/>
                </a:moveTo>
                <a:cubicBezTo>
                  <a:pt x="6571014" y="246733"/>
                  <a:pt x="6569160" y="246733"/>
                  <a:pt x="6569160" y="248520"/>
                </a:cubicBezTo>
                <a:lnTo>
                  <a:pt x="6569160" y="339909"/>
                </a:lnTo>
                <a:cubicBezTo>
                  <a:pt x="6569160" y="339909"/>
                  <a:pt x="6569160" y="341696"/>
                  <a:pt x="6571014" y="341696"/>
                </a:cubicBezTo>
                <a:lnTo>
                  <a:pt x="6579822" y="341696"/>
                </a:lnTo>
                <a:cubicBezTo>
                  <a:pt x="6579822" y="341696"/>
                  <a:pt x="6581676" y="341696"/>
                  <a:pt x="6581676" y="339909"/>
                </a:cubicBezTo>
                <a:lnTo>
                  <a:pt x="6581676" y="248520"/>
                </a:lnTo>
                <a:cubicBezTo>
                  <a:pt x="6581676" y="248520"/>
                  <a:pt x="6581676" y="246733"/>
                  <a:pt x="6579822" y="246733"/>
                </a:cubicBezTo>
                <a:close/>
                <a:moveTo>
                  <a:pt x="3439635" y="246733"/>
                </a:moveTo>
                <a:cubicBezTo>
                  <a:pt x="3439635" y="246733"/>
                  <a:pt x="3437781" y="246733"/>
                  <a:pt x="3437781" y="248520"/>
                </a:cubicBezTo>
                <a:lnTo>
                  <a:pt x="3437781" y="339909"/>
                </a:lnTo>
                <a:cubicBezTo>
                  <a:pt x="3437781" y="339909"/>
                  <a:pt x="3437781" y="341696"/>
                  <a:pt x="3439635" y="341696"/>
                </a:cubicBezTo>
                <a:lnTo>
                  <a:pt x="3448443" y="341696"/>
                </a:lnTo>
                <a:cubicBezTo>
                  <a:pt x="3448443" y="341696"/>
                  <a:pt x="3450297" y="341696"/>
                  <a:pt x="3450297" y="339909"/>
                </a:cubicBezTo>
                <a:lnTo>
                  <a:pt x="3450297" y="248520"/>
                </a:lnTo>
                <a:cubicBezTo>
                  <a:pt x="3450297" y="248520"/>
                  <a:pt x="3450297" y="246733"/>
                  <a:pt x="3448443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6571014" y="61069"/>
                </a:moveTo>
                <a:cubicBezTo>
                  <a:pt x="6571014" y="61069"/>
                  <a:pt x="6569160" y="61069"/>
                  <a:pt x="6569160" y="62856"/>
                </a:cubicBezTo>
                <a:lnTo>
                  <a:pt x="6569160" y="154245"/>
                </a:lnTo>
                <a:cubicBezTo>
                  <a:pt x="6569160" y="154245"/>
                  <a:pt x="6569160" y="156032"/>
                  <a:pt x="6571014" y="156032"/>
                </a:cubicBezTo>
                <a:lnTo>
                  <a:pt x="6579822" y="156032"/>
                </a:lnTo>
                <a:cubicBezTo>
                  <a:pt x="6579822" y="156032"/>
                  <a:pt x="6581676" y="156032"/>
                  <a:pt x="6581676" y="154245"/>
                </a:cubicBezTo>
                <a:lnTo>
                  <a:pt x="6581676" y="62856"/>
                </a:lnTo>
                <a:cubicBezTo>
                  <a:pt x="6581676" y="62856"/>
                  <a:pt x="6581676" y="61069"/>
                  <a:pt x="6579822" y="61069"/>
                </a:cubicBezTo>
                <a:close/>
                <a:moveTo>
                  <a:pt x="3439635" y="61069"/>
                </a:moveTo>
                <a:cubicBezTo>
                  <a:pt x="3439635" y="61069"/>
                  <a:pt x="3437781" y="61069"/>
                  <a:pt x="3437781" y="62856"/>
                </a:cubicBezTo>
                <a:lnTo>
                  <a:pt x="3437781" y="154245"/>
                </a:lnTo>
                <a:cubicBezTo>
                  <a:pt x="3437781" y="154245"/>
                  <a:pt x="3437781" y="156032"/>
                  <a:pt x="3439635" y="156032"/>
                </a:cubicBezTo>
                <a:lnTo>
                  <a:pt x="3448443" y="156032"/>
                </a:lnTo>
                <a:cubicBezTo>
                  <a:pt x="3448443" y="156032"/>
                  <a:pt x="3450297" y="156032"/>
                  <a:pt x="3450297" y="154245"/>
                </a:cubicBezTo>
                <a:lnTo>
                  <a:pt x="3450297" y="62856"/>
                </a:lnTo>
                <a:cubicBezTo>
                  <a:pt x="3450297" y="62856"/>
                  <a:pt x="3450297" y="61069"/>
                  <a:pt x="3448443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57DF90-D55E-4473-A145-3F5FC59C6600}"/>
              </a:ext>
            </a:extLst>
          </p:cNvPr>
          <p:cNvSpPr txBox="1"/>
          <p:nvPr/>
        </p:nvSpPr>
        <p:spPr>
          <a:xfrm>
            <a:off x="1034157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January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74710E-EE76-415A-B50A-11554B1494BE}"/>
              </a:ext>
            </a:extLst>
          </p:cNvPr>
          <p:cNvSpPr txBox="1"/>
          <p:nvPr/>
        </p:nvSpPr>
        <p:spPr>
          <a:xfrm>
            <a:off x="4163450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43D30DB-D5A9-406E-AC8D-63B3E09AE529}"/>
              </a:ext>
            </a:extLst>
          </p:cNvPr>
          <p:cNvSpPr txBox="1"/>
          <p:nvPr/>
        </p:nvSpPr>
        <p:spPr>
          <a:xfrm>
            <a:off x="10422036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62C064-5A1F-4ADC-9829-76937B33A844}"/>
              </a:ext>
            </a:extLst>
          </p:cNvPr>
          <p:cNvSpPr txBox="1"/>
          <p:nvPr/>
        </p:nvSpPr>
        <p:spPr>
          <a:xfrm>
            <a:off x="7292743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88ABD16-E23C-408C-AC9F-8B3A40692737}"/>
              </a:ext>
            </a:extLst>
          </p:cNvPr>
          <p:cNvSpPr/>
          <p:nvPr/>
        </p:nvSpPr>
        <p:spPr>
          <a:xfrm>
            <a:off x="1468143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06724DB-8DF2-4654-8B12-9F8B723F78D9}"/>
              </a:ext>
            </a:extLst>
          </p:cNvPr>
          <p:cNvSpPr/>
          <p:nvPr/>
        </p:nvSpPr>
        <p:spPr>
          <a:xfrm>
            <a:off x="6153046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9D46D22F-CF29-4D6C-BED4-DC98EFCBADC6}"/>
              </a:ext>
            </a:extLst>
          </p:cNvPr>
          <p:cNvSpPr/>
          <p:nvPr/>
        </p:nvSpPr>
        <p:spPr>
          <a:xfrm>
            <a:off x="7726727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D1175EB-D0FB-4F3F-ADB7-1F5367074E2E}"/>
              </a:ext>
            </a:extLst>
          </p:cNvPr>
          <p:cNvCxnSpPr>
            <a:cxnSpLocks/>
            <a:stCxn id="89" idx="6"/>
            <a:endCxn id="90" idx="2"/>
          </p:cNvCxnSpPr>
          <p:nvPr/>
        </p:nvCxnSpPr>
        <p:spPr>
          <a:xfrm>
            <a:off x="1697452" y="2176209"/>
            <a:ext cx="445559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ircle">
            <a:extLst>
              <a:ext uri="{FF2B5EF4-FFF2-40B4-BE49-F238E27FC236}">
                <a16:creationId xmlns:a16="http://schemas.microsoft.com/office/drawing/2014/main" id="{7649B831-B5E8-4E6B-A619-B238FB8EC35E}"/>
              </a:ext>
            </a:extLst>
          </p:cNvPr>
          <p:cNvSpPr/>
          <p:nvPr/>
        </p:nvSpPr>
        <p:spPr>
          <a:xfrm>
            <a:off x="1468143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E38D0BF7-5A1E-4F86-9A53-BFEBA622A901}"/>
              </a:ext>
            </a:extLst>
          </p:cNvPr>
          <p:cNvSpPr/>
          <p:nvPr/>
        </p:nvSpPr>
        <p:spPr>
          <a:xfrm>
            <a:off x="4597434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F28FD461-EA82-49C7-AA4F-714B5D3B32F5}"/>
              </a:ext>
            </a:extLst>
          </p:cNvPr>
          <p:cNvSpPr/>
          <p:nvPr/>
        </p:nvSpPr>
        <p:spPr>
          <a:xfrm>
            <a:off x="6174775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2996CE91-8495-4AA7-99B5-015EA1F3057F}"/>
              </a:ext>
            </a:extLst>
          </p:cNvPr>
          <p:cNvSpPr/>
          <p:nvPr/>
        </p:nvSpPr>
        <p:spPr>
          <a:xfrm>
            <a:off x="9304068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94D56A4-3C04-4E0C-9B14-3E006803C9E4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6404084" y="3600451"/>
            <a:ext cx="289998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ircle">
            <a:extLst>
              <a:ext uri="{FF2B5EF4-FFF2-40B4-BE49-F238E27FC236}">
                <a16:creationId xmlns:a16="http://schemas.microsoft.com/office/drawing/2014/main" id="{20943277-D207-4FE5-B25C-C6B288804612}"/>
              </a:ext>
            </a:extLst>
          </p:cNvPr>
          <p:cNvSpPr/>
          <p:nvPr/>
        </p:nvSpPr>
        <p:spPr>
          <a:xfrm>
            <a:off x="1468143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Circle">
            <a:extLst>
              <a:ext uri="{FF2B5EF4-FFF2-40B4-BE49-F238E27FC236}">
                <a16:creationId xmlns:a16="http://schemas.microsoft.com/office/drawing/2014/main" id="{82A9E100-CA9D-4F5A-A3D9-A02F7DA6DE3A}"/>
              </a:ext>
            </a:extLst>
          </p:cNvPr>
          <p:cNvSpPr/>
          <p:nvPr/>
        </p:nvSpPr>
        <p:spPr>
          <a:xfrm>
            <a:off x="10856021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259B3BAE-8505-4E3C-80FF-14B1F1BD6EF1}"/>
              </a:ext>
            </a:extLst>
          </p:cNvPr>
          <p:cNvSpPr/>
          <p:nvPr/>
        </p:nvSpPr>
        <p:spPr>
          <a:xfrm>
            <a:off x="4597435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F686B0C-B92E-4B6E-8FCA-14C88AF49B10}"/>
              </a:ext>
            </a:extLst>
          </p:cNvPr>
          <p:cNvCxnSpPr>
            <a:cxnSpLocks/>
            <a:stCxn id="101" idx="6"/>
            <a:endCxn id="100" idx="2"/>
          </p:cNvCxnSpPr>
          <p:nvPr/>
        </p:nvCxnSpPr>
        <p:spPr>
          <a:xfrm>
            <a:off x="4826744" y="5024693"/>
            <a:ext cx="6029277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255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28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3-Month Project Schedule – Slide Template</vt:lpstr>
      <vt:lpstr>3-Month Project Schedule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2021-12-08T09:19:49Z</dcterms:created>
  <dcterms:modified xsi:type="dcterms:W3CDTF">2021-12-08T09:19:58Z</dcterms:modified>
  <cp:category/>
</cp:coreProperties>
</file>