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  <p:sldMasterId id="2147483703" r:id="rId2"/>
  </p:sldMasterIdLst>
  <p:notesMasterIdLst>
    <p:notesMasterId r:id="rId5"/>
  </p:notesMasterIdLst>
  <p:sldIdLst>
    <p:sldId id="353" r:id="rId3"/>
    <p:sldId id="35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EE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55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2660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69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954832" y="3801956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954832" y="5055860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954832" y="2515901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3042278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3042278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3042278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3042278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3042278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5172293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5172293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5172293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5172293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5172293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7377610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7377610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7377610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7377610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7377610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9529139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9529139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9529139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9529139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9529139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1202721" y="2589135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1202721" y="322293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1202721" y="3875190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1202721" y="450309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1202721" y="5129094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3042278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5172293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7377610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9529139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1202721" y="2007317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85851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Text Here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9353097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502337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Text Here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718823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74093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">
            <a:extLst>
              <a:ext uri="{FF2B5EF4-FFF2-40B4-BE49-F238E27FC236}">
                <a16:creationId xmlns:a16="http://schemas.microsoft.com/office/drawing/2014/main" id="{06A64CE3-7E2B-4278-B914-3E233D189B5C}"/>
              </a:ext>
            </a:extLst>
          </p:cNvPr>
          <p:cNvSpPr/>
          <p:nvPr/>
        </p:nvSpPr>
        <p:spPr>
          <a:xfrm>
            <a:off x="954832" y="3801956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160"/>
                  <a:pt x="0" y="5082"/>
                </a:cubicBezTo>
                <a:close/>
                <a:moveTo>
                  <a:pt x="17248" y="6861"/>
                </a:moveTo>
                <a:lnTo>
                  <a:pt x="17450" y="10673"/>
                </a:lnTo>
                <a:lnTo>
                  <a:pt x="17248" y="14485"/>
                </a:lnTo>
                <a:lnTo>
                  <a:pt x="17248" y="6861"/>
                </a:lnTo>
                <a:close/>
                <a:moveTo>
                  <a:pt x="12706" y="6861"/>
                </a:moveTo>
                <a:lnTo>
                  <a:pt x="12909" y="10673"/>
                </a:lnTo>
                <a:lnTo>
                  <a:pt x="12706" y="14485"/>
                </a:lnTo>
                <a:lnTo>
                  <a:pt x="12706" y="6861"/>
                </a:lnTo>
                <a:close/>
                <a:moveTo>
                  <a:pt x="8165" y="6861"/>
                </a:moveTo>
                <a:lnTo>
                  <a:pt x="8367" y="10673"/>
                </a:lnTo>
                <a:lnTo>
                  <a:pt x="8165" y="14485"/>
                </a:lnTo>
                <a:lnTo>
                  <a:pt x="8165" y="6861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A32D9F61-6A3D-4767-937A-2A487BDC99F2}"/>
              </a:ext>
            </a:extLst>
          </p:cNvPr>
          <p:cNvSpPr/>
          <p:nvPr/>
        </p:nvSpPr>
        <p:spPr>
          <a:xfrm>
            <a:off x="954832" y="5055860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082"/>
                </a:move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ubicBezTo>
                  <a:pt x="121" y="0"/>
                  <a:pt x="0" y="2287"/>
                  <a:pt x="0" y="5082"/>
                </a:cubicBezTo>
                <a:close/>
                <a:moveTo>
                  <a:pt x="17248" y="6988"/>
                </a:moveTo>
                <a:lnTo>
                  <a:pt x="17450" y="10800"/>
                </a:lnTo>
                <a:lnTo>
                  <a:pt x="17248" y="14612"/>
                </a:lnTo>
                <a:lnTo>
                  <a:pt x="17248" y="6988"/>
                </a:lnTo>
                <a:close/>
                <a:moveTo>
                  <a:pt x="12706" y="6988"/>
                </a:moveTo>
                <a:lnTo>
                  <a:pt x="12909" y="10800"/>
                </a:lnTo>
                <a:lnTo>
                  <a:pt x="12706" y="14612"/>
                </a:lnTo>
                <a:lnTo>
                  <a:pt x="12706" y="6988"/>
                </a:lnTo>
                <a:close/>
                <a:moveTo>
                  <a:pt x="8165" y="6988"/>
                </a:moveTo>
                <a:lnTo>
                  <a:pt x="8367" y="10800"/>
                </a:lnTo>
                <a:lnTo>
                  <a:pt x="8165" y="14612"/>
                </a:lnTo>
                <a:lnTo>
                  <a:pt x="8165" y="6988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11D3E825-B9C1-45F2-BE1C-61E97FC3404A}"/>
              </a:ext>
            </a:extLst>
          </p:cNvPr>
          <p:cNvSpPr/>
          <p:nvPr/>
        </p:nvSpPr>
        <p:spPr>
          <a:xfrm>
            <a:off x="954832" y="2515901"/>
            <a:ext cx="10266260" cy="54657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70" y="0"/>
                </a:moveTo>
                <a:cubicBezTo>
                  <a:pt x="121" y="0"/>
                  <a:pt x="0" y="2287"/>
                  <a:pt x="0" y="5082"/>
                </a:cubicBezTo>
                <a:lnTo>
                  <a:pt x="0" y="16518"/>
                </a:lnTo>
                <a:cubicBezTo>
                  <a:pt x="0" y="19313"/>
                  <a:pt x="121" y="21600"/>
                  <a:pt x="270" y="21600"/>
                </a:cubicBezTo>
                <a:lnTo>
                  <a:pt x="21600" y="21600"/>
                </a:lnTo>
                <a:lnTo>
                  <a:pt x="21600" y="0"/>
                </a:lnTo>
                <a:lnTo>
                  <a:pt x="270" y="0"/>
                </a:lnTo>
                <a:close/>
                <a:moveTo>
                  <a:pt x="8165" y="14612"/>
                </a:moveTo>
                <a:lnTo>
                  <a:pt x="8165" y="6988"/>
                </a:lnTo>
                <a:lnTo>
                  <a:pt x="8367" y="10800"/>
                </a:lnTo>
                <a:lnTo>
                  <a:pt x="8165" y="14612"/>
                </a:lnTo>
                <a:close/>
                <a:moveTo>
                  <a:pt x="12706" y="14612"/>
                </a:moveTo>
                <a:lnTo>
                  <a:pt x="12706" y="6988"/>
                </a:lnTo>
                <a:lnTo>
                  <a:pt x="12909" y="10800"/>
                </a:lnTo>
                <a:lnTo>
                  <a:pt x="12706" y="14612"/>
                </a:lnTo>
                <a:close/>
                <a:moveTo>
                  <a:pt x="17248" y="14612"/>
                </a:moveTo>
                <a:lnTo>
                  <a:pt x="17248" y="6988"/>
                </a:lnTo>
                <a:lnTo>
                  <a:pt x="17450" y="10800"/>
                </a:lnTo>
                <a:lnTo>
                  <a:pt x="17248" y="14612"/>
                </a:lnTo>
                <a:close/>
              </a:path>
            </a:pathLst>
          </a:custGeom>
          <a:solidFill>
            <a:schemeClr val="bg2">
              <a:alpha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2" name="TextBox 103">
            <a:extLst>
              <a:ext uri="{FF2B5EF4-FFF2-40B4-BE49-F238E27FC236}">
                <a16:creationId xmlns:a16="http://schemas.microsoft.com/office/drawing/2014/main" id="{97061FEB-A922-42E5-B983-64FC4B6626FD}"/>
              </a:ext>
            </a:extLst>
          </p:cNvPr>
          <p:cNvSpPr txBox="1"/>
          <p:nvPr/>
        </p:nvSpPr>
        <p:spPr>
          <a:xfrm>
            <a:off x="3042278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3" name="TextBox 105">
            <a:extLst>
              <a:ext uri="{FF2B5EF4-FFF2-40B4-BE49-F238E27FC236}">
                <a16:creationId xmlns:a16="http://schemas.microsoft.com/office/drawing/2014/main" id="{95FDE388-C09D-4453-A642-854ED2461A5B}"/>
              </a:ext>
            </a:extLst>
          </p:cNvPr>
          <p:cNvSpPr txBox="1"/>
          <p:nvPr/>
        </p:nvSpPr>
        <p:spPr>
          <a:xfrm>
            <a:off x="3042278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4" name="TextBox 107">
            <a:extLst>
              <a:ext uri="{FF2B5EF4-FFF2-40B4-BE49-F238E27FC236}">
                <a16:creationId xmlns:a16="http://schemas.microsoft.com/office/drawing/2014/main" id="{9A2CE7E0-5E29-4326-B785-AD0298AB4904}"/>
              </a:ext>
            </a:extLst>
          </p:cNvPr>
          <p:cNvSpPr txBox="1"/>
          <p:nvPr/>
        </p:nvSpPr>
        <p:spPr>
          <a:xfrm>
            <a:off x="3042278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5" name="TextBox 109">
            <a:extLst>
              <a:ext uri="{FF2B5EF4-FFF2-40B4-BE49-F238E27FC236}">
                <a16:creationId xmlns:a16="http://schemas.microsoft.com/office/drawing/2014/main" id="{EE35FF04-64D8-41EB-9831-D827DCAE76A7}"/>
              </a:ext>
            </a:extLst>
          </p:cNvPr>
          <p:cNvSpPr txBox="1"/>
          <p:nvPr/>
        </p:nvSpPr>
        <p:spPr>
          <a:xfrm>
            <a:off x="3042278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6" name="TextBox 111">
            <a:extLst>
              <a:ext uri="{FF2B5EF4-FFF2-40B4-BE49-F238E27FC236}">
                <a16:creationId xmlns:a16="http://schemas.microsoft.com/office/drawing/2014/main" id="{3579DF12-B691-4E61-9E0F-4E8F7A8B54D3}"/>
              </a:ext>
            </a:extLst>
          </p:cNvPr>
          <p:cNvSpPr txBox="1"/>
          <p:nvPr/>
        </p:nvSpPr>
        <p:spPr>
          <a:xfrm>
            <a:off x="3042278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8" name="TextBox 115">
            <a:extLst>
              <a:ext uri="{FF2B5EF4-FFF2-40B4-BE49-F238E27FC236}">
                <a16:creationId xmlns:a16="http://schemas.microsoft.com/office/drawing/2014/main" id="{9BEE0CC2-EACF-434B-A75A-CB9EE8115781}"/>
              </a:ext>
            </a:extLst>
          </p:cNvPr>
          <p:cNvSpPr txBox="1"/>
          <p:nvPr/>
        </p:nvSpPr>
        <p:spPr>
          <a:xfrm>
            <a:off x="5172293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79" name="TextBox 116">
            <a:extLst>
              <a:ext uri="{FF2B5EF4-FFF2-40B4-BE49-F238E27FC236}">
                <a16:creationId xmlns:a16="http://schemas.microsoft.com/office/drawing/2014/main" id="{9C0FD626-DBB0-4416-BF4C-D80C8FAA8AEE}"/>
              </a:ext>
            </a:extLst>
          </p:cNvPr>
          <p:cNvSpPr txBox="1"/>
          <p:nvPr/>
        </p:nvSpPr>
        <p:spPr>
          <a:xfrm>
            <a:off x="5172293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0" name="TextBox 117">
            <a:extLst>
              <a:ext uri="{FF2B5EF4-FFF2-40B4-BE49-F238E27FC236}">
                <a16:creationId xmlns:a16="http://schemas.microsoft.com/office/drawing/2014/main" id="{2E767B03-02C9-46D5-B6C0-C25DED135AD1}"/>
              </a:ext>
            </a:extLst>
          </p:cNvPr>
          <p:cNvSpPr txBox="1"/>
          <p:nvPr/>
        </p:nvSpPr>
        <p:spPr>
          <a:xfrm>
            <a:off x="5172293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1" name="TextBox 118">
            <a:extLst>
              <a:ext uri="{FF2B5EF4-FFF2-40B4-BE49-F238E27FC236}">
                <a16:creationId xmlns:a16="http://schemas.microsoft.com/office/drawing/2014/main" id="{EDBD997F-B6AA-4E3E-BF1D-95399C963F1C}"/>
              </a:ext>
            </a:extLst>
          </p:cNvPr>
          <p:cNvSpPr txBox="1"/>
          <p:nvPr/>
        </p:nvSpPr>
        <p:spPr>
          <a:xfrm>
            <a:off x="5172293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2" name="TextBox 119">
            <a:extLst>
              <a:ext uri="{FF2B5EF4-FFF2-40B4-BE49-F238E27FC236}">
                <a16:creationId xmlns:a16="http://schemas.microsoft.com/office/drawing/2014/main" id="{E969D019-45FC-4319-A074-5E870DF39206}"/>
              </a:ext>
            </a:extLst>
          </p:cNvPr>
          <p:cNvSpPr txBox="1"/>
          <p:nvPr/>
        </p:nvSpPr>
        <p:spPr>
          <a:xfrm>
            <a:off x="5172293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4" name="TextBox 122">
            <a:extLst>
              <a:ext uri="{FF2B5EF4-FFF2-40B4-BE49-F238E27FC236}">
                <a16:creationId xmlns:a16="http://schemas.microsoft.com/office/drawing/2014/main" id="{A31F0CD0-12B1-49CD-9C39-780DDF3486E5}"/>
              </a:ext>
            </a:extLst>
          </p:cNvPr>
          <p:cNvSpPr txBox="1"/>
          <p:nvPr/>
        </p:nvSpPr>
        <p:spPr>
          <a:xfrm>
            <a:off x="7377610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85" name="TextBox 123">
            <a:extLst>
              <a:ext uri="{FF2B5EF4-FFF2-40B4-BE49-F238E27FC236}">
                <a16:creationId xmlns:a16="http://schemas.microsoft.com/office/drawing/2014/main" id="{70E0CA7D-133D-4F8E-A5E5-E55B04B6717F}"/>
              </a:ext>
            </a:extLst>
          </p:cNvPr>
          <p:cNvSpPr txBox="1"/>
          <p:nvPr/>
        </p:nvSpPr>
        <p:spPr>
          <a:xfrm>
            <a:off x="7377610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6" name="TextBox 124">
            <a:extLst>
              <a:ext uri="{FF2B5EF4-FFF2-40B4-BE49-F238E27FC236}">
                <a16:creationId xmlns:a16="http://schemas.microsoft.com/office/drawing/2014/main" id="{939DE5AB-CDC9-4914-ABE6-9DA0E8143340}"/>
              </a:ext>
            </a:extLst>
          </p:cNvPr>
          <p:cNvSpPr txBox="1"/>
          <p:nvPr/>
        </p:nvSpPr>
        <p:spPr>
          <a:xfrm>
            <a:off x="7377610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7" name="TextBox 125">
            <a:extLst>
              <a:ext uri="{FF2B5EF4-FFF2-40B4-BE49-F238E27FC236}">
                <a16:creationId xmlns:a16="http://schemas.microsoft.com/office/drawing/2014/main" id="{77D0072F-342D-4F33-B2C2-5ECA88F0D879}"/>
              </a:ext>
            </a:extLst>
          </p:cNvPr>
          <p:cNvSpPr txBox="1"/>
          <p:nvPr/>
        </p:nvSpPr>
        <p:spPr>
          <a:xfrm>
            <a:off x="7377610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8" name="TextBox 126">
            <a:extLst>
              <a:ext uri="{FF2B5EF4-FFF2-40B4-BE49-F238E27FC236}">
                <a16:creationId xmlns:a16="http://schemas.microsoft.com/office/drawing/2014/main" id="{4F845B38-37AF-4F5A-BD6F-1F4C18C78048}"/>
              </a:ext>
            </a:extLst>
          </p:cNvPr>
          <p:cNvSpPr txBox="1"/>
          <p:nvPr/>
        </p:nvSpPr>
        <p:spPr>
          <a:xfrm>
            <a:off x="7377610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0" name="TextBox 129">
            <a:extLst>
              <a:ext uri="{FF2B5EF4-FFF2-40B4-BE49-F238E27FC236}">
                <a16:creationId xmlns:a16="http://schemas.microsoft.com/office/drawing/2014/main" id="{965A23C0-409B-4A49-806C-0C58D2907A83}"/>
              </a:ext>
            </a:extLst>
          </p:cNvPr>
          <p:cNvSpPr txBox="1"/>
          <p:nvPr/>
        </p:nvSpPr>
        <p:spPr>
          <a:xfrm>
            <a:off x="9529139" y="2604524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1" name="TextBox 130">
            <a:extLst>
              <a:ext uri="{FF2B5EF4-FFF2-40B4-BE49-F238E27FC236}">
                <a16:creationId xmlns:a16="http://schemas.microsoft.com/office/drawing/2014/main" id="{39C37AF7-09EB-4442-A72D-D8936F527692}"/>
              </a:ext>
            </a:extLst>
          </p:cNvPr>
          <p:cNvSpPr txBox="1"/>
          <p:nvPr/>
        </p:nvSpPr>
        <p:spPr>
          <a:xfrm>
            <a:off x="9529139" y="323219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2" name="TextBox 131">
            <a:extLst>
              <a:ext uri="{FF2B5EF4-FFF2-40B4-BE49-F238E27FC236}">
                <a16:creationId xmlns:a16="http://schemas.microsoft.com/office/drawing/2014/main" id="{0F8FEA70-94A7-4EAB-BC09-4236B91E476F}"/>
              </a:ext>
            </a:extLst>
          </p:cNvPr>
          <p:cNvSpPr txBox="1"/>
          <p:nvPr/>
        </p:nvSpPr>
        <p:spPr>
          <a:xfrm>
            <a:off x="9529139" y="3890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3" name="TextBox 132">
            <a:extLst>
              <a:ext uri="{FF2B5EF4-FFF2-40B4-BE49-F238E27FC236}">
                <a16:creationId xmlns:a16="http://schemas.microsoft.com/office/drawing/2014/main" id="{9F227FDF-29FF-42E4-8872-FB9D4486FCAC}"/>
              </a:ext>
            </a:extLst>
          </p:cNvPr>
          <p:cNvSpPr txBox="1"/>
          <p:nvPr/>
        </p:nvSpPr>
        <p:spPr>
          <a:xfrm>
            <a:off x="9529139" y="4518481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4" name="TextBox 133">
            <a:extLst>
              <a:ext uri="{FF2B5EF4-FFF2-40B4-BE49-F238E27FC236}">
                <a16:creationId xmlns:a16="http://schemas.microsoft.com/office/drawing/2014/main" id="{AC1C4063-5B51-473C-B9CA-041E6ED5DE8B}"/>
              </a:ext>
            </a:extLst>
          </p:cNvPr>
          <p:cNvSpPr txBox="1"/>
          <p:nvPr/>
        </p:nvSpPr>
        <p:spPr>
          <a:xfrm>
            <a:off x="9529139" y="5144483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/>
              <a:t>Text Here</a:t>
            </a:r>
          </a:p>
        </p:txBody>
      </p:sp>
      <p:sp>
        <p:nvSpPr>
          <p:cNvPr id="96" name="TextBox 135">
            <a:extLst>
              <a:ext uri="{FF2B5EF4-FFF2-40B4-BE49-F238E27FC236}">
                <a16:creationId xmlns:a16="http://schemas.microsoft.com/office/drawing/2014/main" id="{61ECABD0-35FF-42B0-A728-A5B26D83F612}"/>
              </a:ext>
            </a:extLst>
          </p:cNvPr>
          <p:cNvSpPr txBox="1"/>
          <p:nvPr/>
        </p:nvSpPr>
        <p:spPr>
          <a:xfrm>
            <a:off x="1202721" y="2589135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97" name="TextBox 136">
            <a:extLst>
              <a:ext uri="{FF2B5EF4-FFF2-40B4-BE49-F238E27FC236}">
                <a16:creationId xmlns:a16="http://schemas.microsoft.com/office/drawing/2014/main" id="{3383286E-7EBD-40E3-9DB7-A5A48A527AD2}"/>
              </a:ext>
            </a:extLst>
          </p:cNvPr>
          <p:cNvSpPr txBox="1"/>
          <p:nvPr/>
        </p:nvSpPr>
        <p:spPr>
          <a:xfrm>
            <a:off x="1202721" y="322293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8" name="TextBox 137">
            <a:extLst>
              <a:ext uri="{FF2B5EF4-FFF2-40B4-BE49-F238E27FC236}">
                <a16:creationId xmlns:a16="http://schemas.microsoft.com/office/drawing/2014/main" id="{0EE306BB-6013-4DC5-BEA3-F1E7B65188D2}"/>
              </a:ext>
            </a:extLst>
          </p:cNvPr>
          <p:cNvSpPr txBox="1"/>
          <p:nvPr/>
        </p:nvSpPr>
        <p:spPr>
          <a:xfrm>
            <a:off x="1202721" y="3875190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9" name="TextBox 138">
            <a:extLst>
              <a:ext uri="{FF2B5EF4-FFF2-40B4-BE49-F238E27FC236}">
                <a16:creationId xmlns:a16="http://schemas.microsoft.com/office/drawing/2014/main" id="{9C123FE0-61CE-4B62-A061-1FE283C2506C}"/>
              </a:ext>
            </a:extLst>
          </p:cNvPr>
          <p:cNvSpPr txBox="1"/>
          <p:nvPr/>
        </p:nvSpPr>
        <p:spPr>
          <a:xfrm>
            <a:off x="1202721" y="4503092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0" name="TextBox 139">
            <a:extLst>
              <a:ext uri="{FF2B5EF4-FFF2-40B4-BE49-F238E27FC236}">
                <a16:creationId xmlns:a16="http://schemas.microsoft.com/office/drawing/2014/main" id="{578A149A-C26A-43E5-80B5-3371E7502AE7}"/>
              </a:ext>
            </a:extLst>
          </p:cNvPr>
          <p:cNvSpPr txBox="1"/>
          <p:nvPr/>
        </p:nvSpPr>
        <p:spPr>
          <a:xfrm>
            <a:off x="1202721" y="5129094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/>
              <a:t>Text Here</a:t>
            </a:r>
          </a:p>
        </p:txBody>
      </p:sp>
      <p:sp>
        <p:nvSpPr>
          <p:cNvPr id="71" name="TextBox 101">
            <a:extLst>
              <a:ext uri="{FF2B5EF4-FFF2-40B4-BE49-F238E27FC236}">
                <a16:creationId xmlns:a16="http://schemas.microsoft.com/office/drawing/2014/main" id="{2A1B9547-4181-44CC-9723-E194A064EDA5}"/>
              </a:ext>
            </a:extLst>
          </p:cNvPr>
          <p:cNvSpPr txBox="1"/>
          <p:nvPr/>
        </p:nvSpPr>
        <p:spPr>
          <a:xfrm>
            <a:off x="3042278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77" name="TextBox 114">
            <a:extLst>
              <a:ext uri="{FF2B5EF4-FFF2-40B4-BE49-F238E27FC236}">
                <a16:creationId xmlns:a16="http://schemas.microsoft.com/office/drawing/2014/main" id="{BEFE4B2F-8ACD-46AE-8075-59FB219C960D}"/>
              </a:ext>
            </a:extLst>
          </p:cNvPr>
          <p:cNvSpPr txBox="1"/>
          <p:nvPr/>
        </p:nvSpPr>
        <p:spPr>
          <a:xfrm>
            <a:off x="5172293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3" name="TextBox 121">
            <a:extLst>
              <a:ext uri="{FF2B5EF4-FFF2-40B4-BE49-F238E27FC236}">
                <a16:creationId xmlns:a16="http://schemas.microsoft.com/office/drawing/2014/main" id="{C7467DC7-334C-4D74-A12B-E5A7E9872C5F}"/>
              </a:ext>
            </a:extLst>
          </p:cNvPr>
          <p:cNvSpPr txBox="1"/>
          <p:nvPr/>
        </p:nvSpPr>
        <p:spPr>
          <a:xfrm>
            <a:off x="7377610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89" name="TextBox 128">
            <a:extLst>
              <a:ext uri="{FF2B5EF4-FFF2-40B4-BE49-F238E27FC236}">
                <a16:creationId xmlns:a16="http://schemas.microsoft.com/office/drawing/2014/main" id="{3D5321E4-8489-4C14-934B-5AF89F278E87}"/>
              </a:ext>
            </a:extLst>
          </p:cNvPr>
          <p:cNvSpPr txBox="1"/>
          <p:nvPr/>
        </p:nvSpPr>
        <p:spPr>
          <a:xfrm>
            <a:off x="9529139" y="2016579"/>
            <a:ext cx="151654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95" name="TextBox 134">
            <a:extLst>
              <a:ext uri="{FF2B5EF4-FFF2-40B4-BE49-F238E27FC236}">
                <a16:creationId xmlns:a16="http://schemas.microsoft.com/office/drawing/2014/main" id="{5F01B1E2-02F3-4629-BBD7-58E4E15AFB89}"/>
              </a:ext>
            </a:extLst>
          </p:cNvPr>
          <p:cNvSpPr txBox="1"/>
          <p:nvPr/>
        </p:nvSpPr>
        <p:spPr>
          <a:xfrm>
            <a:off x="1202721" y="2007317"/>
            <a:ext cx="1516545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5" name="Freeform: Shape 104">
            <a:extLst>
              <a:ext uri="{FF2B5EF4-FFF2-40B4-BE49-F238E27FC236}">
                <a16:creationId xmlns:a16="http://schemas.microsoft.com/office/drawing/2014/main" id="{655A0E7D-C52D-4CED-8625-0D8C863E8D56}"/>
              </a:ext>
            </a:extLst>
          </p:cNvPr>
          <p:cNvSpPr/>
          <p:nvPr/>
        </p:nvSpPr>
        <p:spPr>
          <a:xfrm>
            <a:off x="285851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68F36C4E-2D0A-49CA-AD56-325F5DC92FDA}"/>
              </a:ext>
            </a:extLst>
          </p:cNvPr>
          <p:cNvSpPr/>
          <p:nvPr/>
        </p:nvSpPr>
        <p:spPr>
          <a:xfrm>
            <a:off x="9353097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Text Here</a:t>
            </a:r>
          </a:p>
        </p:txBody>
      </p:sp>
      <p:sp>
        <p:nvSpPr>
          <p:cNvPr id="106" name="Freeform: Shape 105">
            <a:extLst>
              <a:ext uri="{FF2B5EF4-FFF2-40B4-BE49-F238E27FC236}">
                <a16:creationId xmlns:a16="http://schemas.microsoft.com/office/drawing/2014/main" id="{C848DF83-41D2-4D50-ADB1-84FF80B701CC}"/>
              </a:ext>
            </a:extLst>
          </p:cNvPr>
          <p:cNvSpPr/>
          <p:nvPr/>
        </p:nvSpPr>
        <p:spPr>
          <a:xfrm>
            <a:off x="502337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Text Here</a:t>
            </a:r>
          </a:p>
        </p:txBody>
      </p:sp>
      <p:sp>
        <p:nvSpPr>
          <p:cNvPr id="107" name="Freeform: Shape 106">
            <a:extLst>
              <a:ext uri="{FF2B5EF4-FFF2-40B4-BE49-F238E27FC236}">
                <a16:creationId xmlns:a16="http://schemas.microsoft.com/office/drawing/2014/main" id="{19697E0F-FA12-47B3-8F25-F8BC2E2CCB6C}"/>
              </a:ext>
            </a:extLst>
          </p:cNvPr>
          <p:cNvSpPr/>
          <p:nvPr/>
        </p:nvSpPr>
        <p:spPr>
          <a:xfrm>
            <a:off x="7188236" y="1101240"/>
            <a:ext cx="1884071" cy="4655520"/>
          </a:xfrm>
          <a:custGeom>
            <a:avLst/>
            <a:gdLst>
              <a:gd name="connsiteX0" fmla="*/ 205467 w 1884071"/>
              <a:gd name="connsiteY0" fmla="*/ 555334 h 4655520"/>
              <a:gd name="connsiteX1" fmla="*/ 40107 w 1884071"/>
              <a:gd name="connsiteY1" fmla="*/ 720694 h 4655520"/>
              <a:gd name="connsiteX2" fmla="*/ 40107 w 1884071"/>
              <a:gd name="connsiteY2" fmla="*/ 4444441 h 4655520"/>
              <a:gd name="connsiteX3" fmla="*/ 205467 w 1884071"/>
              <a:gd name="connsiteY3" fmla="*/ 4609801 h 4655520"/>
              <a:gd name="connsiteX4" fmla="*/ 1678604 w 1884071"/>
              <a:gd name="connsiteY4" fmla="*/ 4609801 h 4655520"/>
              <a:gd name="connsiteX5" fmla="*/ 1843964 w 1884071"/>
              <a:gd name="connsiteY5" fmla="*/ 4444441 h 4655520"/>
              <a:gd name="connsiteX6" fmla="*/ 1843964 w 1884071"/>
              <a:gd name="connsiteY6" fmla="*/ 720694 h 4655520"/>
              <a:gd name="connsiteX7" fmla="*/ 1678604 w 1884071"/>
              <a:gd name="connsiteY7" fmla="*/ 555334 h 4655520"/>
              <a:gd name="connsiteX8" fmla="*/ 1110310 w 1884071"/>
              <a:gd name="connsiteY8" fmla="*/ 555334 h 4655520"/>
              <a:gd name="connsiteX9" fmla="*/ 942035 w 1884071"/>
              <a:gd name="connsiteY9" fmla="*/ 750213 h 4655520"/>
              <a:gd name="connsiteX10" fmla="*/ 773760 w 1884071"/>
              <a:gd name="connsiteY10" fmla="*/ 555334 h 4655520"/>
              <a:gd name="connsiteX11" fmla="*/ 176858 w 1884071"/>
              <a:gd name="connsiteY11" fmla="*/ 0 h 4655520"/>
              <a:gd name="connsiteX12" fmla="*/ 1707213 w 1884071"/>
              <a:gd name="connsiteY12" fmla="*/ 0 h 4655520"/>
              <a:gd name="connsiteX13" fmla="*/ 1884071 w 1884071"/>
              <a:gd name="connsiteY13" fmla="*/ 176858 h 4655520"/>
              <a:gd name="connsiteX14" fmla="*/ 1884071 w 1884071"/>
              <a:gd name="connsiteY14" fmla="*/ 4478662 h 4655520"/>
              <a:gd name="connsiteX15" fmla="*/ 1707213 w 1884071"/>
              <a:gd name="connsiteY15" fmla="*/ 4655520 h 4655520"/>
              <a:gd name="connsiteX16" fmla="*/ 176858 w 1884071"/>
              <a:gd name="connsiteY16" fmla="*/ 4655520 h 4655520"/>
              <a:gd name="connsiteX17" fmla="*/ 0 w 1884071"/>
              <a:gd name="connsiteY17" fmla="*/ 4478662 h 4655520"/>
              <a:gd name="connsiteX18" fmla="*/ 0 w 1884071"/>
              <a:gd name="connsiteY18" fmla="*/ 176858 h 4655520"/>
              <a:gd name="connsiteX19" fmla="*/ 176858 w 1884071"/>
              <a:gd name="connsiteY19" fmla="*/ 0 h 4655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884071" h="4655520">
                <a:moveTo>
                  <a:pt x="205467" y="555334"/>
                </a:moveTo>
                <a:cubicBezTo>
                  <a:pt x="114141" y="555334"/>
                  <a:pt x="40107" y="629368"/>
                  <a:pt x="40107" y="720694"/>
                </a:cubicBezTo>
                <a:lnTo>
                  <a:pt x="40107" y="4444441"/>
                </a:lnTo>
                <a:cubicBezTo>
                  <a:pt x="40107" y="4535767"/>
                  <a:pt x="114141" y="4609801"/>
                  <a:pt x="205467" y="4609801"/>
                </a:cubicBezTo>
                <a:lnTo>
                  <a:pt x="1678604" y="4609801"/>
                </a:lnTo>
                <a:cubicBezTo>
                  <a:pt x="1769930" y="4609801"/>
                  <a:pt x="1843964" y="4535767"/>
                  <a:pt x="1843964" y="4444441"/>
                </a:cubicBezTo>
                <a:lnTo>
                  <a:pt x="1843964" y="720694"/>
                </a:lnTo>
                <a:cubicBezTo>
                  <a:pt x="1843964" y="629368"/>
                  <a:pt x="1769930" y="555334"/>
                  <a:pt x="1678604" y="555334"/>
                </a:cubicBezTo>
                <a:lnTo>
                  <a:pt x="1110310" y="555334"/>
                </a:lnTo>
                <a:lnTo>
                  <a:pt x="942035" y="750213"/>
                </a:lnTo>
                <a:lnTo>
                  <a:pt x="773760" y="555334"/>
                </a:lnTo>
                <a:close/>
                <a:moveTo>
                  <a:pt x="176858" y="0"/>
                </a:moveTo>
                <a:lnTo>
                  <a:pt x="1707213" y="0"/>
                </a:lnTo>
                <a:cubicBezTo>
                  <a:pt x="1804889" y="0"/>
                  <a:pt x="1884071" y="79182"/>
                  <a:pt x="1884071" y="176858"/>
                </a:cubicBezTo>
                <a:lnTo>
                  <a:pt x="1884071" y="4478662"/>
                </a:lnTo>
                <a:cubicBezTo>
                  <a:pt x="1884071" y="4576338"/>
                  <a:pt x="1804889" y="4655520"/>
                  <a:pt x="1707213" y="4655520"/>
                </a:cubicBezTo>
                <a:lnTo>
                  <a:pt x="176858" y="4655520"/>
                </a:lnTo>
                <a:cubicBezTo>
                  <a:pt x="79182" y="4655520"/>
                  <a:pt x="0" y="4576338"/>
                  <a:pt x="0" y="4478662"/>
                </a:cubicBezTo>
                <a:lnTo>
                  <a:pt x="0" y="176858"/>
                </a:lnTo>
                <a:cubicBezTo>
                  <a:pt x="0" y="79182"/>
                  <a:pt x="79182" y="0"/>
                  <a:pt x="176858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118872" rIns="38100" bIns="3810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noProof="1"/>
              <a:t>Text Here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Crosstab – Slide Template</a:t>
            </a:r>
          </a:p>
        </p:txBody>
      </p:sp>
    </p:spTree>
    <p:extLst>
      <p:ext uri="{BB962C8B-B14F-4D97-AF65-F5344CB8AC3E}">
        <p14:creationId xmlns:p14="http://schemas.microsoft.com/office/powerpoint/2010/main" val="2425926808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0</TotalTime>
  <Words>148</Words>
  <Application>Microsoft Office PowerPoint</Application>
  <PresentationFormat>Widescreen</PresentationFormat>
  <Paragraphs>72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Modern Crosstab – Slide Template</vt:lpstr>
      <vt:lpstr>Modern Crosstab – Slide Template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2022-01-31T05:48:05Z</dcterms:created>
  <dcterms:modified xsi:type="dcterms:W3CDTF">2022-01-31T05:48:32Z</dcterms:modified>
  <cp:category/>
</cp:coreProperties>
</file>