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65" r:id="rId3"/>
    <p:sldId id="3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0" autoAdjust="0"/>
    <p:restoredTop sz="96433" autoAdjust="0"/>
  </p:normalViewPr>
  <p:slideViewPr>
    <p:cSldViewPr snapToGrid="0" showGuides="1">
      <p:cViewPr varScale="1">
        <p:scale>
          <a:sx n="70" d="100"/>
          <a:sy n="70" d="100"/>
        </p:scale>
        <p:origin x="1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7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19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A94E57C-9AC4-4D65-AEA2-BEBF14E70BD7}"/>
              </a:ext>
            </a:extLst>
          </p:cNvPr>
          <p:cNvSpPr/>
          <p:nvPr/>
        </p:nvSpPr>
        <p:spPr>
          <a:xfrm>
            <a:off x="3678624" y="3281595"/>
            <a:ext cx="1346290" cy="1344543"/>
          </a:xfrm>
          <a:custGeom>
            <a:avLst/>
            <a:gdLst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88008 w 1346290"/>
              <a:gd name="connsiteY5" fmla="*/ 362221 h 1344543"/>
              <a:gd name="connsiteX6" fmla="*/ 1098706 w 1346290"/>
              <a:gd name="connsiteY6" fmla="*/ 447359 h 1344543"/>
              <a:gd name="connsiteX7" fmla="*/ 1075811 w 1346290"/>
              <a:gd name="connsiteY7" fmla="*/ 544264 h 1344543"/>
              <a:gd name="connsiteX8" fmla="*/ 1137096 w 1346290"/>
              <a:gd name="connsiteY8" fmla="*/ 605562 h 1344543"/>
              <a:gd name="connsiteX9" fmla="*/ 1198381 w 1346290"/>
              <a:gd name="connsiteY9" fmla="*/ 605562 h 1344543"/>
              <a:gd name="connsiteX10" fmla="*/ 1257122 w 1346290"/>
              <a:gd name="connsiteY10" fmla="*/ 554630 h 1344543"/>
              <a:gd name="connsiteX11" fmla="*/ 1262210 w 1346290"/>
              <a:gd name="connsiteY11" fmla="*/ 483192 h 1344543"/>
              <a:gd name="connsiteX12" fmla="*/ 1228908 w 1346290"/>
              <a:gd name="connsiteY12" fmla="*/ 437218 h 1344543"/>
              <a:gd name="connsiteX13" fmla="*/ 1211100 w 1346290"/>
              <a:gd name="connsiteY13" fmla="*/ 266170 h 1344543"/>
              <a:gd name="connsiteX14" fmla="*/ 1313088 w 1346290"/>
              <a:gd name="connsiteY14" fmla="*/ 465163 h 1344543"/>
              <a:gd name="connsiteX15" fmla="*/ 1338758 w 1346290"/>
              <a:gd name="connsiteY15" fmla="*/ 766468 h 1344543"/>
              <a:gd name="connsiteX16" fmla="*/ 1290193 w 1346290"/>
              <a:gd name="connsiteY16" fmla="*/ 937516 h 1344543"/>
              <a:gd name="connsiteX17" fmla="*/ 876692 w 1346290"/>
              <a:gd name="connsiteY17" fmla="*/ 1312739 h 1344543"/>
              <a:gd name="connsiteX18" fmla="*/ 31883 w 1346290"/>
              <a:gd name="connsiteY18" fmla="*/ 876218 h 1344543"/>
              <a:gd name="connsiteX19" fmla="*/ 468279 w 1346290"/>
              <a:gd name="connsiteY19" fmla="*/ 31346 h 1344543"/>
              <a:gd name="connsiteX20" fmla="*/ 633312 w 1346290"/>
              <a:gd name="connsiteY20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98706 w 1346290"/>
              <a:gd name="connsiteY5" fmla="*/ 447359 h 1344543"/>
              <a:gd name="connsiteX6" fmla="*/ 1075811 w 1346290"/>
              <a:gd name="connsiteY6" fmla="*/ 544264 h 1344543"/>
              <a:gd name="connsiteX7" fmla="*/ 1137096 w 1346290"/>
              <a:gd name="connsiteY7" fmla="*/ 605562 h 1344543"/>
              <a:gd name="connsiteX8" fmla="*/ 1198381 w 1346290"/>
              <a:gd name="connsiteY8" fmla="*/ 605562 h 1344543"/>
              <a:gd name="connsiteX9" fmla="*/ 1257122 w 1346290"/>
              <a:gd name="connsiteY9" fmla="*/ 554630 h 1344543"/>
              <a:gd name="connsiteX10" fmla="*/ 1262210 w 1346290"/>
              <a:gd name="connsiteY10" fmla="*/ 483192 h 1344543"/>
              <a:gd name="connsiteX11" fmla="*/ 1228908 w 1346290"/>
              <a:gd name="connsiteY11" fmla="*/ 437218 h 1344543"/>
              <a:gd name="connsiteX12" fmla="*/ 1211100 w 1346290"/>
              <a:gd name="connsiteY12" fmla="*/ 266170 h 1344543"/>
              <a:gd name="connsiteX13" fmla="*/ 1313088 w 1346290"/>
              <a:gd name="connsiteY13" fmla="*/ 465163 h 1344543"/>
              <a:gd name="connsiteX14" fmla="*/ 1338758 w 1346290"/>
              <a:gd name="connsiteY14" fmla="*/ 766468 h 1344543"/>
              <a:gd name="connsiteX15" fmla="*/ 1290193 w 1346290"/>
              <a:gd name="connsiteY15" fmla="*/ 937516 h 1344543"/>
              <a:gd name="connsiteX16" fmla="*/ 876692 w 1346290"/>
              <a:gd name="connsiteY16" fmla="*/ 1312739 h 1344543"/>
              <a:gd name="connsiteX17" fmla="*/ 31883 w 1346290"/>
              <a:gd name="connsiteY17" fmla="*/ 876218 h 1344543"/>
              <a:gd name="connsiteX18" fmla="*/ 468279 w 1346290"/>
              <a:gd name="connsiteY18" fmla="*/ 31346 h 1344543"/>
              <a:gd name="connsiteX19" fmla="*/ 633312 w 1346290"/>
              <a:gd name="connsiteY19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124815 w 1346290"/>
              <a:gd name="connsiteY2" fmla="*/ 218227 h 1344543"/>
              <a:gd name="connsiteX3" fmla="*/ 1124815 w 1346290"/>
              <a:gd name="connsiteY3" fmla="*/ 362221 h 1344543"/>
              <a:gd name="connsiteX4" fmla="*/ 1098706 w 1346290"/>
              <a:gd name="connsiteY4" fmla="*/ 447359 h 1344543"/>
              <a:gd name="connsiteX5" fmla="*/ 1075811 w 1346290"/>
              <a:gd name="connsiteY5" fmla="*/ 544264 h 1344543"/>
              <a:gd name="connsiteX6" fmla="*/ 1137096 w 1346290"/>
              <a:gd name="connsiteY6" fmla="*/ 605562 h 1344543"/>
              <a:gd name="connsiteX7" fmla="*/ 1198381 w 1346290"/>
              <a:gd name="connsiteY7" fmla="*/ 605562 h 1344543"/>
              <a:gd name="connsiteX8" fmla="*/ 1257122 w 1346290"/>
              <a:gd name="connsiteY8" fmla="*/ 554630 h 1344543"/>
              <a:gd name="connsiteX9" fmla="*/ 1262210 w 1346290"/>
              <a:gd name="connsiteY9" fmla="*/ 483192 h 1344543"/>
              <a:gd name="connsiteX10" fmla="*/ 1228908 w 1346290"/>
              <a:gd name="connsiteY10" fmla="*/ 437218 h 1344543"/>
              <a:gd name="connsiteX11" fmla="*/ 1211100 w 1346290"/>
              <a:gd name="connsiteY11" fmla="*/ 266170 h 1344543"/>
              <a:gd name="connsiteX12" fmla="*/ 1313088 w 1346290"/>
              <a:gd name="connsiteY12" fmla="*/ 465163 h 1344543"/>
              <a:gd name="connsiteX13" fmla="*/ 1338758 w 1346290"/>
              <a:gd name="connsiteY13" fmla="*/ 766468 h 1344543"/>
              <a:gd name="connsiteX14" fmla="*/ 1290193 w 1346290"/>
              <a:gd name="connsiteY14" fmla="*/ 937516 h 1344543"/>
              <a:gd name="connsiteX15" fmla="*/ 876692 w 1346290"/>
              <a:gd name="connsiteY15" fmla="*/ 1312739 h 1344543"/>
              <a:gd name="connsiteX16" fmla="*/ 31883 w 1346290"/>
              <a:gd name="connsiteY16" fmla="*/ 876218 h 1344543"/>
              <a:gd name="connsiteX17" fmla="*/ 468279 w 1346290"/>
              <a:gd name="connsiteY17" fmla="*/ 31346 h 1344543"/>
              <a:gd name="connsiteX18" fmla="*/ 633312 w 1346290"/>
              <a:gd name="connsiteY18" fmla="*/ 1084 h 134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6290" h="1344543">
                <a:moveTo>
                  <a:pt x="633312" y="1084"/>
                </a:moveTo>
                <a:cubicBezTo>
                  <a:pt x="797730" y="-8275"/>
                  <a:pt x="957172" y="43403"/>
                  <a:pt x="1083442" y="141096"/>
                </a:cubicBezTo>
                <a:cubicBezTo>
                  <a:pt x="1165359" y="177286"/>
                  <a:pt x="1117920" y="181373"/>
                  <a:pt x="1124815" y="218227"/>
                </a:cubicBezTo>
                <a:lnTo>
                  <a:pt x="1124815" y="362221"/>
                </a:lnTo>
                <a:lnTo>
                  <a:pt x="1098706" y="447359"/>
                </a:lnTo>
                <a:cubicBezTo>
                  <a:pt x="1075811" y="472825"/>
                  <a:pt x="1065635" y="508657"/>
                  <a:pt x="1075811" y="544264"/>
                </a:cubicBezTo>
                <a:cubicBezTo>
                  <a:pt x="1085986" y="574913"/>
                  <a:pt x="1108882" y="595420"/>
                  <a:pt x="1137096" y="605562"/>
                </a:cubicBezTo>
                <a:cubicBezTo>
                  <a:pt x="1157447" y="610745"/>
                  <a:pt x="1177798" y="613224"/>
                  <a:pt x="1198381" y="605562"/>
                </a:cubicBezTo>
                <a:cubicBezTo>
                  <a:pt x="1226364" y="597899"/>
                  <a:pt x="1246715" y="577617"/>
                  <a:pt x="1257122" y="554630"/>
                </a:cubicBezTo>
                <a:cubicBezTo>
                  <a:pt x="1267298" y="531644"/>
                  <a:pt x="1269842" y="508657"/>
                  <a:pt x="1262210" y="483192"/>
                </a:cubicBezTo>
                <a:cubicBezTo>
                  <a:pt x="1254347" y="465163"/>
                  <a:pt x="1244171" y="449838"/>
                  <a:pt x="1228908" y="437218"/>
                </a:cubicBezTo>
                <a:cubicBezTo>
                  <a:pt x="1218732" y="380878"/>
                  <a:pt x="1213644" y="324764"/>
                  <a:pt x="1211100" y="266170"/>
                </a:cubicBezTo>
                <a:cubicBezTo>
                  <a:pt x="1254347" y="324764"/>
                  <a:pt x="1290193" y="391245"/>
                  <a:pt x="1313088" y="465163"/>
                </a:cubicBezTo>
                <a:cubicBezTo>
                  <a:pt x="1346390" y="564772"/>
                  <a:pt x="1354022" y="669338"/>
                  <a:pt x="1338758" y="766468"/>
                </a:cubicBezTo>
                <a:cubicBezTo>
                  <a:pt x="1331127" y="825062"/>
                  <a:pt x="1313088" y="883880"/>
                  <a:pt x="1290193" y="937516"/>
                </a:cubicBezTo>
                <a:cubicBezTo>
                  <a:pt x="1213644" y="1108564"/>
                  <a:pt x="1068179" y="1248963"/>
                  <a:pt x="876692" y="1312739"/>
                </a:cubicBezTo>
                <a:cubicBezTo>
                  <a:pt x="521932" y="1424968"/>
                  <a:pt x="144046" y="1230934"/>
                  <a:pt x="31883" y="876218"/>
                </a:cubicBezTo>
                <a:cubicBezTo>
                  <a:pt x="-80512" y="521277"/>
                  <a:pt x="113519" y="143575"/>
                  <a:pt x="468279" y="31346"/>
                </a:cubicBezTo>
                <a:cubicBezTo>
                  <a:pt x="523147" y="14106"/>
                  <a:pt x="578506" y="4204"/>
                  <a:pt x="633312" y="108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F5DB60-979C-4901-ABF7-D612BCDCE72B}"/>
              </a:ext>
            </a:extLst>
          </p:cNvPr>
          <p:cNvSpPr/>
          <p:nvPr/>
        </p:nvSpPr>
        <p:spPr>
          <a:xfrm>
            <a:off x="4644541" y="4453684"/>
            <a:ext cx="1343299" cy="1340186"/>
          </a:xfrm>
          <a:custGeom>
            <a:avLst/>
            <a:gdLst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612455 w 1343299"/>
              <a:gd name="connsiteY8" fmla="*/ 89779 h 1340186"/>
              <a:gd name="connsiteX9" fmla="*/ 725615 w 1343299"/>
              <a:gd name="connsiteY9" fmla="*/ 89779 h 1340186"/>
              <a:gd name="connsiteX10" fmla="*/ 725615 w 1343299"/>
              <a:gd name="connsiteY10" fmla="*/ 172208 h 1340186"/>
              <a:gd name="connsiteX11" fmla="*/ 798033 w 1343299"/>
              <a:gd name="connsiteY11" fmla="*/ 219500 h 1340186"/>
              <a:gd name="connsiteX12" fmla="*/ 851687 w 1343299"/>
              <a:gd name="connsiteY12" fmla="*/ 285756 h 1340186"/>
              <a:gd name="connsiteX13" fmla="*/ 930779 w 1343299"/>
              <a:gd name="connsiteY13" fmla="*/ 285756 h 1340186"/>
              <a:gd name="connsiteX14" fmla="*/ 979345 w 1343299"/>
              <a:gd name="connsiteY14" fmla="*/ 239783 h 1340186"/>
              <a:gd name="connsiteX15" fmla="*/ 984432 w 1343299"/>
              <a:gd name="connsiteY15" fmla="*/ 171048 h 1340186"/>
              <a:gd name="connsiteX16" fmla="*/ 933323 w 1343299"/>
              <a:gd name="connsiteY16" fmla="*/ 112229 h 1340186"/>
              <a:gd name="connsiteX17" fmla="*/ 859318 w 1343299"/>
              <a:gd name="connsiteY17" fmla="*/ 109750 h 1340186"/>
              <a:gd name="connsiteX18" fmla="*/ 698358 w 1343299"/>
              <a:gd name="connsiteY18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25615 w 1343299"/>
              <a:gd name="connsiteY9" fmla="*/ 172208 h 1340186"/>
              <a:gd name="connsiteX10" fmla="*/ 798033 w 1343299"/>
              <a:gd name="connsiteY10" fmla="*/ 219500 h 1340186"/>
              <a:gd name="connsiteX11" fmla="*/ 851687 w 1343299"/>
              <a:gd name="connsiteY11" fmla="*/ 285756 h 1340186"/>
              <a:gd name="connsiteX12" fmla="*/ 930779 w 1343299"/>
              <a:gd name="connsiteY12" fmla="*/ 285756 h 1340186"/>
              <a:gd name="connsiteX13" fmla="*/ 979345 w 1343299"/>
              <a:gd name="connsiteY13" fmla="*/ 239783 h 1340186"/>
              <a:gd name="connsiteX14" fmla="*/ 984432 w 1343299"/>
              <a:gd name="connsiteY14" fmla="*/ 171048 h 1340186"/>
              <a:gd name="connsiteX15" fmla="*/ 933323 w 1343299"/>
              <a:gd name="connsiteY15" fmla="*/ 112229 h 1340186"/>
              <a:gd name="connsiteX16" fmla="*/ 859318 w 1343299"/>
              <a:gd name="connsiteY16" fmla="*/ 109750 h 1340186"/>
              <a:gd name="connsiteX17" fmla="*/ 698358 w 1343299"/>
              <a:gd name="connsiteY17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98033 w 1343299"/>
              <a:gd name="connsiteY9" fmla="*/ 219500 h 1340186"/>
              <a:gd name="connsiteX10" fmla="*/ 851687 w 1343299"/>
              <a:gd name="connsiteY10" fmla="*/ 285756 h 1340186"/>
              <a:gd name="connsiteX11" fmla="*/ 930779 w 1343299"/>
              <a:gd name="connsiteY11" fmla="*/ 285756 h 1340186"/>
              <a:gd name="connsiteX12" fmla="*/ 979345 w 1343299"/>
              <a:gd name="connsiteY12" fmla="*/ 239783 h 1340186"/>
              <a:gd name="connsiteX13" fmla="*/ 984432 w 1343299"/>
              <a:gd name="connsiteY13" fmla="*/ 171048 h 1340186"/>
              <a:gd name="connsiteX14" fmla="*/ 933323 w 1343299"/>
              <a:gd name="connsiteY14" fmla="*/ 112229 h 1340186"/>
              <a:gd name="connsiteX15" fmla="*/ 859318 w 1343299"/>
              <a:gd name="connsiteY15" fmla="*/ 109750 h 1340186"/>
              <a:gd name="connsiteX16" fmla="*/ 698358 w 1343299"/>
              <a:gd name="connsiteY16" fmla="*/ 0 h 134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299" h="1340186">
                <a:moveTo>
                  <a:pt x="698358" y="0"/>
                </a:moveTo>
                <a:cubicBezTo>
                  <a:pt x="785314" y="4958"/>
                  <a:pt x="874582" y="25466"/>
                  <a:pt x="958762" y="63777"/>
                </a:cubicBezTo>
                <a:cubicBezTo>
                  <a:pt x="1050805" y="107271"/>
                  <a:pt x="1127354" y="168344"/>
                  <a:pt x="1188639" y="239783"/>
                </a:cubicBezTo>
                <a:cubicBezTo>
                  <a:pt x="1226798" y="283277"/>
                  <a:pt x="1257556" y="334433"/>
                  <a:pt x="1277907" y="380181"/>
                </a:cubicBezTo>
                <a:cubicBezTo>
                  <a:pt x="1362087" y="553933"/>
                  <a:pt x="1367175" y="763067"/>
                  <a:pt x="1280451" y="952144"/>
                </a:cubicBezTo>
                <a:cubicBezTo>
                  <a:pt x="1122266" y="1289056"/>
                  <a:pt x="724029" y="1434412"/>
                  <a:pt x="387076" y="1276210"/>
                </a:cubicBezTo>
                <a:cubicBezTo>
                  <a:pt x="50124" y="1118008"/>
                  <a:pt x="-92798" y="719798"/>
                  <a:pt x="62843" y="382886"/>
                </a:cubicBezTo>
                <a:cubicBezTo>
                  <a:pt x="154887" y="188851"/>
                  <a:pt x="328335" y="56115"/>
                  <a:pt x="522366" y="12620"/>
                </a:cubicBezTo>
                <a:lnTo>
                  <a:pt x="725615" y="89779"/>
                </a:lnTo>
                <a:lnTo>
                  <a:pt x="798033" y="219500"/>
                </a:lnTo>
                <a:cubicBezTo>
                  <a:pt x="805665" y="247445"/>
                  <a:pt x="823472" y="273136"/>
                  <a:pt x="851687" y="285756"/>
                </a:cubicBezTo>
                <a:cubicBezTo>
                  <a:pt x="877126" y="298601"/>
                  <a:pt x="905109" y="296122"/>
                  <a:pt x="930779" y="285756"/>
                </a:cubicBezTo>
                <a:cubicBezTo>
                  <a:pt x="951130" y="278094"/>
                  <a:pt x="968938" y="262769"/>
                  <a:pt x="979345" y="239783"/>
                </a:cubicBezTo>
                <a:cubicBezTo>
                  <a:pt x="989520" y="217021"/>
                  <a:pt x="992064" y="194035"/>
                  <a:pt x="984432" y="171048"/>
                </a:cubicBezTo>
                <a:cubicBezTo>
                  <a:pt x="976801" y="145357"/>
                  <a:pt x="958762" y="125075"/>
                  <a:pt x="933323" y="112229"/>
                </a:cubicBezTo>
                <a:cubicBezTo>
                  <a:pt x="910428" y="102088"/>
                  <a:pt x="882213" y="102088"/>
                  <a:pt x="859318" y="109750"/>
                </a:cubicBezTo>
                <a:cubicBezTo>
                  <a:pt x="803121" y="79101"/>
                  <a:pt x="749468" y="40790"/>
                  <a:pt x="69835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AE92013-D48C-4FBF-B4AD-F7A04C3EB39D}"/>
              </a:ext>
            </a:extLst>
          </p:cNvPr>
          <p:cNvSpPr/>
          <p:nvPr/>
        </p:nvSpPr>
        <p:spPr>
          <a:xfrm>
            <a:off x="7159392" y="3284427"/>
            <a:ext cx="1347502" cy="1343597"/>
          </a:xfrm>
          <a:custGeom>
            <a:avLst/>
            <a:gdLst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39914 w 1347502"/>
              <a:gd name="connsiteY16" fmla="*/ 712301 h 1343597"/>
              <a:gd name="connsiteX17" fmla="*/ 8324 w 1347502"/>
              <a:gd name="connsiteY17" fmla="*/ 780216 h 1343597"/>
              <a:gd name="connsiteX18" fmla="*/ 28907 w 1347502"/>
              <a:gd name="connsiteY18" fmla="*/ 473953 h 1343597"/>
              <a:gd name="connsiteX19" fmla="*/ 143614 w 1347502"/>
              <a:gd name="connsiteY19" fmla="*/ 256932 h 1343597"/>
              <a:gd name="connsiteX20" fmla="*/ 268728 w 1347502"/>
              <a:gd name="connsiteY20" fmla="*/ 134337 h 1343597"/>
              <a:gd name="connsiteX21" fmla="*/ 707769 w 1347502"/>
              <a:gd name="connsiteY21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8324 w 1347502"/>
              <a:gd name="connsiteY16" fmla="*/ 780216 h 1343597"/>
              <a:gd name="connsiteX17" fmla="*/ 28907 w 1347502"/>
              <a:gd name="connsiteY17" fmla="*/ 473953 h 1343597"/>
              <a:gd name="connsiteX18" fmla="*/ 143614 w 1347502"/>
              <a:gd name="connsiteY18" fmla="*/ 256932 h 1343597"/>
              <a:gd name="connsiteX19" fmla="*/ 268728 w 1347502"/>
              <a:gd name="connsiteY19" fmla="*/ 134337 h 1343597"/>
              <a:gd name="connsiteX20" fmla="*/ 707769 w 1347502"/>
              <a:gd name="connsiteY20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3421 w 1347502"/>
              <a:gd name="connsiteY13" fmla="*/ 626576 h 1343597"/>
              <a:gd name="connsiteX14" fmla="*/ 103421 w 1347502"/>
              <a:gd name="connsiteY14" fmla="*/ 712301 h 1343597"/>
              <a:gd name="connsiteX15" fmla="*/ 8324 w 1347502"/>
              <a:gd name="connsiteY15" fmla="*/ 780216 h 1343597"/>
              <a:gd name="connsiteX16" fmla="*/ 28907 w 1347502"/>
              <a:gd name="connsiteY16" fmla="*/ 473953 h 1343597"/>
              <a:gd name="connsiteX17" fmla="*/ 143614 w 1347502"/>
              <a:gd name="connsiteY17" fmla="*/ 256932 h 1343597"/>
              <a:gd name="connsiteX18" fmla="*/ 268728 w 1347502"/>
              <a:gd name="connsiteY18" fmla="*/ 134337 h 1343597"/>
              <a:gd name="connsiteX19" fmla="*/ 707769 w 1347502"/>
              <a:gd name="connsiteY19" fmla="*/ 948 h 134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7502" h="1343597">
                <a:moveTo>
                  <a:pt x="707769" y="948"/>
                </a:moveTo>
                <a:cubicBezTo>
                  <a:pt x="761105" y="3811"/>
                  <a:pt x="815033" y="13206"/>
                  <a:pt x="868628" y="29770"/>
                </a:cubicBezTo>
                <a:cubicBezTo>
                  <a:pt x="1223388" y="139520"/>
                  <a:pt x="1427595" y="512264"/>
                  <a:pt x="1317744" y="866980"/>
                </a:cubicBezTo>
                <a:cubicBezTo>
                  <a:pt x="1208125" y="1221921"/>
                  <a:pt x="832782" y="1423392"/>
                  <a:pt x="478023" y="1313642"/>
                </a:cubicBezTo>
                <a:cubicBezTo>
                  <a:pt x="283992" y="1255049"/>
                  <a:pt x="138526" y="1117129"/>
                  <a:pt x="61978" y="948785"/>
                </a:cubicBezTo>
                <a:lnTo>
                  <a:pt x="126095" y="698425"/>
                </a:lnTo>
                <a:lnTo>
                  <a:pt x="217619" y="606690"/>
                </a:lnTo>
                <a:cubicBezTo>
                  <a:pt x="240745" y="596549"/>
                  <a:pt x="261096" y="576041"/>
                  <a:pt x="268728" y="547871"/>
                </a:cubicBezTo>
                <a:cubicBezTo>
                  <a:pt x="276360" y="514743"/>
                  <a:pt x="271272" y="481615"/>
                  <a:pt x="250921" y="458629"/>
                </a:cubicBezTo>
                <a:cubicBezTo>
                  <a:pt x="240745" y="443304"/>
                  <a:pt x="225250" y="430459"/>
                  <a:pt x="204899" y="425501"/>
                </a:cubicBezTo>
                <a:cubicBezTo>
                  <a:pt x="176916" y="417839"/>
                  <a:pt x="148702" y="422796"/>
                  <a:pt x="125807" y="435642"/>
                </a:cubicBezTo>
                <a:cubicBezTo>
                  <a:pt x="105455" y="448487"/>
                  <a:pt x="89961" y="466291"/>
                  <a:pt x="82329" y="489277"/>
                </a:cubicBezTo>
                <a:cubicBezTo>
                  <a:pt x="72153" y="517222"/>
                  <a:pt x="77241" y="545392"/>
                  <a:pt x="92736" y="568379"/>
                </a:cubicBezTo>
                <a:lnTo>
                  <a:pt x="103421" y="626576"/>
                </a:lnTo>
                <a:lnTo>
                  <a:pt x="103421" y="712301"/>
                </a:lnTo>
                <a:lnTo>
                  <a:pt x="8324" y="780216"/>
                </a:lnTo>
                <a:cubicBezTo>
                  <a:pt x="-6939" y="680608"/>
                  <a:pt x="-1851" y="576041"/>
                  <a:pt x="28907" y="473953"/>
                </a:cubicBezTo>
                <a:cubicBezTo>
                  <a:pt x="54346" y="392148"/>
                  <a:pt x="95280" y="320709"/>
                  <a:pt x="143614" y="256932"/>
                </a:cubicBezTo>
                <a:cubicBezTo>
                  <a:pt x="179460" y="210959"/>
                  <a:pt x="222707" y="170169"/>
                  <a:pt x="268728" y="134337"/>
                </a:cubicBezTo>
                <a:cubicBezTo>
                  <a:pt x="393091" y="42559"/>
                  <a:pt x="547763" y="-7640"/>
                  <a:pt x="707769" y="9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434BEC8-E508-457F-A776-4836EA83B508}"/>
              </a:ext>
            </a:extLst>
          </p:cNvPr>
          <p:cNvSpPr/>
          <p:nvPr/>
        </p:nvSpPr>
        <p:spPr>
          <a:xfrm>
            <a:off x="5428104" y="1045871"/>
            <a:ext cx="1343081" cy="1345757"/>
          </a:xfrm>
          <a:custGeom>
            <a:avLst/>
            <a:gdLst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207911 h 1345757"/>
              <a:gd name="connsiteX6" fmla="*/ 821311 w 1343081"/>
              <a:gd name="connsiteY6" fmla="*/ 1131912 h 1345757"/>
              <a:gd name="connsiteX7" fmla="*/ 755941 w 1343081"/>
              <a:gd name="connsiteY7" fmla="*/ 1123371 h 1345757"/>
              <a:gd name="connsiteX8" fmla="*/ 681936 w 1343081"/>
              <a:gd name="connsiteY8" fmla="*/ 1092723 h 1345757"/>
              <a:gd name="connsiteX9" fmla="*/ 615563 w 1343081"/>
              <a:gd name="connsiteY9" fmla="*/ 1123371 h 1345757"/>
              <a:gd name="connsiteX10" fmla="*/ 587349 w 1343081"/>
              <a:gd name="connsiteY10" fmla="*/ 1192331 h 1345757"/>
              <a:gd name="connsiteX11" fmla="*/ 607931 w 1343081"/>
              <a:gd name="connsiteY11" fmla="*/ 1251150 h 1345757"/>
              <a:gd name="connsiteX12" fmla="*/ 684480 w 1343081"/>
              <a:gd name="connsiteY12" fmla="*/ 1286757 h 1345757"/>
              <a:gd name="connsiteX13" fmla="*/ 755941 w 1343081"/>
              <a:gd name="connsiteY13" fmla="*/ 1253629 h 1345757"/>
              <a:gd name="connsiteX14" fmla="*/ 952515 w 1343081"/>
              <a:gd name="connsiteY14" fmla="*/ 1284278 h 1345757"/>
              <a:gd name="connsiteX15" fmla="*/ 692112 w 1343081"/>
              <a:gd name="connsiteY15" fmla="*/ 1345576 h 1345757"/>
              <a:gd name="connsiteX16" fmla="*/ 393549 w 1343081"/>
              <a:gd name="connsiteY16" fmla="*/ 1284278 h 1345757"/>
              <a:gd name="connsiteX17" fmla="*/ 247852 w 1343081"/>
              <a:gd name="connsiteY17" fmla="*/ 1192331 h 1345757"/>
              <a:gd name="connsiteX18" fmla="*/ 399 w 1343081"/>
              <a:gd name="connsiteY18" fmla="*/ 692034 h 1345757"/>
              <a:gd name="connsiteX19" fmla="*/ 651178 w 1343081"/>
              <a:gd name="connsiteY19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131912 h 1345757"/>
              <a:gd name="connsiteX6" fmla="*/ 755941 w 1343081"/>
              <a:gd name="connsiteY6" fmla="*/ 1123371 h 1345757"/>
              <a:gd name="connsiteX7" fmla="*/ 681936 w 1343081"/>
              <a:gd name="connsiteY7" fmla="*/ 1092723 h 1345757"/>
              <a:gd name="connsiteX8" fmla="*/ 615563 w 1343081"/>
              <a:gd name="connsiteY8" fmla="*/ 1123371 h 1345757"/>
              <a:gd name="connsiteX9" fmla="*/ 587349 w 1343081"/>
              <a:gd name="connsiteY9" fmla="*/ 1192331 h 1345757"/>
              <a:gd name="connsiteX10" fmla="*/ 607931 w 1343081"/>
              <a:gd name="connsiteY10" fmla="*/ 1251150 h 1345757"/>
              <a:gd name="connsiteX11" fmla="*/ 684480 w 1343081"/>
              <a:gd name="connsiteY11" fmla="*/ 1286757 h 1345757"/>
              <a:gd name="connsiteX12" fmla="*/ 755941 w 1343081"/>
              <a:gd name="connsiteY12" fmla="*/ 1253629 h 1345757"/>
              <a:gd name="connsiteX13" fmla="*/ 952515 w 1343081"/>
              <a:gd name="connsiteY13" fmla="*/ 1284278 h 1345757"/>
              <a:gd name="connsiteX14" fmla="*/ 692112 w 1343081"/>
              <a:gd name="connsiteY14" fmla="*/ 1345576 h 1345757"/>
              <a:gd name="connsiteX15" fmla="*/ 393549 w 1343081"/>
              <a:gd name="connsiteY15" fmla="*/ 1284278 h 1345757"/>
              <a:gd name="connsiteX16" fmla="*/ 247852 w 1343081"/>
              <a:gd name="connsiteY16" fmla="*/ 1192331 h 1345757"/>
              <a:gd name="connsiteX17" fmla="*/ 399 w 1343081"/>
              <a:gd name="connsiteY17" fmla="*/ 692034 h 1345757"/>
              <a:gd name="connsiteX18" fmla="*/ 651178 w 1343081"/>
              <a:gd name="connsiteY18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821311 w 1343081"/>
              <a:gd name="connsiteY4" fmla="*/ 1131912 h 1345757"/>
              <a:gd name="connsiteX5" fmla="*/ 755941 w 1343081"/>
              <a:gd name="connsiteY5" fmla="*/ 1123371 h 1345757"/>
              <a:gd name="connsiteX6" fmla="*/ 681936 w 1343081"/>
              <a:gd name="connsiteY6" fmla="*/ 1092723 h 1345757"/>
              <a:gd name="connsiteX7" fmla="*/ 615563 w 1343081"/>
              <a:gd name="connsiteY7" fmla="*/ 1123371 h 1345757"/>
              <a:gd name="connsiteX8" fmla="*/ 587349 w 1343081"/>
              <a:gd name="connsiteY8" fmla="*/ 1192331 h 1345757"/>
              <a:gd name="connsiteX9" fmla="*/ 607931 w 1343081"/>
              <a:gd name="connsiteY9" fmla="*/ 1251150 h 1345757"/>
              <a:gd name="connsiteX10" fmla="*/ 684480 w 1343081"/>
              <a:gd name="connsiteY10" fmla="*/ 1286757 h 1345757"/>
              <a:gd name="connsiteX11" fmla="*/ 755941 w 1343081"/>
              <a:gd name="connsiteY11" fmla="*/ 1253629 h 1345757"/>
              <a:gd name="connsiteX12" fmla="*/ 952515 w 1343081"/>
              <a:gd name="connsiteY12" fmla="*/ 1284278 h 1345757"/>
              <a:gd name="connsiteX13" fmla="*/ 692112 w 1343081"/>
              <a:gd name="connsiteY13" fmla="*/ 1345576 h 1345757"/>
              <a:gd name="connsiteX14" fmla="*/ 393549 w 1343081"/>
              <a:gd name="connsiteY14" fmla="*/ 1284278 h 1345757"/>
              <a:gd name="connsiteX15" fmla="*/ 247852 w 1343081"/>
              <a:gd name="connsiteY15" fmla="*/ 1192331 h 1345757"/>
              <a:gd name="connsiteX16" fmla="*/ 399 w 1343081"/>
              <a:gd name="connsiteY16" fmla="*/ 692034 h 1345757"/>
              <a:gd name="connsiteX17" fmla="*/ 651178 w 1343081"/>
              <a:gd name="connsiteY17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919470 w 1343081"/>
              <a:gd name="connsiteY3" fmla="*/ 1191242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081" h="1345757">
                <a:moveTo>
                  <a:pt x="651178" y="406"/>
                </a:moveTo>
                <a:cubicBezTo>
                  <a:pt x="1023976" y="-12440"/>
                  <a:pt x="1332714" y="281204"/>
                  <a:pt x="1342890" y="651244"/>
                </a:cubicBezTo>
                <a:cubicBezTo>
                  <a:pt x="1347978" y="865560"/>
                  <a:pt x="1251078" y="1062299"/>
                  <a:pt x="1095437" y="1189852"/>
                </a:cubicBezTo>
                <a:lnTo>
                  <a:pt x="919470" y="1191242"/>
                </a:lnTo>
                <a:lnTo>
                  <a:pt x="755941" y="1123371"/>
                </a:lnTo>
                <a:cubicBezTo>
                  <a:pt x="738133" y="1103089"/>
                  <a:pt x="709919" y="1092723"/>
                  <a:pt x="681936" y="1092723"/>
                </a:cubicBezTo>
                <a:cubicBezTo>
                  <a:pt x="656266" y="1095427"/>
                  <a:pt x="633370" y="1105568"/>
                  <a:pt x="615563" y="1123371"/>
                </a:cubicBezTo>
                <a:cubicBezTo>
                  <a:pt x="597756" y="1141400"/>
                  <a:pt x="587349" y="1164387"/>
                  <a:pt x="587349" y="1192331"/>
                </a:cubicBezTo>
                <a:cubicBezTo>
                  <a:pt x="587349" y="1215318"/>
                  <a:pt x="594980" y="1235826"/>
                  <a:pt x="607931" y="1251150"/>
                </a:cubicBezTo>
                <a:cubicBezTo>
                  <a:pt x="625739" y="1274137"/>
                  <a:pt x="653722" y="1286757"/>
                  <a:pt x="684480" y="1286757"/>
                </a:cubicBezTo>
                <a:cubicBezTo>
                  <a:pt x="715007" y="1286757"/>
                  <a:pt x="738133" y="1274137"/>
                  <a:pt x="755941" y="1253629"/>
                </a:cubicBezTo>
                <a:cubicBezTo>
                  <a:pt x="822313" y="1258812"/>
                  <a:pt x="886142" y="1268954"/>
                  <a:pt x="952515" y="1284278"/>
                </a:cubicBezTo>
                <a:cubicBezTo>
                  <a:pt x="873423" y="1322589"/>
                  <a:pt x="783924" y="1342871"/>
                  <a:pt x="692112" y="1345576"/>
                </a:cubicBezTo>
                <a:cubicBezTo>
                  <a:pt x="584805" y="1348055"/>
                  <a:pt x="485361" y="1325068"/>
                  <a:pt x="393549" y="1284278"/>
                </a:cubicBezTo>
                <a:cubicBezTo>
                  <a:pt x="339896" y="1258812"/>
                  <a:pt x="291330" y="1228164"/>
                  <a:pt x="247852" y="1192331"/>
                </a:cubicBezTo>
                <a:cubicBezTo>
                  <a:pt x="102387" y="1072440"/>
                  <a:pt x="5487" y="893730"/>
                  <a:pt x="399" y="692034"/>
                </a:cubicBezTo>
                <a:cubicBezTo>
                  <a:pt x="-12320" y="319289"/>
                  <a:pt x="281155" y="10547"/>
                  <a:pt x="651178" y="40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Round Key Tags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3A3244-0D44-1C4C-8FBD-8043FA763457}"/>
              </a:ext>
            </a:extLst>
          </p:cNvPr>
          <p:cNvSpPr/>
          <p:nvPr/>
        </p:nvSpPr>
        <p:spPr>
          <a:xfrm>
            <a:off x="4759748" y="2168940"/>
            <a:ext cx="2672504" cy="267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5" y="1050"/>
                </a:moveTo>
                <a:cubicBezTo>
                  <a:pt x="10212" y="927"/>
                  <a:pt x="10150" y="762"/>
                  <a:pt x="10150" y="577"/>
                </a:cubicBezTo>
                <a:cubicBezTo>
                  <a:pt x="10150" y="350"/>
                  <a:pt x="10233" y="165"/>
                  <a:pt x="10377" y="21"/>
                </a:cubicBezTo>
                <a:cubicBezTo>
                  <a:pt x="10522" y="21"/>
                  <a:pt x="10666" y="0"/>
                  <a:pt x="10810" y="0"/>
                </a:cubicBezTo>
                <a:cubicBezTo>
                  <a:pt x="11037" y="0"/>
                  <a:pt x="11264" y="0"/>
                  <a:pt x="11512" y="21"/>
                </a:cubicBezTo>
                <a:cubicBezTo>
                  <a:pt x="12461" y="82"/>
                  <a:pt x="13389" y="268"/>
                  <a:pt x="14256" y="556"/>
                </a:cubicBezTo>
                <a:cubicBezTo>
                  <a:pt x="15163" y="865"/>
                  <a:pt x="16030" y="1277"/>
                  <a:pt x="16814" y="1812"/>
                </a:cubicBezTo>
                <a:cubicBezTo>
                  <a:pt x="16814" y="2286"/>
                  <a:pt x="16876" y="2759"/>
                  <a:pt x="16999" y="3233"/>
                </a:cubicBezTo>
                <a:cubicBezTo>
                  <a:pt x="15865" y="2306"/>
                  <a:pt x="14544" y="1647"/>
                  <a:pt x="13080" y="1297"/>
                </a:cubicBezTo>
                <a:cubicBezTo>
                  <a:pt x="12585" y="1174"/>
                  <a:pt x="12069" y="1091"/>
                  <a:pt x="11532" y="1050"/>
                </a:cubicBezTo>
                <a:cubicBezTo>
                  <a:pt x="11305" y="1030"/>
                  <a:pt x="11058" y="1030"/>
                  <a:pt x="10810" y="1030"/>
                </a:cubicBezTo>
                <a:cubicBezTo>
                  <a:pt x="10645" y="1050"/>
                  <a:pt x="10480" y="1050"/>
                  <a:pt x="10315" y="1050"/>
                </a:cubicBezTo>
                <a:close/>
                <a:moveTo>
                  <a:pt x="15493" y="19356"/>
                </a:moveTo>
                <a:cubicBezTo>
                  <a:pt x="15184" y="19520"/>
                  <a:pt x="14875" y="19664"/>
                  <a:pt x="14565" y="19809"/>
                </a:cubicBezTo>
                <a:cubicBezTo>
                  <a:pt x="14008" y="20035"/>
                  <a:pt x="13430" y="20220"/>
                  <a:pt x="12853" y="20344"/>
                </a:cubicBezTo>
                <a:cubicBezTo>
                  <a:pt x="12193" y="20488"/>
                  <a:pt x="11512" y="20570"/>
                  <a:pt x="10810" y="20570"/>
                </a:cubicBezTo>
                <a:cubicBezTo>
                  <a:pt x="10068" y="20570"/>
                  <a:pt x="9325" y="20488"/>
                  <a:pt x="8623" y="20323"/>
                </a:cubicBezTo>
                <a:cubicBezTo>
                  <a:pt x="8933" y="20694"/>
                  <a:pt x="9180" y="21085"/>
                  <a:pt x="9387" y="21497"/>
                </a:cubicBezTo>
                <a:cubicBezTo>
                  <a:pt x="9861" y="21559"/>
                  <a:pt x="10336" y="21600"/>
                  <a:pt x="10810" y="21600"/>
                </a:cubicBezTo>
                <a:cubicBezTo>
                  <a:pt x="11223" y="21600"/>
                  <a:pt x="11635" y="21579"/>
                  <a:pt x="12048" y="21518"/>
                </a:cubicBezTo>
                <a:cubicBezTo>
                  <a:pt x="13059" y="21394"/>
                  <a:pt x="14008" y="21147"/>
                  <a:pt x="14916" y="20776"/>
                </a:cubicBezTo>
                <a:cubicBezTo>
                  <a:pt x="15308" y="20612"/>
                  <a:pt x="15700" y="20426"/>
                  <a:pt x="16071" y="20220"/>
                </a:cubicBezTo>
                <a:cubicBezTo>
                  <a:pt x="16092" y="20076"/>
                  <a:pt x="16071" y="19953"/>
                  <a:pt x="16030" y="19809"/>
                </a:cubicBezTo>
                <a:cubicBezTo>
                  <a:pt x="15927" y="19582"/>
                  <a:pt x="15720" y="19438"/>
                  <a:pt x="15493" y="19356"/>
                </a:cubicBezTo>
                <a:close/>
                <a:moveTo>
                  <a:pt x="5983" y="19294"/>
                </a:moveTo>
                <a:cubicBezTo>
                  <a:pt x="5529" y="19026"/>
                  <a:pt x="5075" y="18738"/>
                  <a:pt x="4683" y="18408"/>
                </a:cubicBezTo>
                <a:cubicBezTo>
                  <a:pt x="3610" y="17544"/>
                  <a:pt x="2703" y="16432"/>
                  <a:pt x="2084" y="15176"/>
                </a:cubicBezTo>
                <a:cubicBezTo>
                  <a:pt x="2022" y="15649"/>
                  <a:pt x="1877" y="16123"/>
                  <a:pt x="1692" y="16555"/>
                </a:cubicBezTo>
                <a:cubicBezTo>
                  <a:pt x="2146" y="17276"/>
                  <a:pt x="2682" y="17935"/>
                  <a:pt x="3301" y="18532"/>
                </a:cubicBezTo>
                <a:cubicBezTo>
                  <a:pt x="3961" y="19170"/>
                  <a:pt x="4704" y="19726"/>
                  <a:pt x="5529" y="20200"/>
                </a:cubicBezTo>
                <a:cubicBezTo>
                  <a:pt x="5880" y="20406"/>
                  <a:pt x="6230" y="20570"/>
                  <a:pt x="6602" y="20735"/>
                </a:cubicBezTo>
                <a:cubicBezTo>
                  <a:pt x="6767" y="20653"/>
                  <a:pt x="6911" y="20529"/>
                  <a:pt x="6994" y="20365"/>
                </a:cubicBezTo>
                <a:cubicBezTo>
                  <a:pt x="7076" y="20179"/>
                  <a:pt x="7076" y="19994"/>
                  <a:pt x="7035" y="19809"/>
                </a:cubicBezTo>
                <a:cubicBezTo>
                  <a:pt x="6643" y="19644"/>
                  <a:pt x="6313" y="19479"/>
                  <a:pt x="5983" y="19294"/>
                </a:cubicBezTo>
                <a:close/>
                <a:moveTo>
                  <a:pt x="5137" y="1606"/>
                </a:moveTo>
                <a:cubicBezTo>
                  <a:pt x="4291" y="2121"/>
                  <a:pt x="3528" y="2759"/>
                  <a:pt x="2847" y="3500"/>
                </a:cubicBezTo>
                <a:cubicBezTo>
                  <a:pt x="2620" y="3748"/>
                  <a:pt x="2393" y="4015"/>
                  <a:pt x="2187" y="4304"/>
                </a:cubicBezTo>
                <a:cubicBezTo>
                  <a:pt x="2187" y="4530"/>
                  <a:pt x="2290" y="4736"/>
                  <a:pt x="2476" y="4880"/>
                </a:cubicBezTo>
                <a:cubicBezTo>
                  <a:pt x="2599" y="4983"/>
                  <a:pt x="2764" y="5045"/>
                  <a:pt x="2929" y="5045"/>
                </a:cubicBezTo>
                <a:cubicBezTo>
                  <a:pt x="3177" y="4715"/>
                  <a:pt x="3445" y="4386"/>
                  <a:pt x="3734" y="4077"/>
                </a:cubicBezTo>
                <a:cubicBezTo>
                  <a:pt x="4126" y="3665"/>
                  <a:pt x="4539" y="3295"/>
                  <a:pt x="4993" y="2965"/>
                </a:cubicBezTo>
                <a:cubicBezTo>
                  <a:pt x="6045" y="2183"/>
                  <a:pt x="7241" y="1606"/>
                  <a:pt x="8562" y="1297"/>
                </a:cubicBezTo>
                <a:cubicBezTo>
                  <a:pt x="8128" y="1112"/>
                  <a:pt x="7736" y="865"/>
                  <a:pt x="7386" y="556"/>
                </a:cubicBezTo>
                <a:cubicBezTo>
                  <a:pt x="6581" y="844"/>
                  <a:pt x="5838" y="1194"/>
                  <a:pt x="5137" y="1606"/>
                </a:cubicBezTo>
                <a:close/>
                <a:moveTo>
                  <a:pt x="21064" y="12416"/>
                </a:moveTo>
                <a:cubicBezTo>
                  <a:pt x="20837" y="12355"/>
                  <a:pt x="20610" y="12396"/>
                  <a:pt x="20424" y="12499"/>
                </a:cubicBezTo>
                <a:cubicBezTo>
                  <a:pt x="20362" y="12869"/>
                  <a:pt x="20280" y="13219"/>
                  <a:pt x="20177" y="13569"/>
                </a:cubicBezTo>
                <a:cubicBezTo>
                  <a:pt x="19991" y="14167"/>
                  <a:pt x="19764" y="14723"/>
                  <a:pt x="19496" y="15279"/>
                </a:cubicBezTo>
                <a:cubicBezTo>
                  <a:pt x="18815" y="16576"/>
                  <a:pt x="17866" y="17708"/>
                  <a:pt x="16711" y="18573"/>
                </a:cubicBezTo>
                <a:cubicBezTo>
                  <a:pt x="17185" y="18553"/>
                  <a:pt x="17680" y="18614"/>
                  <a:pt x="18134" y="18717"/>
                </a:cubicBezTo>
                <a:cubicBezTo>
                  <a:pt x="18815" y="18100"/>
                  <a:pt x="19393" y="17379"/>
                  <a:pt x="19908" y="16617"/>
                </a:cubicBezTo>
                <a:cubicBezTo>
                  <a:pt x="20445" y="15773"/>
                  <a:pt x="20878" y="14846"/>
                  <a:pt x="21167" y="13858"/>
                </a:cubicBezTo>
                <a:cubicBezTo>
                  <a:pt x="21291" y="13467"/>
                  <a:pt x="21373" y="13075"/>
                  <a:pt x="21456" y="12663"/>
                </a:cubicBezTo>
                <a:cubicBezTo>
                  <a:pt x="21352" y="12561"/>
                  <a:pt x="21229" y="12458"/>
                  <a:pt x="21064" y="12416"/>
                </a:cubicBezTo>
                <a:close/>
                <a:moveTo>
                  <a:pt x="19620" y="6569"/>
                </a:moveTo>
                <a:cubicBezTo>
                  <a:pt x="20238" y="7845"/>
                  <a:pt x="20589" y="9287"/>
                  <a:pt x="20589" y="10790"/>
                </a:cubicBezTo>
                <a:cubicBezTo>
                  <a:pt x="20589" y="10872"/>
                  <a:pt x="20589" y="10954"/>
                  <a:pt x="20589" y="11037"/>
                </a:cubicBezTo>
                <a:cubicBezTo>
                  <a:pt x="20878" y="10666"/>
                  <a:pt x="21229" y="10337"/>
                  <a:pt x="21600" y="10048"/>
                </a:cubicBezTo>
                <a:cubicBezTo>
                  <a:pt x="21538" y="9019"/>
                  <a:pt x="21311" y="8010"/>
                  <a:pt x="20960" y="7083"/>
                </a:cubicBezTo>
                <a:cubicBezTo>
                  <a:pt x="20630" y="6177"/>
                  <a:pt x="20176" y="5333"/>
                  <a:pt x="19619" y="4551"/>
                </a:cubicBezTo>
                <a:cubicBezTo>
                  <a:pt x="19372" y="4201"/>
                  <a:pt x="19104" y="3871"/>
                  <a:pt x="18815" y="3542"/>
                </a:cubicBezTo>
                <a:cubicBezTo>
                  <a:pt x="18670" y="3562"/>
                  <a:pt x="18526" y="3603"/>
                  <a:pt x="18402" y="3686"/>
                </a:cubicBezTo>
                <a:cubicBezTo>
                  <a:pt x="18217" y="3830"/>
                  <a:pt x="18113" y="4056"/>
                  <a:pt x="18093" y="4283"/>
                </a:cubicBezTo>
                <a:cubicBezTo>
                  <a:pt x="18320" y="4530"/>
                  <a:pt x="18526" y="4798"/>
                  <a:pt x="18732" y="5086"/>
                </a:cubicBezTo>
                <a:cubicBezTo>
                  <a:pt x="19062" y="5560"/>
                  <a:pt x="19372" y="6054"/>
                  <a:pt x="19620" y="6569"/>
                </a:cubicBezTo>
                <a:close/>
                <a:moveTo>
                  <a:pt x="1032" y="11140"/>
                </a:moveTo>
                <a:cubicBezTo>
                  <a:pt x="1032" y="11037"/>
                  <a:pt x="1032" y="10913"/>
                  <a:pt x="1032" y="10810"/>
                </a:cubicBezTo>
                <a:cubicBezTo>
                  <a:pt x="1032" y="9287"/>
                  <a:pt x="1382" y="7825"/>
                  <a:pt x="2022" y="6527"/>
                </a:cubicBezTo>
                <a:cubicBezTo>
                  <a:pt x="1609" y="6713"/>
                  <a:pt x="1176" y="6857"/>
                  <a:pt x="722" y="6939"/>
                </a:cubicBezTo>
                <a:cubicBezTo>
                  <a:pt x="330" y="7928"/>
                  <a:pt x="103" y="8998"/>
                  <a:pt x="21" y="10110"/>
                </a:cubicBezTo>
                <a:cubicBezTo>
                  <a:pt x="0" y="10337"/>
                  <a:pt x="0" y="10584"/>
                  <a:pt x="0" y="10810"/>
                </a:cubicBezTo>
                <a:cubicBezTo>
                  <a:pt x="0" y="11407"/>
                  <a:pt x="62" y="12005"/>
                  <a:pt x="144" y="12581"/>
                </a:cubicBezTo>
                <a:cubicBezTo>
                  <a:pt x="227" y="13014"/>
                  <a:pt x="309" y="13446"/>
                  <a:pt x="433" y="13858"/>
                </a:cubicBezTo>
                <a:cubicBezTo>
                  <a:pt x="578" y="13920"/>
                  <a:pt x="763" y="13920"/>
                  <a:pt x="928" y="13858"/>
                </a:cubicBezTo>
                <a:cubicBezTo>
                  <a:pt x="1135" y="13796"/>
                  <a:pt x="1300" y="13631"/>
                  <a:pt x="1403" y="13446"/>
                </a:cubicBezTo>
                <a:cubicBezTo>
                  <a:pt x="1320" y="13137"/>
                  <a:pt x="1238" y="12828"/>
                  <a:pt x="1176" y="12499"/>
                </a:cubicBezTo>
                <a:cubicBezTo>
                  <a:pt x="1093" y="12066"/>
                  <a:pt x="1052" y="11593"/>
                  <a:pt x="1032" y="1114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7C49CED-3531-4787-9324-E0582BAE229B}"/>
              </a:ext>
            </a:extLst>
          </p:cNvPr>
          <p:cNvSpPr/>
          <p:nvPr/>
        </p:nvSpPr>
        <p:spPr>
          <a:xfrm>
            <a:off x="4053851" y="1696234"/>
            <a:ext cx="1341186" cy="1342470"/>
          </a:xfrm>
          <a:custGeom>
            <a:avLst/>
            <a:gdLst>
              <a:gd name="connsiteX0" fmla="*/ 729951 w 1341186"/>
              <a:gd name="connsiteY0" fmla="*/ 2757 h 1342470"/>
              <a:gd name="connsiteX1" fmla="*/ 1093733 w 1341186"/>
              <a:gd name="connsiteY1" fmla="*/ 151420 h 1342470"/>
              <a:gd name="connsiteX2" fmla="*/ 1341186 w 1341186"/>
              <a:gd name="connsiteY2" fmla="*/ 672225 h 1342470"/>
              <a:gd name="connsiteX3" fmla="*/ 1057887 w 1341186"/>
              <a:gd name="connsiteY3" fmla="*/ 907050 h 1342470"/>
              <a:gd name="connsiteX4" fmla="*/ 996602 w 1341186"/>
              <a:gd name="connsiteY4" fmla="*/ 940177 h 1342470"/>
              <a:gd name="connsiteX5" fmla="*/ 976251 w 1341186"/>
              <a:gd name="connsiteY5" fmla="*/ 1003954 h 1342470"/>
              <a:gd name="connsiteX6" fmla="*/ 1011866 w 1341186"/>
              <a:gd name="connsiteY6" fmla="*/ 1075393 h 1342470"/>
              <a:gd name="connsiteX7" fmla="*/ 1068063 w 1341186"/>
              <a:gd name="connsiteY7" fmla="*/ 1095901 h 1342470"/>
              <a:gd name="connsiteX8" fmla="*/ 1149699 w 1341186"/>
              <a:gd name="connsiteY8" fmla="*/ 1060294 h 1342470"/>
              <a:gd name="connsiteX9" fmla="*/ 1167738 w 1341186"/>
              <a:gd name="connsiteY9" fmla="*/ 976010 h 1342470"/>
              <a:gd name="connsiteX10" fmla="*/ 1323379 w 1341186"/>
              <a:gd name="connsiteY10" fmla="*/ 838090 h 1342470"/>
              <a:gd name="connsiteX11" fmla="*/ 1193177 w 1341186"/>
              <a:gd name="connsiteY11" fmla="*/ 1095901 h 1342470"/>
              <a:gd name="connsiteX12" fmla="*/ 958444 w 1341186"/>
              <a:gd name="connsiteY12" fmla="*/ 1279794 h 1342470"/>
              <a:gd name="connsiteX13" fmla="*/ 797484 w 1341186"/>
              <a:gd name="connsiteY13" fmla="*/ 1330725 h 1342470"/>
              <a:gd name="connsiteX14" fmla="*/ 248693 w 1341186"/>
              <a:gd name="connsiteY14" fmla="*/ 1190326 h 1342470"/>
              <a:gd name="connsiteX15" fmla="*/ 149249 w 1341186"/>
              <a:gd name="connsiteY15" fmla="*/ 245845 h 1342470"/>
              <a:gd name="connsiteX16" fmla="*/ 729951 w 1341186"/>
              <a:gd name="connsiteY16" fmla="*/ 2757 h 134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86" h="1342470">
                <a:moveTo>
                  <a:pt x="729951" y="2757"/>
                </a:moveTo>
                <a:cubicBezTo>
                  <a:pt x="858635" y="14440"/>
                  <a:pt x="985501" y="63361"/>
                  <a:pt x="1093733" y="151420"/>
                </a:cubicBezTo>
                <a:cubicBezTo>
                  <a:pt x="1257006" y="284156"/>
                  <a:pt x="1341186" y="478191"/>
                  <a:pt x="1341186" y="672225"/>
                </a:cubicBezTo>
                <a:cubicBezTo>
                  <a:pt x="1236655" y="738481"/>
                  <a:pt x="1142068" y="817582"/>
                  <a:pt x="1057887" y="907050"/>
                </a:cubicBezTo>
                <a:cubicBezTo>
                  <a:pt x="1034992" y="909529"/>
                  <a:pt x="1012097" y="919895"/>
                  <a:pt x="996602" y="940177"/>
                </a:cubicBezTo>
                <a:cubicBezTo>
                  <a:pt x="981339" y="957981"/>
                  <a:pt x="976251" y="980967"/>
                  <a:pt x="976251" y="1003954"/>
                </a:cubicBezTo>
                <a:cubicBezTo>
                  <a:pt x="978795" y="1032124"/>
                  <a:pt x="988971" y="1057590"/>
                  <a:pt x="1011866" y="1075393"/>
                </a:cubicBezTo>
                <a:cubicBezTo>
                  <a:pt x="1029904" y="1088238"/>
                  <a:pt x="1047712" y="1095901"/>
                  <a:pt x="1068063" y="1095901"/>
                </a:cubicBezTo>
                <a:cubicBezTo>
                  <a:pt x="1098821" y="1095901"/>
                  <a:pt x="1129348" y="1085760"/>
                  <a:pt x="1149699" y="1060294"/>
                </a:cubicBezTo>
                <a:cubicBezTo>
                  <a:pt x="1167738" y="1034603"/>
                  <a:pt x="1175370" y="1003954"/>
                  <a:pt x="1167738" y="976010"/>
                </a:cubicBezTo>
                <a:cubicBezTo>
                  <a:pt x="1216072" y="924853"/>
                  <a:pt x="1267182" y="878880"/>
                  <a:pt x="1323379" y="838090"/>
                </a:cubicBezTo>
                <a:cubicBezTo>
                  <a:pt x="1300484" y="930036"/>
                  <a:pt x="1257006" y="1016800"/>
                  <a:pt x="1193177" y="1095901"/>
                </a:cubicBezTo>
                <a:cubicBezTo>
                  <a:pt x="1129348" y="1177706"/>
                  <a:pt x="1047712" y="1238779"/>
                  <a:pt x="958444" y="1279794"/>
                </a:cubicBezTo>
                <a:cubicBezTo>
                  <a:pt x="907334" y="1302781"/>
                  <a:pt x="853681" y="1320584"/>
                  <a:pt x="797484" y="1330725"/>
                </a:cubicBezTo>
                <a:cubicBezTo>
                  <a:pt x="608772" y="1366557"/>
                  <a:pt x="407109" y="1320584"/>
                  <a:pt x="248693" y="1190326"/>
                </a:cubicBezTo>
                <a:cubicBezTo>
                  <a:pt x="-39694" y="955502"/>
                  <a:pt x="-83172" y="531826"/>
                  <a:pt x="149249" y="245845"/>
                </a:cubicBezTo>
                <a:cubicBezTo>
                  <a:pt x="295958" y="67248"/>
                  <a:pt x="515478" y="-16716"/>
                  <a:pt x="729951" y="275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C18C77E-AC99-4FC7-A94E-7136623FFF5F}"/>
              </a:ext>
            </a:extLst>
          </p:cNvPr>
          <p:cNvSpPr/>
          <p:nvPr/>
        </p:nvSpPr>
        <p:spPr>
          <a:xfrm>
            <a:off x="6835853" y="1720806"/>
            <a:ext cx="1344467" cy="1343215"/>
          </a:xfrm>
          <a:custGeom>
            <a:avLst/>
            <a:gdLst>
              <a:gd name="connsiteX0" fmla="*/ 637049 w 1344467"/>
              <a:gd name="connsiteY0" fmla="*/ 881 h 1343215"/>
              <a:gd name="connsiteX1" fmla="*/ 1209976 w 1344467"/>
              <a:gd name="connsiteY1" fmla="*/ 267247 h 1343215"/>
              <a:gd name="connsiteX2" fmla="*/ 1077230 w 1344467"/>
              <a:gd name="connsiteY2" fmla="*/ 1209250 h 1343215"/>
              <a:gd name="connsiteX3" fmla="*/ 515720 w 1344467"/>
              <a:gd name="connsiteY3" fmla="*/ 1323958 h 1343215"/>
              <a:gd name="connsiteX4" fmla="*/ 349903 w 1344467"/>
              <a:gd name="connsiteY4" fmla="*/ 1010032 h 1343215"/>
              <a:gd name="connsiteX5" fmla="*/ 334408 w 1344467"/>
              <a:gd name="connsiteY5" fmla="*/ 923269 h 1343215"/>
              <a:gd name="connsiteX6" fmla="*/ 250228 w 1344467"/>
              <a:gd name="connsiteY6" fmla="*/ 884958 h 1343215"/>
              <a:gd name="connsiteX7" fmla="*/ 199118 w 1344467"/>
              <a:gd name="connsiteY7" fmla="*/ 902986 h 1343215"/>
              <a:gd name="connsiteX8" fmla="*/ 160960 w 1344467"/>
              <a:gd name="connsiteY8" fmla="*/ 976904 h 1343215"/>
              <a:gd name="connsiteX9" fmla="*/ 178767 w 1344467"/>
              <a:gd name="connsiteY9" fmla="*/ 1038202 h 1343215"/>
              <a:gd name="connsiteX10" fmla="*/ 240052 w 1344467"/>
              <a:gd name="connsiteY10" fmla="*/ 1073809 h 1343215"/>
              <a:gd name="connsiteX11" fmla="*/ 349903 w 1344467"/>
              <a:gd name="connsiteY11" fmla="*/ 1255223 h 1343215"/>
              <a:gd name="connsiteX12" fmla="*/ 135289 w 1344467"/>
              <a:gd name="connsiteY12" fmla="*/ 1068851 h 1343215"/>
              <a:gd name="connsiteX13" fmla="*/ 23126 w 1344467"/>
              <a:gd name="connsiteY13" fmla="*/ 849351 h 1343215"/>
              <a:gd name="connsiteX14" fmla="*/ 0 w 1344467"/>
              <a:gd name="connsiteY14" fmla="*/ 673120 h 1343215"/>
              <a:gd name="connsiteX15" fmla="*/ 268035 w 1344467"/>
              <a:gd name="connsiteY15" fmla="*/ 134511 h 1343215"/>
              <a:gd name="connsiteX16" fmla="*/ 637049 w 1344467"/>
              <a:gd name="connsiteY16" fmla="*/ 881 h 134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4467" h="1343215">
                <a:moveTo>
                  <a:pt x="637049" y="881"/>
                </a:moveTo>
                <a:cubicBezTo>
                  <a:pt x="852492" y="-10121"/>
                  <a:pt x="1069627" y="82171"/>
                  <a:pt x="1209976" y="267247"/>
                </a:cubicBezTo>
                <a:cubicBezTo>
                  <a:pt x="1431990" y="563370"/>
                  <a:pt x="1373249" y="984566"/>
                  <a:pt x="1077230" y="1209250"/>
                </a:cubicBezTo>
                <a:cubicBezTo>
                  <a:pt x="911413" y="1334324"/>
                  <a:pt x="704663" y="1369931"/>
                  <a:pt x="515720" y="1323958"/>
                </a:cubicBezTo>
                <a:cubicBezTo>
                  <a:pt x="474786" y="1211729"/>
                  <a:pt x="418820" y="1107162"/>
                  <a:pt x="349903" y="1010032"/>
                </a:cubicBezTo>
                <a:cubicBezTo>
                  <a:pt x="357535" y="982087"/>
                  <a:pt x="354991" y="948734"/>
                  <a:pt x="334408" y="923269"/>
                </a:cubicBezTo>
                <a:cubicBezTo>
                  <a:pt x="314057" y="895324"/>
                  <a:pt x="280986" y="882479"/>
                  <a:pt x="250228" y="884958"/>
                </a:cubicBezTo>
                <a:cubicBezTo>
                  <a:pt x="232421" y="887662"/>
                  <a:pt x="214613" y="892620"/>
                  <a:pt x="199118" y="902986"/>
                </a:cubicBezTo>
                <a:cubicBezTo>
                  <a:pt x="176223" y="920790"/>
                  <a:pt x="163504" y="948734"/>
                  <a:pt x="160960" y="976904"/>
                </a:cubicBezTo>
                <a:cubicBezTo>
                  <a:pt x="160960" y="997412"/>
                  <a:pt x="166048" y="1020398"/>
                  <a:pt x="178767" y="1038202"/>
                </a:cubicBezTo>
                <a:cubicBezTo>
                  <a:pt x="194031" y="1058484"/>
                  <a:pt x="217157" y="1071330"/>
                  <a:pt x="240052" y="1073809"/>
                </a:cubicBezTo>
                <a:cubicBezTo>
                  <a:pt x="280986" y="1130148"/>
                  <a:pt x="319145" y="1191221"/>
                  <a:pt x="349903" y="1255223"/>
                </a:cubicBezTo>
                <a:cubicBezTo>
                  <a:pt x="268035" y="1211729"/>
                  <a:pt x="194031" y="1147952"/>
                  <a:pt x="135289" y="1068851"/>
                </a:cubicBezTo>
                <a:cubicBezTo>
                  <a:pt x="79323" y="1005074"/>
                  <a:pt x="43477" y="928452"/>
                  <a:pt x="23126" y="849351"/>
                </a:cubicBezTo>
                <a:cubicBezTo>
                  <a:pt x="7863" y="790532"/>
                  <a:pt x="0" y="731939"/>
                  <a:pt x="0" y="673120"/>
                </a:cubicBezTo>
                <a:cubicBezTo>
                  <a:pt x="0" y="468944"/>
                  <a:pt x="92043" y="267247"/>
                  <a:pt x="268035" y="134511"/>
                </a:cubicBezTo>
                <a:cubicBezTo>
                  <a:pt x="379129" y="51269"/>
                  <a:pt x="507784" y="7482"/>
                  <a:pt x="637049" y="88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0C5429F-143D-4F6A-B551-6F75B3A293F0}"/>
              </a:ext>
            </a:extLst>
          </p:cNvPr>
          <p:cNvSpPr/>
          <p:nvPr/>
        </p:nvSpPr>
        <p:spPr>
          <a:xfrm>
            <a:off x="6172604" y="4472028"/>
            <a:ext cx="1344088" cy="1343452"/>
          </a:xfrm>
          <a:custGeom>
            <a:avLst/>
            <a:gdLst>
              <a:gd name="connsiteX0" fmla="*/ 656967 w 1344088"/>
              <a:gd name="connsiteY0" fmla="*/ 542 h 1343452"/>
              <a:gd name="connsiteX1" fmla="*/ 833191 w 1344088"/>
              <a:gd name="connsiteY1" fmla="*/ 18345 h 1343452"/>
              <a:gd name="connsiteX2" fmla="*/ 1295257 w 1344088"/>
              <a:gd name="connsiteY2" fmla="*/ 419034 h 1343452"/>
              <a:gd name="connsiteX3" fmla="*/ 925003 w 1344088"/>
              <a:gd name="connsiteY3" fmla="*/ 1294555 h 1343452"/>
              <a:gd name="connsiteX4" fmla="*/ 49435 w 1344088"/>
              <a:gd name="connsiteY4" fmla="*/ 924515 h 1343452"/>
              <a:gd name="connsiteX5" fmla="*/ 75106 w 1344088"/>
              <a:gd name="connsiteY5" fmla="*/ 365399 h 1343452"/>
              <a:gd name="connsiteX6" fmla="*/ 429865 w 1344088"/>
              <a:gd name="connsiteY6" fmla="*/ 273677 h 1343452"/>
              <a:gd name="connsiteX7" fmla="*/ 514046 w 1344088"/>
              <a:gd name="connsiteY7" fmla="*/ 278635 h 1343452"/>
              <a:gd name="connsiteX8" fmla="*/ 572787 w 1344088"/>
              <a:gd name="connsiteY8" fmla="*/ 204717 h 1343452"/>
              <a:gd name="connsiteX9" fmla="*/ 567699 w 1344088"/>
              <a:gd name="connsiteY9" fmla="*/ 153561 h 1343452"/>
              <a:gd name="connsiteX10" fmla="*/ 503870 w 1344088"/>
              <a:gd name="connsiteY10" fmla="*/ 97446 h 1343452"/>
              <a:gd name="connsiteX11" fmla="*/ 442585 w 1344088"/>
              <a:gd name="connsiteY11" fmla="*/ 99925 h 1343452"/>
              <a:gd name="connsiteX12" fmla="*/ 388932 w 1344088"/>
              <a:gd name="connsiteY12" fmla="*/ 153561 h 1343452"/>
              <a:gd name="connsiteX13" fmla="*/ 177093 w 1344088"/>
              <a:gd name="connsiteY13" fmla="*/ 220042 h 1343452"/>
              <a:gd name="connsiteX14" fmla="*/ 422234 w 1344088"/>
              <a:gd name="connsiteY14" fmla="*/ 48994 h 1343452"/>
              <a:gd name="connsiteX15" fmla="*/ 656967 w 1344088"/>
              <a:gd name="connsiteY15" fmla="*/ 542 h 134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4088" h="1343452">
                <a:moveTo>
                  <a:pt x="656967" y="542"/>
                </a:moveTo>
                <a:cubicBezTo>
                  <a:pt x="715708" y="-2162"/>
                  <a:pt x="776993" y="5500"/>
                  <a:pt x="833191" y="18345"/>
                </a:cubicBezTo>
                <a:cubicBezTo>
                  <a:pt x="1037397" y="69502"/>
                  <a:pt x="1213390" y="209901"/>
                  <a:pt x="1295257" y="419034"/>
                </a:cubicBezTo>
                <a:cubicBezTo>
                  <a:pt x="1433091" y="763609"/>
                  <a:pt x="1269587" y="1154156"/>
                  <a:pt x="925003" y="1294555"/>
                </a:cubicBezTo>
                <a:cubicBezTo>
                  <a:pt x="580419" y="1432475"/>
                  <a:pt x="189813" y="1269090"/>
                  <a:pt x="49435" y="924515"/>
                </a:cubicBezTo>
                <a:cubicBezTo>
                  <a:pt x="-27113" y="735664"/>
                  <a:pt x="-11850" y="533967"/>
                  <a:pt x="75106" y="365399"/>
                </a:cubicBezTo>
                <a:cubicBezTo>
                  <a:pt x="200220" y="350074"/>
                  <a:pt x="317471" y="319651"/>
                  <a:pt x="429865" y="273677"/>
                </a:cubicBezTo>
                <a:cubicBezTo>
                  <a:pt x="455305" y="286297"/>
                  <a:pt x="486063" y="291481"/>
                  <a:pt x="514046" y="278635"/>
                </a:cubicBezTo>
                <a:cubicBezTo>
                  <a:pt x="547348" y="266015"/>
                  <a:pt x="567699" y="237845"/>
                  <a:pt x="572787" y="204717"/>
                </a:cubicBezTo>
                <a:cubicBezTo>
                  <a:pt x="575331" y="186914"/>
                  <a:pt x="575331" y="171590"/>
                  <a:pt x="567699" y="153561"/>
                </a:cubicBezTo>
                <a:cubicBezTo>
                  <a:pt x="554980" y="125616"/>
                  <a:pt x="531853" y="105109"/>
                  <a:pt x="503870" y="97446"/>
                </a:cubicBezTo>
                <a:cubicBezTo>
                  <a:pt x="486063" y="92263"/>
                  <a:pt x="462936" y="92263"/>
                  <a:pt x="442585" y="99925"/>
                </a:cubicBezTo>
                <a:cubicBezTo>
                  <a:pt x="417146" y="110292"/>
                  <a:pt x="399107" y="130574"/>
                  <a:pt x="388932" y="153561"/>
                </a:cubicBezTo>
                <a:cubicBezTo>
                  <a:pt x="322559" y="181731"/>
                  <a:pt x="251098" y="204717"/>
                  <a:pt x="177093" y="220042"/>
                </a:cubicBezTo>
                <a:cubicBezTo>
                  <a:pt x="243466" y="148603"/>
                  <a:pt x="325103" y="87305"/>
                  <a:pt x="422234" y="48994"/>
                </a:cubicBezTo>
                <a:cubicBezTo>
                  <a:pt x="498782" y="18345"/>
                  <a:pt x="577875" y="3021"/>
                  <a:pt x="656967" y="54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BD3A2B1-D9FA-D84D-8152-4AAD27158F54}"/>
              </a:ext>
            </a:extLst>
          </p:cNvPr>
          <p:cNvSpPr/>
          <p:nvPr/>
        </p:nvSpPr>
        <p:spPr>
          <a:xfrm>
            <a:off x="6964930" y="1760534"/>
            <a:ext cx="1183807" cy="1243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0" h="20154" extrusionOk="0">
                <a:moveTo>
                  <a:pt x="7448" y="11532"/>
                </a:moveTo>
                <a:cubicBezTo>
                  <a:pt x="5917" y="9546"/>
                  <a:pt x="3791" y="8180"/>
                  <a:pt x="1495" y="7560"/>
                </a:cubicBezTo>
                <a:cubicBezTo>
                  <a:pt x="135" y="7187"/>
                  <a:pt x="-418" y="5698"/>
                  <a:pt x="347" y="4539"/>
                </a:cubicBezTo>
                <a:cubicBezTo>
                  <a:pt x="1113" y="3422"/>
                  <a:pt x="2176" y="2387"/>
                  <a:pt x="3451" y="1601"/>
                </a:cubicBezTo>
                <a:cubicBezTo>
                  <a:pt x="7873" y="-1130"/>
                  <a:pt x="13784" y="-302"/>
                  <a:pt x="17185" y="3587"/>
                </a:cubicBezTo>
                <a:cubicBezTo>
                  <a:pt x="21182" y="8139"/>
                  <a:pt x="20332" y="14967"/>
                  <a:pt x="15484" y="18484"/>
                </a:cubicBezTo>
                <a:cubicBezTo>
                  <a:pt x="14506" y="19187"/>
                  <a:pt x="13443" y="19725"/>
                  <a:pt x="12338" y="20056"/>
                </a:cubicBezTo>
                <a:cubicBezTo>
                  <a:pt x="11062" y="20470"/>
                  <a:pt x="9702" y="19518"/>
                  <a:pt x="9702" y="18194"/>
                </a:cubicBezTo>
                <a:cubicBezTo>
                  <a:pt x="9744" y="15918"/>
                  <a:pt x="9021" y="13560"/>
                  <a:pt x="7448" y="1153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58BA2D1-1F12-AE40-96D8-F655AF351F4B}"/>
              </a:ext>
            </a:extLst>
          </p:cNvPr>
          <p:cNvSpPr/>
          <p:nvPr/>
        </p:nvSpPr>
        <p:spPr>
          <a:xfrm>
            <a:off x="4093439" y="1732341"/>
            <a:ext cx="1200666" cy="12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59" h="19945" extrusionOk="0">
                <a:moveTo>
                  <a:pt x="12242" y="11405"/>
                </a:moveTo>
                <a:cubicBezTo>
                  <a:pt x="10527" y="13409"/>
                  <a:pt x="9670" y="15864"/>
                  <a:pt x="9713" y="18277"/>
                </a:cubicBezTo>
                <a:cubicBezTo>
                  <a:pt x="9713" y="19382"/>
                  <a:pt x="8599" y="20200"/>
                  <a:pt x="7484" y="19873"/>
                </a:cubicBezTo>
                <a:cubicBezTo>
                  <a:pt x="5984" y="19423"/>
                  <a:pt x="4527" y="18645"/>
                  <a:pt x="3284" y="17541"/>
                </a:cubicBezTo>
                <a:cubicBezTo>
                  <a:pt x="-530" y="14064"/>
                  <a:pt x="-1087" y="8336"/>
                  <a:pt x="1956" y="4245"/>
                </a:cubicBezTo>
                <a:cubicBezTo>
                  <a:pt x="5599" y="-541"/>
                  <a:pt x="12627" y="-1400"/>
                  <a:pt x="17342" y="2282"/>
                </a:cubicBezTo>
                <a:cubicBezTo>
                  <a:pt x="18456" y="3141"/>
                  <a:pt x="19313" y="4164"/>
                  <a:pt x="19956" y="5268"/>
                </a:cubicBezTo>
                <a:cubicBezTo>
                  <a:pt x="20513" y="6250"/>
                  <a:pt x="19870" y="7436"/>
                  <a:pt x="18713" y="7682"/>
                </a:cubicBezTo>
                <a:cubicBezTo>
                  <a:pt x="16270" y="8173"/>
                  <a:pt x="13956" y="9400"/>
                  <a:pt x="12242" y="114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24EB37-00B2-8148-BA01-4BB730843552}"/>
              </a:ext>
            </a:extLst>
          </p:cNvPr>
          <p:cNvSpPr/>
          <p:nvPr/>
        </p:nvSpPr>
        <p:spPr>
          <a:xfrm>
            <a:off x="5462990" y="1084226"/>
            <a:ext cx="1267414" cy="939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0389" extrusionOk="0">
                <a:moveTo>
                  <a:pt x="10838" y="16506"/>
                </a:moveTo>
                <a:cubicBezTo>
                  <a:pt x="8241" y="16617"/>
                  <a:pt x="5860" y="17835"/>
                  <a:pt x="3956" y="19774"/>
                </a:cubicBezTo>
                <a:cubicBezTo>
                  <a:pt x="2873" y="20937"/>
                  <a:pt x="1229" y="20383"/>
                  <a:pt x="709" y="18666"/>
                </a:cubicBezTo>
                <a:cubicBezTo>
                  <a:pt x="190" y="16949"/>
                  <a:pt x="-70" y="15066"/>
                  <a:pt x="17" y="13128"/>
                </a:cubicBezTo>
                <a:cubicBezTo>
                  <a:pt x="233" y="6315"/>
                  <a:pt x="4475" y="666"/>
                  <a:pt x="9756" y="57"/>
                </a:cubicBezTo>
                <a:cubicBezTo>
                  <a:pt x="15989" y="-663"/>
                  <a:pt x="21313" y="5485"/>
                  <a:pt x="21487" y="13349"/>
                </a:cubicBezTo>
                <a:cubicBezTo>
                  <a:pt x="21530" y="14956"/>
                  <a:pt x="21357" y="16506"/>
                  <a:pt x="20967" y="17946"/>
                </a:cubicBezTo>
                <a:cubicBezTo>
                  <a:pt x="20534" y="19663"/>
                  <a:pt x="18933" y="20328"/>
                  <a:pt x="17807" y="19276"/>
                </a:cubicBezTo>
                <a:cubicBezTo>
                  <a:pt x="15903" y="17448"/>
                  <a:pt x="13479" y="16395"/>
                  <a:pt x="10838" y="1650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520171B-38A3-B647-8482-E72DF277CD99}"/>
              </a:ext>
            </a:extLst>
          </p:cNvPr>
          <p:cNvSpPr/>
          <p:nvPr/>
        </p:nvSpPr>
        <p:spPr>
          <a:xfrm>
            <a:off x="3716995" y="3319053"/>
            <a:ext cx="1077113" cy="1269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44" h="20621" extrusionOk="0">
                <a:moveTo>
                  <a:pt x="13772" y="9684"/>
                </a:moveTo>
                <a:cubicBezTo>
                  <a:pt x="14656" y="12171"/>
                  <a:pt x="16472" y="14203"/>
                  <a:pt x="18753" y="15529"/>
                </a:cubicBezTo>
                <a:cubicBezTo>
                  <a:pt x="19823" y="16151"/>
                  <a:pt x="19963" y="17520"/>
                  <a:pt x="18985" y="18224"/>
                </a:cubicBezTo>
                <a:cubicBezTo>
                  <a:pt x="17682" y="19219"/>
                  <a:pt x="16053" y="19924"/>
                  <a:pt x="14237" y="20339"/>
                </a:cubicBezTo>
                <a:cubicBezTo>
                  <a:pt x="8651" y="21541"/>
                  <a:pt x="2879" y="18805"/>
                  <a:pt x="784" y="14037"/>
                </a:cubicBezTo>
                <a:cubicBezTo>
                  <a:pt x="-1637" y="8440"/>
                  <a:pt x="1761" y="2263"/>
                  <a:pt x="8046" y="480"/>
                </a:cubicBezTo>
                <a:cubicBezTo>
                  <a:pt x="9535" y="65"/>
                  <a:pt x="11025" y="-59"/>
                  <a:pt x="12468" y="24"/>
                </a:cubicBezTo>
                <a:cubicBezTo>
                  <a:pt x="13725" y="107"/>
                  <a:pt x="14516" y="1268"/>
                  <a:pt x="14051" y="2346"/>
                </a:cubicBezTo>
                <a:cubicBezTo>
                  <a:pt x="13073" y="4584"/>
                  <a:pt x="12887" y="7196"/>
                  <a:pt x="13772" y="968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31410-4A91-9648-8CCD-A772CDBF06BD}"/>
              </a:ext>
            </a:extLst>
          </p:cNvPr>
          <p:cNvSpPr/>
          <p:nvPr/>
        </p:nvSpPr>
        <p:spPr>
          <a:xfrm>
            <a:off x="7398860" y="3321642"/>
            <a:ext cx="1061573" cy="1269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7" h="20302" extrusionOk="0">
                <a:moveTo>
                  <a:pt x="5825" y="9559"/>
                </a:moveTo>
                <a:cubicBezTo>
                  <a:pt x="6699" y="7191"/>
                  <a:pt x="6554" y="4782"/>
                  <a:pt x="5583" y="2659"/>
                </a:cubicBezTo>
                <a:cubicBezTo>
                  <a:pt x="5049" y="1393"/>
                  <a:pt x="6068" y="86"/>
                  <a:pt x="7670" y="5"/>
                </a:cubicBezTo>
                <a:cubicBezTo>
                  <a:pt x="9272" y="-36"/>
                  <a:pt x="10922" y="168"/>
                  <a:pt x="12524" y="699"/>
                </a:cubicBezTo>
                <a:cubicBezTo>
                  <a:pt x="18106" y="2536"/>
                  <a:pt x="21261" y="7640"/>
                  <a:pt x="19853" y="12499"/>
                </a:cubicBezTo>
                <a:cubicBezTo>
                  <a:pt x="18203" y="18257"/>
                  <a:pt x="11213" y="21564"/>
                  <a:pt x="4564" y="19849"/>
                </a:cubicBezTo>
                <a:cubicBezTo>
                  <a:pt x="3204" y="19522"/>
                  <a:pt x="1991" y="18992"/>
                  <a:pt x="923" y="18338"/>
                </a:cubicBezTo>
                <a:cubicBezTo>
                  <a:pt x="-339" y="17563"/>
                  <a:pt x="-290" y="15970"/>
                  <a:pt x="972" y="15194"/>
                </a:cubicBezTo>
                <a:cubicBezTo>
                  <a:pt x="3204" y="13847"/>
                  <a:pt x="4952" y="11928"/>
                  <a:pt x="5825" y="95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1509E20-5F1A-8848-A3BB-9636FF16CE47}"/>
              </a:ext>
            </a:extLst>
          </p:cNvPr>
          <p:cNvSpPr/>
          <p:nvPr/>
        </p:nvSpPr>
        <p:spPr>
          <a:xfrm>
            <a:off x="6205607" y="4677100"/>
            <a:ext cx="1268503" cy="1094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46" h="19495" extrusionOk="0">
                <a:moveTo>
                  <a:pt x="9467" y="6128"/>
                </a:moveTo>
                <a:cubicBezTo>
                  <a:pt x="11771" y="5082"/>
                  <a:pt x="13581" y="3263"/>
                  <a:pt x="14733" y="1080"/>
                </a:cubicBezTo>
                <a:cubicBezTo>
                  <a:pt x="15392" y="-193"/>
                  <a:pt x="17037" y="-375"/>
                  <a:pt x="17901" y="716"/>
                </a:cubicBezTo>
                <a:cubicBezTo>
                  <a:pt x="18807" y="1853"/>
                  <a:pt x="19506" y="3172"/>
                  <a:pt x="19959" y="4718"/>
                </a:cubicBezTo>
                <a:cubicBezTo>
                  <a:pt x="21522" y="10038"/>
                  <a:pt x="19218" y="15950"/>
                  <a:pt x="14651" y="18360"/>
                </a:cubicBezTo>
                <a:cubicBezTo>
                  <a:pt x="9303" y="21225"/>
                  <a:pt x="2925" y="18451"/>
                  <a:pt x="745" y="12449"/>
                </a:cubicBezTo>
                <a:cubicBezTo>
                  <a:pt x="292" y="11221"/>
                  <a:pt x="45" y="9993"/>
                  <a:pt x="4" y="8765"/>
                </a:cubicBezTo>
                <a:cubicBezTo>
                  <a:pt x="-78" y="7310"/>
                  <a:pt x="1197" y="6219"/>
                  <a:pt x="2514" y="6582"/>
                </a:cubicBezTo>
                <a:cubicBezTo>
                  <a:pt x="4736" y="7265"/>
                  <a:pt x="7163" y="7174"/>
                  <a:pt x="9467" y="612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E3B4568-BFCE-9347-B551-FFC94A41D03B}"/>
              </a:ext>
            </a:extLst>
          </p:cNvPr>
          <p:cNvSpPr/>
          <p:nvPr/>
        </p:nvSpPr>
        <p:spPr>
          <a:xfrm>
            <a:off x="4684579" y="4639439"/>
            <a:ext cx="1267267" cy="1115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07" h="19911" extrusionOk="0">
                <a:moveTo>
                  <a:pt x="10850" y="6566"/>
                </a:moveTo>
                <a:cubicBezTo>
                  <a:pt x="13067" y="7751"/>
                  <a:pt x="15444" y="7979"/>
                  <a:pt x="17661" y="7386"/>
                </a:cubicBezTo>
                <a:cubicBezTo>
                  <a:pt x="18950" y="7067"/>
                  <a:pt x="20119" y="8252"/>
                  <a:pt x="19998" y="9710"/>
                </a:cubicBezTo>
                <a:cubicBezTo>
                  <a:pt x="19877" y="11214"/>
                  <a:pt x="19474" y="12718"/>
                  <a:pt x="18749" y="14131"/>
                </a:cubicBezTo>
                <a:cubicBezTo>
                  <a:pt x="16331" y="19007"/>
                  <a:pt x="10971" y="21194"/>
                  <a:pt x="6377" y="19143"/>
                </a:cubicBezTo>
                <a:cubicBezTo>
                  <a:pt x="937" y="16728"/>
                  <a:pt x="-1481" y="9710"/>
                  <a:pt x="937" y="3786"/>
                </a:cubicBezTo>
                <a:cubicBezTo>
                  <a:pt x="1420" y="2602"/>
                  <a:pt x="2065" y="1554"/>
                  <a:pt x="2831" y="642"/>
                </a:cubicBezTo>
                <a:cubicBezTo>
                  <a:pt x="3758" y="-406"/>
                  <a:pt x="5289" y="-133"/>
                  <a:pt x="5894" y="1189"/>
                </a:cubicBezTo>
                <a:cubicBezTo>
                  <a:pt x="6941" y="3513"/>
                  <a:pt x="8634" y="5427"/>
                  <a:pt x="10850" y="6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2" descr="Trophy outline">
            <a:extLst>
              <a:ext uri="{FF2B5EF4-FFF2-40B4-BE49-F238E27FC236}">
                <a16:creationId xmlns:a16="http://schemas.microsoft.com/office/drawing/2014/main" id="{E91090C1-48F1-4240-B484-0CBF71721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5725" y="2568725"/>
            <a:ext cx="1720550" cy="1720550"/>
          </a:xfrm>
          <a:prstGeom prst="rect">
            <a:avLst/>
          </a:prstGeom>
        </p:spPr>
      </p:pic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4FC9A776-26DB-D644-BB64-9D3860A1C3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61843" y="2168940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Briefcase with solid fill">
            <a:extLst>
              <a:ext uri="{FF2B5EF4-FFF2-40B4-BE49-F238E27FC236}">
                <a16:creationId xmlns:a16="http://schemas.microsoft.com/office/drawing/2014/main" id="{CCEAD873-8C80-BF4C-9737-DB8DC4E53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94636" y="3493027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F8E7B9F-CB7F-0844-9BC8-0574AD2EB9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0367" y="5095316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 with solid fill">
            <a:extLst>
              <a:ext uri="{FF2B5EF4-FFF2-40B4-BE49-F238E27FC236}">
                <a16:creationId xmlns:a16="http://schemas.microsoft.com/office/drawing/2014/main" id="{E07A4AEE-6F29-7544-8191-D5E5DF317C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23905" y="4911931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14CB47A1-C220-4142-A484-5FC94F3079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85211" y="1799095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s On with solid fill">
            <a:extLst>
              <a:ext uri="{FF2B5EF4-FFF2-40B4-BE49-F238E27FC236}">
                <a16:creationId xmlns:a16="http://schemas.microsoft.com/office/drawing/2014/main" id="{BA700130-9773-6C48-A4D5-1E189B6027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1265" y="3941542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Stopwatch 66% with solid fill">
            <a:extLst>
              <a:ext uri="{FF2B5EF4-FFF2-40B4-BE49-F238E27FC236}">
                <a16:creationId xmlns:a16="http://schemas.microsoft.com/office/drawing/2014/main" id="{10549530-4542-A94D-A032-83EB6A3E084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43870" y="131094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2FF367C-F5DD-3B4E-8087-7A3FBC424AC8}"/>
              </a:ext>
            </a:extLst>
          </p:cNvPr>
          <p:cNvSpPr txBox="1"/>
          <p:nvPr/>
        </p:nvSpPr>
        <p:spPr>
          <a:xfrm>
            <a:off x="6249415" y="145388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C8C59D-5C30-BC4B-976B-C55B332D74F9}"/>
              </a:ext>
            </a:extLst>
          </p:cNvPr>
          <p:cNvSpPr txBox="1"/>
          <p:nvPr/>
        </p:nvSpPr>
        <p:spPr>
          <a:xfrm>
            <a:off x="7554636" y="243668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167386-CAB2-F64C-8DF4-424336D2A697}"/>
              </a:ext>
            </a:extLst>
          </p:cNvPr>
          <p:cNvSpPr txBox="1"/>
          <p:nvPr/>
        </p:nvSpPr>
        <p:spPr>
          <a:xfrm>
            <a:off x="7554636" y="415324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56366D-A438-FD49-A2B8-D20230D974C9}"/>
              </a:ext>
            </a:extLst>
          </p:cNvPr>
          <p:cNvSpPr txBox="1"/>
          <p:nvPr/>
        </p:nvSpPr>
        <p:spPr>
          <a:xfrm>
            <a:off x="6288433" y="512262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BD5E9A-83F8-9145-9D12-A12C4D5B1D84}"/>
              </a:ext>
            </a:extLst>
          </p:cNvPr>
          <p:cNvSpPr txBox="1"/>
          <p:nvPr/>
        </p:nvSpPr>
        <p:spPr>
          <a:xfrm>
            <a:off x="4726015" y="479719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2ECF86-D258-9546-B3D9-523AA77B3DEC}"/>
              </a:ext>
            </a:extLst>
          </p:cNvPr>
          <p:cNvSpPr txBox="1"/>
          <p:nvPr/>
        </p:nvSpPr>
        <p:spPr>
          <a:xfrm>
            <a:off x="3947669" y="340341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00250D-6D54-A74A-9F43-EAFFFC95380C}"/>
              </a:ext>
            </a:extLst>
          </p:cNvPr>
          <p:cNvSpPr txBox="1"/>
          <p:nvPr/>
        </p:nvSpPr>
        <p:spPr>
          <a:xfrm>
            <a:off x="4736333" y="185399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81F292-BC1B-40B1-A62B-43D1E66BC8F2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332936" y="2627766"/>
            <a:chExt cx="2926080" cy="110548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98D866-37ED-488E-B302-B762CFD93A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03 - Text Here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83D0B-B304-4B75-8C72-A75B46E149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800BE06-2B6B-442D-B977-F65B7EC7A042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332936" y="4652338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BD77538-1C91-4D59-946D-9460299557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04 - Text Here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66DF623-A8CA-4273-93CA-FE240D19B1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D1DB846-C4C6-4859-A377-0D21C8F2252E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332936" y="2627766"/>
            <a:chExt cx="2926080" cy="110548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DA8CFB-62F9-4AD5-9736-6AB6059D900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50000"/>
                    </a:schemeClr>
                  </a:solidFill>
                </a:rPr>
                <a:t>01 - Text Here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C58D97-C809-4A05-B382-99C66D6E54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A3007C5-13C2-4108-A20C-433D19BC2A00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332936" y="2627766"/>
            <a:chExt cx="2926080" cy="110548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D2DC87-A63E-4D64-9863-2E95CA99474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50000"/>
                    </a:schemeClr>
                  </a:solidFill>
                </a:rPr>
                <a:t>02 - Text Here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1E6F31-F57C-4EA2-94C9-608BB03C46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21CD6DC-641A-44B4-88B8-8B7B4F3753DE}"/>
              </a:ext>
            </a:extLst>
          </p:cNvPr>
          <p:cNvGrpSpPr/>
          <p:nvPr/>
        </p:nvGrpSpPr>
        <p:grpSpPr>
          <a:xfrm>
            <a:off x="338439" y="2947244"/>
            <a:ext cx="2926080" cy="1290153"/>
            <a:chOff x="8921977" y="1466725"/>
            <a:chExt cx="2926080" cy="12901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3CFD3B-B8B1-4EC8-9501-60D2435FE57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Text Here - 06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53CF739-23CB-4854-80F4-CB829A05DB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 erat dolor, at amet.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B9B63AB-5D25-467A-94CC-05EFB2C2CA36}"/>
              </a:ext>
            </a:extLst>
          </p:cNvPr>
          <p:cNvGrpSpPr/>
          <p:nvPr/>
        </p:nvGrpSpPr>
        <p:grpSpPr>
          <a:xfrm>
            <a:off x="338439" y="4652338"/>
            <a:ext cx="2926080" cy="1290153"/>
            <a:chOff x="8921977" y="4073386"/>
            <a:chExt cx="2926080" cy="129015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074BBC1-6F6A-46AD-A9AD-3F03230402A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Text Here - 05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5737281-CFE1-4BA0-B764-CA08F2E4E9C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 erat dolor, at amet.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A46AA2-AB26-4A83-9D1A-459A78A2F1EE}"/>
              </a:ext>
            </a:extLst>
          </p:cNvPr>
          <p:cNvGrpSpPr/>
          <p:nvPr/>
        </p:nvGrpSpPr>
        <p:grpSpPr>
          <a:xfrm>
            <a:off x="338439" y="1242150"/>
            <a:ext cx="2926080" cy="1290153"/>
            <a:chOff x="8921977" y="1466725"/>
            <a:chExt cx="2926080" cy="1290153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2BF155-CDAB-4E8B-AA69-7D47B5F424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Text Here - 07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13858B9-1E85-43F1-9649-BC3605E85B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169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A94E57C-9AC4-4D65-AEA2-BEBF14E70BD7}"/>
              </a:ext>
            </a:extLst>
          </p:cNvPr>
          <p:cNvSpPr/>
          <p:nvPr/>
        </p:nvSpPr>
        <p:spPr>
          <a:xfrm>
            <a:off x="3678624" y="3281595"/>
            <a:ext cx="1346290" cy="1344543"/>
          </a:xfrm>
          <a:custGeom>
            <a:avLst/>
            <a:gdLst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88008 w 1346290"/>
              <a:gd name="connsiteY5" fmla="*/ 362221 h 1344543"/>
              <a:gd name="connsiteX6" fmla="*/ 1098706 w 1346290"/>
              <a:gd name="connsiteY6" fmla="*/ 447359 h 1344543"/>
              <a:gd name="connsiteX7" fmla="*/ 1075811 w 1346290"/>
              <a:gd name="connsiteY7" fmla="*/ 544264 h 1344543"/>
              <a:gd name="connsiteX8" fmla="*/ 1137096 w 1346290"/>
              <a:gd name="connsiteY8" fmla="*/ 605562 h 1344543"/>
              <a:gd name="connsiteX9" fmla="*/ 1198381 w 1346290"/>
              <a:gd name="connsiteY9" fmla="*/ 605562 h 1344543"/>
              <a:gd name="connsiteX10" fmla="*/ 1257122 w 1346290"/>
              <a:gd name="connsiteY10" fmla="*/ 554630 h 1344543"/>
              <a:gd name="connsiteX11" fmla="*/ 1262210 w 1346290"/>
              <a:gd name="connsiteY11" fmla="*/ 483192 h 1344543"/>
              <a:gd name="connsiteX12" fmla="*/ 1228908 w 1346290"/>
              <a:gd name="connsiteY12" fmla="*/ 437218 h 1344543"/>
              <a:gd name="connsiteX13" fmla="*/ 1211100 w 1346290"/>
              <a:gd name="connsiteY13" fmla="*/ 266170 h 1344543"/>
              <a:gd name="connsiteX14" fmla="*/ 1313088 w 1346290"/>
              <a:gd name="connsiteY14" fmla="*/ 465163 h 1344543"/>
              <a:gd name="connsiteX15" fmla="*/ 1338758 w 1346290"/>
              <a:gd name="connsiteY15" fmla="*/ 766468 h 1344543"/>
              <a:gd name="connsiteX16" fmla="*/ 1290193 w 1346290"/>
              <a:gd name="connsiteY16" fmla="*/ 937516 h 1344543"/>
              <a:gd name="connsiteX17" fmla="*/ 876692 w 1346290"/>
              <a:gd name="connsiteY17" fmla="*/ 1312739 h 1344543"/>
              <a:gd name="connsiteX18" fmla="*/ 31883 w 1346290"/>
              <a:gd name="connsiteY18" fmla="*/ 876218 h 1344543"/>
              <a:gd name="connsiteX19" fmla="*/ 468279 w 1346290"/>
              <a:gd name="connsiteY19" fmla="*/ 31346 h 1344543"/>
              <a:gd name="connsiteX20" fmla="*/ 633312 w 1346290"/>
              <a:gd name="connsiteY20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98706 w 1346290"/>
              <a:gd name="connsiteY5" fmla="*/ 447359 h 1344543"/>
              <a:gd name="connsiteX6" fmla="*/ 1075811 w 1346290"/>
              <a:gd name="connsiteY6" fmla="*/ 544264 h 1344543"/>
              <a:gd name="connsiteX7" fmla="*/ 1137096 w 1346290"/>
              <a:gd name="connsiteY7" fmla="*/ 605562 h 1344543"/>
              <a:gd name="connsiteX8" fmla="*/ 1198381 w 1346290"/>
              <a:gd name="connsiteY8" fmla="*/ 605562 h 1344543"/>
              <a:gd name="connsiteX9" fmla="*/ 1257122 w 1346290"/>
              <a:gd name="connsiteY9" fmla="*/ 554630 h 1344543"/>
              <a:gd name="connsiteX10" fmla="*/ 1262210 w 1346290"/>
              <a:gd name="connsiteY10" fmla="*/ 483192 h 1344543"/>
              <a:gd name="connsiteX11" fmla="*/ 1228908 w 1346290"/>
              <a:gd name="connsiteY11" fmla="*/ 437218 h 1344543"/>
              <a:gd name="connsiteX12" fmla="*/ 1211100 w 1346290"/>
              <a:gd name="connsiteY12" fmla="*/ 266170 h 1344543"/>
              <a:gd name="connsiteX13" fmla="*/ 1313088 w 1346290"/>
              <a:gd name="connsiteY13" fmla="*/ 465163 h 1344543"/>
              <a:gd name="connsiteX14" fmla="*/ 1338758 w 1346290"/>
              <a:gd name="connsiteY14" fmla="*/ 766468 h 1344543"/>
              <a:gd name="connsiteX15" fmla="*/ 1290193 w 1346290"/>
              <a:gd name="connsiteY15" fmla="*/ 937516 h 1344543"/>
              <a:gd name="connsiteX16" fmla="*/ 876692 w 1346290"/>
              <a:gd name="connsiteY16" fmla="*/ 1312739 h 1344543"/>
              <a:gd name="connsiteX17" fmla="*/ 31883 w 1346290"/>
              <a:gd name="connsiteY17" fmla="*/ 876218 h 1344543"/>
              <a:gd name="connsiteX18" fmla="*/ 468279 w 1346290"/>
              <a:gd name="connsiteY18" fmla="*/ 31346 h 1344543"/>
              <a:gd name="connsiteX19" fmla="*/ 633312 w 1346290"/>
              <a:gd name="connsiteY19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124815 w 1346290"/>
              <a:gd name="connsiteY2" fmla="*/ 218227 h 1344543"/>
              <a:gd name="connsiteX3" fmla="*/ 1124815 w 1346290"/>
              <a:gd name="connsiteY3" fmla="*/ 362221 h 1344543"/>
              <a:gd name="connsiteX4" fmla="*/ 1098706 w 1346290"/>
              <a:gd name="connsiteY4" fmla="*/ 447359 h 1344543"/>
              <a:gd name="connsiteX5" fmla="*/ 1075811 w 1346290"/>
              <a:gd name="connsiteY5" fmla="*/ 544264 h 1344543"/>
              <a:gd name="connsiteX6" fmla="*/ 1137096 w 1346290"/>
              <a:gd name="connsiteY6" fmla="*/ 605562 h 1344543"/>
              <a:gd name="connsiteX7" fmla="*/ 1198381 w 1346290"/>
              <a:gd name="connsiteY7" fmla="*/ 605562 h 1344543"/>
              <a:gd name="connsiteX8" fmla="*/ 1257122 w 1346290"/>
              <a:gd name="connsiteY8" fmla="*/ 554630 h 1344543"/>
              <a:gd name="connsiteX9" fmla="*/ 1262210 w 1346290"/>
              <a:gd name="connsiteY9" fmla="*/ 483192 h 1344543"/>
              <a:gd name="connsiteX10" fmla="*/ 1228908 w 1346290"/>
              <a:gd name="connsiteY10" fmla="*/ 437218 h 1344543"/>
              <a:gd name="connsiteX11" fmla="*/ 1211100 w 1346290"/>
              <a:gd name="connsiteY11" fmla="*/ 266170 h 1344543"/>
              <a:gd name="connsiteX12" fmla="*/ 1313088 w 1346290"/>
              <a:gd name="connsiteY12" fmla="*/ 465163 h 1344543"/>
              <a:gd name="connsiteX13" fmla="*/ 1338758 w 1346290"/>
              <a:gd name="connsiteY13" fmla="*/ 766468 h 1344543"/>
              <a:gd name="connsiteX14" fmla="*/ 1290193 w 1346290"/>
              <a:gd name="connsiteY14" fmla="*/ 937516 h 1344543"/>
              <a:gd name="connsiteX15" fmla="*/ 876692 w 1346290"/>
              <a:gd name="connsiteY15" fmla="*/ 1312739 h 1344543"/>
              <a:gd name="connsiteX16" fmla="*/ 31883 w 1346290"/>
              <a:gd name="connsiteY16" fmla="*/ 876218 h 1344543"/>
              <a:gd name="connsiteX17" fmla="*/ 468279 w 1346290"/>
              <a:gd name="connsiteY17" fmla="*/ 31346 h 1344543"/>
              <a:gd name="connsiteX18" fmla="*/ 633312 w 1346290"/>
              <a:gd name="connsiteY18" fmla="*/ 1084 h 134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6290" h="1344543">
                <a:moveTo>
                  <a:pt x="633312" y="1084"/>
                </a:moveTo>
                <a:cubicBezTo>
                  <a:pt x="797730" y="-8275"/>
                  <a:pt x="957172" y="43403"/>
                  <a:pt x="1083442" y="141096"/>
                </a:cubicBezTo>
                <a:cubicBezTo>
                  <a:pt x="1165359" y="177286"/>
                  <a:pt x="1117920" y="181373"/>
                  <a:pt x="1124815" y="218227"/>
                </a:cubicBezTo>
                <a:lnTo>
                  <a:pt x="1124815" y="362221"/>
                </a:lnTo>
                <a:lnTo>
                  <a:pt x="1098706" y="447359"/>
                </a:lnTo>
                <a:cubicBezTo>
                  <a:pt x="1075811" y="472825"/>
                  <a:pt x="1065635" y="508657"/>
                  <a:pt x="1075811" y="544264"/>
                </a:cubicBezTo>
                <a:cubicBezTo>
                  <a:pt x="1085986" y="574913"/>
                  <a:pt x="1108882" y="595420"/>
                  <a:pt x="1137096" y="605562"/>
                </a:cubicBezTo>
                <a:cubicBezTo>
                  <a:pt x="1157447" y="610745"/>
                  <a:pt x="1177798" y="613224"/>
                  <a:pt x="1198381" y="605562"/>
                </a:cubicBezTo>
                <a:cubicBezTo>
                  <a:pt x="1226364" y="597899"/>
                  <a:pt x="1246715" y="577617"/>
                  <a:pt x="1257122" y="554630"/>
                </a:cubicBezTo>
                <a:cubicBezTo>
                  <a:pt x="1267298" y="531644"/>
                  <a:pt x="1269842" y="508657"/>
                  <a:pt x="1262210" y="483192"/>
                </a:cubicBezTo>
                <a:cubicBezTo>
                  <a:pt x="1254347" y="465163"/>
                  <a:pt x="1244171" y="449838"/>
                  <a:pt x="1228908" y="437218"/>
                </a:cubicBezTo>
                <a:cubicBezTo>
                  <a:pt x="1218732" y="380878"/>
                  <a:pt x="1213644" y="324764"/>
                  <a:pt x="1211100" y="266170"/>
                </a:cubicBezTo>
                <a:cubicBezTo>
                  <a:pt x="1254347" y="324764"/>
                  <a:pt x="1290193" y="391245"/>
                  <a:pt x="1313088" y="465163"/>
                </a:cubicBezTo>
                <a:cubicBezTo>
                  <a:pt x="1346390" y="564772"/>
                  <a:pt x="1354022" y="669338"/>
                  <a:pt x="1338758" y="766468"/>
                </a:cubicBezTo>
                <a:cubicBezTo>
                  <a:pt x="1331127" y="825062"/>
                  <a:pt x="1313088" y="883880"/>
                  <a:pt x="1290193" y="937516"/>
                </a:cubicBezTo>
                <a:cubicBezTo>
                  <a:pt x="1213644" y="1108564"/>
                  <a:pt x="1068179" y="1248963"/>
                  <a:pt x="876692" y="1312739"/>
                </a:cubicBezTo>
                <a:cubicBezTo>
                  <a:pt x="521932" y="1424968"/>
                  <a:pt x="144046" y="1230934"/>
                  <a:pt x="31883" y="876218"/>
                </a:cubicBezTo>
                <a:cubicBezTo>
                  <a:pt x="-80512" y="521277"/>
                  <a:pt x="113519" y="143575"/>
                  <a:pt x="468279" y="31346"/>
                </a:cubicBezTo>
                <a:cubicBezTo>
                  <a:pt x="523147" y="14106"/>
                  <a:pt x="578506" y="4204"/>
                  <a:pt x="633312" y="108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F5DB60-979C-4901-ABF7-D612BCDCE72B}"/>
              </a:ext>
            </a:extLst>
          </p:cNvPr>
          <p:cNvSpPr/>
          <p:nvPr/>
        </p:nvSpPr>
        <p:spPr>
          <a:xfrm>
            <a:off x="4644541" y="4453684"/>
            <a:ext cx="1343299" cy="1340186"/>
          </a:xfrm>
          <a:custGeom>
            <a:avLst/>
            <a:gdLst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612455 w 1343299"/>
              <a:gd name="connsiteY8" fmla="*/ 89779 h 1340186"/>
              <a:gd name="connsiteX9" fmla="*/ 725615 w 1343299"/>
              <a:gd name="connsiteY9" fmla="*/ 89779 h 1340186"/>
              <a:gd name="connsiteX10" fmla="*/ 725615 w 1343299"/>
              <a:gd name="connsiteY10" fmla="*/ 172208 h 1340186"/>
              <a:gd name="connsiteX11" fmla="*/ 798033 w 1343299"/>
              <a:gd name="connsiteY11" fmla="*/ 219500 h 1340186"/>
              <a:gd name="connsiteX12" fmla="*/ 851687 w 1343299"/>
              <a:gd name="connsiteY12" fmla="*/ 285756 h 1340186"/>
              <a:gd name="connsiteX13" fmla="*/ 930779 w 1343299"/>
              <a:gd name="connsiteY13" fmla="*/ 285756 h 1340186"/>
              <a:gd name="connsiteX14" fmla="*/ 979345 w 1343299"/>
              <a:gd name="connsiteY14" fmla="*/ 239783 h 1340186"/>
              <a:gd name="connsiteX15" fmla="*/ 984432 w 1343299"/>
              <a:gd name="connsiteY15" fmla="*/ 171048 h 1340186"/>
              <a:gd name="connsiteX16" fmla="*/ 933323 w 1343299"/>
              <a:gd name="connsiteY16" fmla="*/ 112229 h 1340186"/>
              <a:gd name="connsiteX17" fmla="*/ 859318 w 1343299"/>
              <a:gd name="connsiteY17" fmla="*/ 109750 h 1340186"/>
              <a:gd name="connsiteX18" fmla="*/ 698358 w 1343299"/>
              <a:gd name="connsiteY18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25615 w 1343299"/>
              <a:gd name="connsiteY9" fmla="*/ 172208 h 1340186"/>
              <a:gd name="connsiteX10" fmla="*/ 798033 w 1343299"/>
              <a:gd name="connsiteY10" fmla="*/ 219500 h 1340186"/>
              <a:gd name="connsiteX11" fmla="*/ 851687 w 1343299"/>
              <a:gd name="connsiteY11" fmla="*/ 285756 h 1340186"/>
              <a:gd name="connsiteX12" fmla="*/ 930779 w 1343299"/>
              <a:gd name="connsiteY12" fmla="*/ 285756 h 1340186"/>
              <a:gd name="connsiteX13" fmla="*/ 979345 w 1343299"/>
              <a:gd name="connsiteY13" fmla="*/ 239783 h 1340186"/>
              <a:gd name="connsiteX14" fmla="*/ 984432 w 1343299"/>
              <a:gd name="connsiteY14" fmla="*/ 171048 h 1340186"/>
              <a:gd name="connsiteX15" fmla="*/ 933323 w 1343299"/>
              <a:gd name="connsiteY15" fmla="*/ 112229 h 1340186"/>
              <a:gd name="connsiteX16" fmla="*/ 859318 w 1343299"/>
              <a:gd name="connsiteY16" fmla="*/ 109750 h 1340186"/>
              <a:gd name="connsiteX17" fmla="*/ 698358 w 1343299"/>
              <a:gd name="connsiteY17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98033 w 1343299"/>
              <a:gd name="connsiteY9" fmla="*/ 219500 h 1340186"/>
              <a:gd name="connsiteX10" fmla="*/ 851687 w 1343299"/>
              <a:gd name="connsiteY10" fmla="*/ 285756 h 1340186"/>
              <a:gd name="connsiteX11" fmla="*/ 930779 w 1343299"/>
              <a:gd name="connsiteY11" fmla="*/ 285756 h 1340186"/>
              <a:gd name="connsiteX12" fmla="*/ 979345 w 1343299"/>
              <a:gd name="connsiteY12" fmla="*/ 239783 h 1340186"/>
              <a:gd name="connsiteX13" fmla="*/ 984432 w 1343299"/>
              <a:gd name="connsiteY13" fmla="*/ 171048 h 1340186"/>
              <a:gd name="connsiteX14" fmla="*/ 933323 w 1343299"/>
              <a:gd name="connsiteY14" fmla="*/ 112229 h 1340186"/>
              <a:gd name="connsiteX15" fmla="*/ 859318 w 1343299"/>
              <a:gd name="connsiteY15" fmla="*/ 109750 h 1340186"/>
              <a:gd name="connsiteX16" fmla="*/ 698358 w 1343299"/>
              <a:gd name="connsiteY16" fmla="*/ 0 h 134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299" h="1340186">
                <a:moveTo>
                  <a:pt x="698358" y="0"/>
                </a:moveTo>
                <a:cubicBezTo>
                  <a:pt x="785314" y="4958"/>
                  <a:pt x="874582" y="25466"/>
                  <a:pt x="958762" y="63777"/>
                </a:cubicBezTo>
                <a:cubicBezTo>
                  <a:pt x="1050805" y="107271"/>
                  <a:pt x="1127354" y="168344"/>
                  <a:pt x="1188639" y="239783"/>
                </a:cubicBezTo>
                <a:cubicBezTo>
                  <a:pt x="1226798" y="283277"/>
                  <a:pt x="1257556" y="334433"/>
                  <a:pt x="1277907" y="380181"/>
                </a:cubicBezTo>
                <a:cubicBezTo>
                  <a:pt x="1362087" y="553933"/>
                  <a:pt x="1367175" y="763067"/>
                  <a:pt x="1280451" y="952144"/>
                </a:cubicBezTo>
                <a:cubicBezTo>
                  <a:pt x="1122266" y="1289056"/>
                  <a:pt x="724029" y="1434412"/>
                  <a:pt x="387076" y="1276210"/>
                </a:cubicBezTo>
                <a:cubicBezTo>
                  <a:pt x="50124" y="1118008"/>
                  <a:pt x="-92798" y="719798"/>
                  <a:pt x="62843" y="382886"/>
                </a:cubicBezTo>
                <a:cubicBezTo>
                  <a:pt x="154887" y="188851"/>
                  <a:pt x="328335" y="56115"/>
                  <a:pt x="522366" y="12620"/>
                </a:cubicBezTo>
                <a:lnTo>
                  <a:pt x="725615" y="89779"/>
                </a:lnTo>
                <a:lnTo>
                  <a:pt x="798033" y="219500"/>
                </a:lnTo>
                <a:cubicBezTo>
                  <a:pt x="805665" y="247445"/>
                  <a:pt x="823472" y="273136"/>
                  <a:pt x="851687" y="285756"/>
                </a:cubicBezTo>
                <a:cubicBezTo>
                  <a:pt x="877126" y="298601"/>
                  <a:pt x="905109" y="296122"/>
                  <a:pt x="930779" y="285756"/>
                </a:cubicBezTo>
                <a:cubicBezTo>
                  <a:pt x="951130" y="278094"/>
                  <a:pt x="968938" y="262769"/>
                  <a:pt x="979345" y="239783"/>
                </a:cubicBezTo>
                <a:cubicBezTo>
                  <a:pt x="989520" y="217021"/>
                  <a:pt x="992064" y="194035"/>
                  <a:pt x="984432" y="171048"/>
                </a:cubicBezTo>
                <a:cubicBezTo>
                  <a:pt x="976801" y="145357"/>
                  <a:pt x="958762" y="125075"/>
                  <a:pt x="933323" y="112229"/>
                </a:cubicBezTo>
                <a:cubicBezTo>
                  <a:pt x="910428" y="102088"/>
                  <a:pt x="882213" y="102088"/>
                  <a:pt x="859318" y="109750"/>
                </a:cubicBezTo>
                <a:cubicBezTo>
                  <a:pt x="803121" y="79101"/>
                  <a:pt x="749468" y="40790"/>
                  <a:pt x="698358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2F0DD6B-E393-4D47-8CE6-2C121F234387}"/>
              </a:ext>
            </a:extLst>
          </p:cNvPr>
          <p:cNvSpPr/>
          <p:nvPr/>
        </p:nvSpPr>
        <p:spPr>
          <a:xfrm>
            <a:off x="7159392" y="3284427"/>
            <a:ext cx="1347502" cy="1343597"/>
          </a:xfrm>
          <a:custGeom>
            <a:avLst/>
            <a:gdLst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5150 w 1347502"/>
              <a:gd name="connsiteY13" fmla="*/ 620823 h 1343597"/>
              <a:gd name="connsiteX14" fmla="*/ 109160 w 1347502"/>
              <a:gd name="connsiteY14" fmla="*/ 620823 h 1343597"/>
              <a:gd name="connsiteX15" fmla="*/ 109160 w 1347502"/>
              <a:gd name="connsiteY15" fmla="*/ 744089 h 1343597"/>
              <a:gd name="connsiteX16" fmla="*/ 25819 w 1347502"/>
              <a:gd name="connsiteY16" fmla="*/ 744089 h 1343597"/>
              <a:gd name="connsiteX17" fmla="*/ 25819 w 1347502"/>
              <a:gd name="connsiteY17" fmla="*/ 742603 h 1343597"/>
              <a:gd name="connsiteX18" fmla="*/ 8324 w 1347502"/>
              <a:gd name="connsiteY18" fmla="*/ 780216 h 1343597"/>
              <a:gd name="connsiteX19" fmla="*/ 28907 w 1347502"/>
              <a:gd name="connsiteY19" fmla="*/ 473953 h 1343597"/>
              <a:gd name="connsiteX20" fmla="*/ 143614 w 1347502"/>
              <a:gd name="connsiteY20" fmla="*/ 256932 h 1343597"/>
              <a:gd name="connsiteX21" fmla="*/ 268728 w 1347502"/>
              <a:gd name="connsiteY21" fmla="*/ 134337 h 1343597"/>
              <a:gd name="connsiteX22" fmla="*/ 707769 w 1347502"/>
              <a:gd name="connsiteY22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9160 w 1347502"/>
              <a:gd name="connsiteY13" fmla="*/ 620823 h 1343597"/>
              <a:gd name="connsiteX14" fmla="*/ 109160 w 1347502"/>
              <a:gd name="connsiteY14" fmla="*/ 744089 h 1343597"/>
              <a:gd name="connsiteX15" fmla="*/ 25819 w 1347502"/>
              <a:gd name="connsiteY15" fmla="*/ 744089 h 1343597"/>
              <a:gd name="connsiteX16" fmla="*/ 25819 w 1347502"/>
              <a:gd name="connsiteY16" fmla="*/ 742603 h 1343597"/>
              <a:gd name="connsiteX17" fmla="*/ 8324 w 1347502"/>
              <a:gd name="connsiteY17" fmla="*/ 780216 h 1343597"/>
              <a:gd name="connsiteX18" fmla="*/ 28907 w 1347502"/>
              <a:gd name="connsiteY18" fmla="*/ 473953 h 1343597"/>
              <a:gd name="connsiteX19" fmla="*/ 143614 w 1347502"/>
              <a:gd name="connsiteY19" fmla="*/ 256932 h 1343597"/>
              <a:gd name="connsiteX20" fmla="*/ 268728 w 1347502"/>
              <a:gd name="connsiteY20" fmla="*/ 134337 h 1343597"/>
              <a:gd name="connsiteX21" fmla="*/ 707769 w 1347502"/>
              <a:gd name="connsiteY21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9160 w 1347502"/>
              <a:gd name="connsiteY13" fmla="*/ 620823 h 1343597"/>
              <a:gd name="connsiteX14" fmla="*/ 109160 w 1347502"/>
              <a:gd name="connsiteY14" fmla="*/ 744089 h 1343597"/>
              <a:gd name="connsiteX15" fmla="*/ 25819 w 1347502"/>
              <a:gd name="connsiteY15" fmla="*/ 744089 h 1343597"/>
              <a:gd name="connsiteX16" fmla="*/ 8324 w 1347502"/>
              <a:gd name="connsiteY16" fmla="*/ 780216 h 1343597"/>
              <a:gd name="connsiteX17" fmla="*/ 28907 w 1347502"/>
              <a:gd name="connsiteY17" fmla="*/ 473953 h 1343597"/>
              <a:gd name="connsiteX18" fmla="*/ 143614 w 1347502"/>
              <a:gd name="connsiteY18" fmla="*/ 256932 h 1343597"/>
              <a:gd name="connsiteX19" fmla="*/ 268728 w 1347502"/>
              <a:gd name="connsiteY19" fmla="*/ 134337 h 1343597"/>
              <a:gd name="connsiteX20" fmla="*/ 707769 w 1347502"/>
              <a:gd name="connsiteY20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9160 w 1347502"/>
              <a:gd name="connsiteY13" fmla="*/ 620823 h 1343597"/>
              <a:gd name="connsiteX14" fmla="*/ 109160 w 1347502"/>
              <a:gd name="connsiteY14" fmla="*/ 744089 h 1343597"/>
              <a:gd name="connsiteX15" fmla="*/ 8324 w 1347502"/>
              <a:gd name="connsiteY15" fmla="*/ 780216 h 1343597"/>
              <a:gd name="connsiteX16" fmla="*/ 28907 w 1347502"/>
              <a:gd name="connsiteY16" fmla="*/ 473953 h 1343597"/>
              <a:gd name="connsiteX17" fmla="*/ 143614 w 1347502"/>
              <a:gd name="connsiteY17" fmla="*/ 256932 h 1343597"/>
              <a:gd name="connsiteX18" fmla="*/ 268728 w 1347502"/>
              <a:gd name="connsiteY18" fmla="*/ 134337 h 1343597"/>
              <a:gd name="connsiteX19" fmla="*/ 707769 w 1347502"/>
              <a:gd name="connsiteY19" fmla="*/ 948 h 134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7502" h="1343597">
                <a:moveTo>
                  <a:pt x="707769" y="948"/>
                </a:moveTo>
                <a:cubicBezTo>
                  <a:pt x="761105" y="3811"/>
                  <a:pt x="815033" y="13206"/>
                  <a:pt x="868628" y="29770"/>
                </a:cubicBezTo>
                <a:cubicBezTo>
                  <a:pt x="1223388" y="139520"/>
                  <a:pt x="1427595" y="512264"/>
                  <a:pt x="1317744" y="866980"/>
                </a:cubicBezTo>
                <a:cubicBezTo>
                  <a:pt x="1208125" y="1221921"/>
                  <a:pt x="832782" y="1423392"/>
                  <a:pt x="478023" y="1313642"/>
                </a:cubicBezTo>
                <a:cubicBezTo>
                  <a:pt x="283992" y="1255049"/>
                  <a:pt x="138526" y="1117129"/>
                  <a:pt x="61978" y="948785"/>
                </a:cubicBezTo>
                <a:lnTo>
                  <a:pt x="126095" y="698425"/>
                </a:lnTo>
                <a:lnTo>
                  <a:pt x="217619" y="606690"/>
                </a:lnTo>
                <a:cubicBezTo>
                  <a:pt x="240745" y="596549"/>
                  <a:pt x="261096" y="576041"/>
                  <a:pt x="268728" y="547871"/>
                </a:cubicBezTo>
                <a:cubicBezTo>
                  <a:pt x="276360" y="514743"/>
                  <a:pt x="271272" y="481615"/>
                  <a:pt x="250921" y="458629"/>
                </a:cubicBezTo>
                <a:cubicBezTo>
                  <a:pt x="240745" y="443304"/>
                  <a:pt x="225250" y="430459"/>
                  <a:pt x="204899" y="425501"/>
                </a:cubicBezTo>
                <a:cubicBezTo>
                  <a:pt x="176916" y="417839"/>
                  <a:pt x="148702" y="422796"/>
                  <a:pt x="125807" y="435642"/>
                </a:cubicBezTo>
                <a:cubicBezTo>
                  <a:pt x="105455" y="448487"/>
                  <a:pt x="89961" y="466291"/>
                  <a:pt x="82329" y="489277"/>
                </a:cubicBezTo>
                <a:cubicBezTo>
                  <a:pt x="72153" y="517222"/>
                  <a:pt x="77241" y="545392"/>
                  <a:pt x="92736" y="568379"/>
                </a:cubicBezTo>
                <a:lnTo>
                  <a:pt x="109160" y="620823"/>
                </a:lnTo>
                <a:lnTo>
                  <a:pt x="109160" y="744089"/>
                </a:lnTo>
                <a:lnTo>
                  <a:pt x="8324" y="780216"/>
                </a:lnTo>
                <a:cubicBezTo>
                  <a:pt x="-6939" y="680608"/>
                  <a:pt x="-1851" y="576041"/>
                  <a:pt x="28907" y="473953"/>
                </a:cubicBezTo>
                <a:cubicBezTo>
                  <a:pt x="54346" y="392148"/>
                  <a:pt x="95280" y="320709"/>
                  <a:pt x="143614" y="256932"/>
                </a:cubicBezTo>
                <a:cubicBezTo>
                  <a:pt x="179460" y="210959"/>
                  <a:pt x="222707" y="170169"/>
                  <a:pt x="268728" y="134337"/>
                </a:cubicBezTo>
                <a:cubicBezTo>
                  <a:pt x="393091" y="42559"/>
                  <a:pt x="547763" y="-7640"/>
                  <a:pt x="707769" y="94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434BEC8-E508-457F-A776-4836EA83B508}"/>
              </a:ext>
            </a:extLst>
          </p:cNvPr>
          <p:cNvSpPr/>
          <p:nvPr/>
        </p:nvSpPr>
        <p:spPr>
          <a:xfrm>
            <a:off x="5428104" y="1045871"/>
            <a:ext cx="1343081" cy="1345757"/>
          </a:xfrm>
          <a:custGeom>
            <a:avLst/>
            <a:gdLst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207911 h 1345757"/>
              <a:gd name="connsiteX6" fmla="*/ 821311 w 1343081"/>
              <a:gd name="connsiteY6" fmla="*/ 1131912 h 1345757"/>
              <a:gd name="connsiteX7" fmla="*/ 755941 w 1343081"/>
              <a:gd name="connsiteY7" fmla="*/ 1123371 h 1345757"/>
              <a:gd name="connsiteX8" fmla="*/ 681936 w 1343081"/>
              <a:gd name="connsiteY8" fmla="*/ 1092723 h 1345757"/>
              <a:gd name="connsiteX9" fmla="*/ 615563 w 1343081"/>
              <a:gd name="connsiteY9" fmla="*/ 1123371 h 1345757"/>
              <a:gd name="connsiteX10" fmla="*/ 587349 w 1343081"/>
              <a:gd name="connsiteY10" fmla="*/ 1192331 h 1345757"/>
              <a:gd name="connsiteX11" fmla="*/ 607931 w 1343081"/>
              <a:gd name="connsiteY11" fmla="*/ 1251150 h 1345757"/>
              <a:gd name="connsiteX12" fmla="*/ 684480 w 1343081"/>
              <a:gd name="connsiteY12" fmla="*/ 1286757 h 1345757"/>
              <a:gd name="connsiteX13" fmla="*/ 755941 w 1343081"/>
              <a:gd name="connsiteY13" fmla="*/ 1253629 h 1345757"/>
              <a:gd name="connsiteX14" fmla="*/ 952515 w 1343081"/>
              <a:gd name="connsiteY14" fmla="*/ 1284278 h 1345757"/>
              <a:gd name="connsiteX15" fmla="*/ 692112 w 1343081"/>
              <a:gd name="connsiteY15" fmla="*/ 1345576 h 1345757"/>
              <a:gd name="connsiteX16" fmla="*/ 393549 w 1343081"/>
              <a:gd name="connsiteY16" fmla="*/ 1284278 h 1345757"/>
              <a:gd name="connsiteX17" fmla="*/ 247852 w 1343081"/>
              <a:gd name="connsiteY17" fmla="*/ 1192331 h 1345757"/>
              <a:gd name="connsiteX18" fmla="*/ 399 w 1343081"/>
              <a:gd name="connsiteY18" fmla="*/ 692034 h 1345757"/>
              <a:gd name="connsiteX19" fmla="*/ 651178 w 1343081"/>
              <a:gd name="connsiteY19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131912 h 1345757"/>
              <a:gd name="connsiteX6" fmla="*/ 755941 w 1343081"/>
              <a:gd name="connsiteY6" fmla="*/ 1123371 h 1345757"/>
              <a:gd name="connsiteX7" fmla="*/ 681936 w 1343081"/>
              <a:gd name="connsiteY7" fmla="*/ 1092723 h 1345757"/>
              <a:gd name="connsiteX8" fmla="*/ 615563 w 1343081"/>
              <a:gd name="connsiteY8" fmla="*/ 1123371 h 1345757"/>
              <a:gd name="connsiteX9" fmla="*/ 587349 w 1343081"/>
              <a:gd name="connsiteY9" fmla="*/ 1192331 h 1345757"/>
              <a:gd name="connsiteX10" fmla="*/ 607931 w 1343081"/>
              <a:gd name="connsiteY10" fmla="*/ 1251150 h 1345757"/>
              <a:gd name="connsiteX11" fmla="*/ 684480 w 1343081"/>
              <a:gd name="connsiteY11" fmla="*/ 1286757 h 1345757"/>
              <a:gd name="connsiteX12" fmla="*/ 755941 w 1343081"/>
              <a:gd name="connsiteY12" fmla="*/ 1253629 h 1345757"/>
              <a:gd name="connsiteX13" fmla="*/ 952515 w 1343081"/>
              <a:gd name="connsiteY13" fmla="*/ 1284278 h 1345757"/>
              <a:gd name="connsiteX14" fmla="*/ 692112 w 1343081"/>
              <a:gd name="connsiteY14" fmla="*/ 1345576 h 1345757"/>
              <a:gd name="connsiteX15" fmla="*/ 393549 w 1343081"/>
              <a:gd name="connsiteY15" fmla="*/ 1284278 h 1345757"/>
              <a:gd name="connsiteX16" fmla="*/ 247852 w 1343081"/>
              <a:gd name="connsiteY16" fmla="*/ 1192331 h 1345757"/>
              <a:gd name="connsiteX17" fmla="*/ 399 w 1343081"/>
              <a:gd name="connsiteY17" fmla="*/ 692034 h 1345757"/>
              <a:gd name="connsiteX18" fmla="*/ 651178 w 1343081"/>
              <a:gd name="connsiteY18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821311 w 1343081"/>
              <a:gd name="connsiteY4" fmla="*/ 1131912 h 1345757"/>
              <a:gd name="connsiteX5" fmla="*/ 755941 w 1343081"/>
              <a:gd name="connsiteY5" fmla="*/ 1123371 h 1345757"/>
              <a:gd name="connsiteX6" fmla="*/ 681936 w 1343081"/>
              <a:gd name="connsiteY6" fmla="*/ 1092723 h 1345757"/>
              <a:gd name="connsiteX7" fmla="*/ 615563 w 1343081"/>
              <a:gd name="connsiteY7" fmla="*/ 1123371 h 1345757"/>
              <a:gd name="connsiteX8" fmla="*/ 587349 w 1343081"/>
              <a:gd name="connsiteY8" fmla="*/ 1192331 h 1345757"/>
              <a:gd name="connsiteX9" fmla="*/ 607931 w 1343081"/>
              <a:gd name="connsiteY9" fmla="*/ 1251150 h 1345757"/>
              <a:gd name="connsiteX10" fmla="*/ 684480 w 1343081"/>
              <a:gd name="connsiteY10" fmla="*/ 1286757 h 1345757"/>
              <a:gd name="connsiteX11" fmla="*/ 755941 w 1343081"/>
              <a:gd name="connsiteY11" fmla="*/ 1253629 h 1345757"/>
              <a:gd name="connsiteX12" fmla="*/ 952515 w 1343081"/>
              <a:gd name="connsiteY12" fmla="*/ 1284278 h 1345757"/>
              <a:gd name="connsiteX13" fmla="*/ 692112 w 1343081"/>
              <a:gd name="connsiteY13" fmla="*/ 1345576 h 1345757"/>
              <a:gd name="connsiteX14" fmla="*/ 393549 w 1343081"/>
              <a:gd name="connsiteY14" fmla="*/ 1284278 h 1345757"/>
              <a:gd name="connsiteX15" fmla="*/ 247852 w 1343081"/>
              <a:gd name="connsiteY15" fmla="*/ 1192331 h 1345757"/>
              <a:gd name="connsiteX16" fmla="*/ 399 w 1343081"/>
              <a:gd name="connsiteY16" fmla="*/ 692034 h 1345757"/>
              <a:gd name="connsiteX17" fmla="*/ 651178 w 1343081"/>
              <a:gd name="connsiteY17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919470 w 1343081"/>
              <a:gd name="connsiteY3" fmla="*/ 1191242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081" h="1345757">
                <a:moveTo>
                  <a:pt x="651178" y="406"/>
                </a:moveTo>
                <a:cubicBezTo>
                  <a:pt x="1023976" y="-12440"/>
                  <a:pt x="1332714" y="281204"/>
                  <a:pt x="1342890" y="651244"/>
                </a:cubicBezTo>
                <a:cubicBezTo>
                  <a:pt x="1347978" y="865560"/>
                  <a:pt x="1251078" y="1062299"/>
                  <a:pt x="1095437" y="1189852"/>
                </a:cubicBezTo>
                <a:lnTo>
                  <a:pt x="919470" y="1191242"/>
                </a:lnTo>
                <a:lnTo>
                  <a:pt x="755941" y="1123371"/>
                </a:lnTo>
                <a:cubicBezTo>
                  <a:pt x="738133" y="1103089"/>
                  <a:pt x="709919" y="1092723"/>
                  <a:pt x="681936" y="1092723"/>
                </a:cubicBezTo>
                <a:cubicBezTo>
                  <a:pt x="656266" y="1095427"/>
                  <a:pt x="633370" y="1105568"/>
                  <a:pt x="615563" y="1123371"/>
                </a:cubicBezTo>
                <a:cubicBezTo>
                  <a:pt x="597756" y="1141400"/>
                  <a:pt x="587349" y="1164387"/>
                  <a:pt x="587349" y="1192331"/>
                </a:cubicBezTo>
                <a:cubicBezTo>
                  <a:pt x="587349" y="1215318"/>
                  <a:pt x="594980" y="1235826"/>
                  <a:pt x="607931" y="1251150"/>
                </a:cubicBezTo>
                <a:cubicBezTo>
                  <a:pt x="625739" y="1274137"/>
                  <a:pt x="653722" y="1286757"/>
                  <a:pt x="684480" y="1286757"/>
                </a:cubicBezTo>
                <a:cubicBezTo>
                  <a:pt x="715007" y="1286757"/>
                  <a:pt x="738133" y="1274137"/>
                  <a:pt x="755941" y="1253629"/>
                </a:cubicBezTo>
                <a:cubicBezTo>
                  <a:pt x="822313" y="1258812"/>
                  <a:pt x="886142" y="1268954"/>
                  <a:pt x="952515" y="1284278"/>
                </a:cubicBezTo>
                <a:cubicBezTo>
                  <a:pt x="873423" y="1322589"/>
                  <a:pt x="783924" y="1342871"/>
                  <a:pt x="692112" y="1345576"/>
                </a:cubicBezTo>
                <a:cubicBezTo>
                  <a:pt x="584805" y="1348055"/>
                  <a:pt x="485361" y="1325068"/>
                  <a:pt x="393549" y="1284278"/>
                </a:cubicBezTo>
                <a:cubicBezTo>
                  <a:pt x="339896" y="1258812"/>
                  <a:pt x="291330" y="1228164"/>
                  <a:pt x="247852" y="1192331"/>
                </a:cubicBezTo>
                <a:cubicBezTo>
                  <a:pt x="102387" y="1072440"/>
                  <a:pt x="5487" y="893730"/>
                  <a:pt x="399" y="692034"/>
                </a:cubicBezTo>
                <a:cubicBezTo>
                  <a:pt x="-12320" y="319289"/>
                  <a:pt x="281155" y="10547"/>
                  <a:pt x="651178" y="40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Round Key Tags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3A3244-0D44-1C4C-8FBD-8043FA763457}"/>
              </a:ext>
            </a:extLst>
          </p:cNvPr>
          <p:cNvSpPr/>
          <p:nvPr/>
        </p:nvSpPr>
        <p:spPr>
          <a:xfrm>
            <a:off x="4759748" y="2168940"/>
            <a:ext cx="2672504" cy="267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5" y="1050"/>
                </a:moveTo>
                <a:cubicBezTo>
                  <a:pt x="10212" y="927"/>
                  <a:pt x="10150" y="762"/>
                  <a:pt x="10150" y="577"/>
                </a:cubicBezTo>
                <a:cubicBezTo>
                  <a:pt x="10150" y="350"/>
                  <a:pt x="10233" y="165"/>
                  <a:pt x="10377" y="21"/>
                </a:cubicBezTo>
                <a:cubicBezTo>
                  <a:pt x="10522" y="21"/>
                  <a:pt x="10666" y="0"/>
                  <a:pt x="10810" y="0"/>
                </a:cubicBezTo>
                <a:cubicBezTo>
                  <a:pt x="11037" y="0"/>
                  <a:pt x="11264" y="0"/>
                  <a:pt x="11512" y="21"/>
                </a:cubicBezTo>
                <a:cubicBezTo>
                  <a:pt x="12461" y="82"/>
                  <a:pt x="13389" y="268"/>
                  <a:pt x="14256" y="556"/>
                </a:cubicBezTo>
                <a:cubicBezTo>
                  <a:pt x="15163" y="865"/>
                  <a:pt x="16030" y="1277"/>
                  <a:pt x="16814" y="1812"/>
                </a:cubicBezTo>
                <a:cubicBezTo>
                  <a:pt x="16814" y="2286"/>
                  <a:pt x="16876" y="2759"/>
                  <a:pt x="16999" y="3233"/>
                </a:cubicBezTo>
                <a:cubicBezTo>
                  <a:pt x="15865" y="2306"/>
                  <a:pt x="14544" y="1647"/>
                  <a:pt x="13080" y="1297"/>
                </a:cubicBezTo>
                <a:cubicBezTo>
                  <a:pt x="12585" y="1174"/>
                  <a:pt x="12069" y="1091"/>
                  <a:pt x="11532" y="1050"/>
                </a:cubicBezTo>
                <a:cubicBezTo>
                  <a:pt x="11305" y="1030"/>
                  <a:pt x="11058" y="1030"/>
                  <a:pt x="10810" y="1030"/>
                </a:cubicBezTo>
                <a:cubicBezTo>
                  <a:pt x="10645" y="1050"/>
                  <a:pt x="10480" y="1050"/>
                  <a:pt x="10315" y="1050"/>
                </a:cubicBezTo>
                <a:close/>
                <a:moveTo>
                  <a:pt x="15493" y="19356"/>
                </a:moveTo>
                <a:cubicBezTo>
                  <a:pt x="15184" y="19520"/>
                  <a:pt x="14875" y="19664"/>
                  <a:pt x="14565" y="19809"/>
                </a:cubicBezTo>
                <a:cubicBezTo>
                  <a:pt x="14008" y="20035"/>
                  <a:pt x="13430" y="20220"/>
                  <a:pt x="12853" y="20344"/>
                </a:cubicBezTo>
                <a:cubicBezTo>
                  <a:pt x="12193" y="20488"/>
                  <a:pt x="11512" y="20570"/>
                  <a:pt x="10810" y="20570"/>
                </a:cubicBezTo>
                <a:cubicBezTo>
                  <a:pt x="10068" y="20570"/>
                  <a:pt x="9325" y="20488"/>
                  <a:pt x="8623" y="20323"/>
                </a:cubicBezTo>
                <a:cubicBezTo>
                  <a:pt x="8933" y="20694"/>
                  <a:pt x="9180" y="21085"/>
                  <a:pt x="9387" y="21497"/>
                </a:cubicBezTo>
                <a:cubicBezTo>
                  <a:pt x="9861" y="21559"/>
                  <a:pt x="10336" y="21600"/>
                  <a:pt x="10810" y="21600"/>
                </a:cubicBezTo>
                <a:cubicBezTo>
                  <a:pt x="11223" y="21600"/>
                  <a:pt x="11635" y="21579"/>
                  <a:pt x="12048" y="21518"/>
                </a:cubicBezTo>
                <a:cubicBezTo>
                  <a:pt x="13059" y="21394"/>
                  <a:pt x="14008" y="21147"/>
                  <a:pt x="14916" y="20776"/>
                </a:cubicBezTo>
                <a:cubicBezTo>
                  <a:pt x="15308" y="20612"/>
                  <a:pt x="15700" y="20426"/>
                  <a:pt x="16071" y="20220"/>
                </a:cubicBezTo>
                <a:cubicBezTo>
                  <a:pt x="16092" y="20076"/>
                  <a:pt x="16071" y="19953"/>
                  <a:pt x="16030" y="19809"/>
                </a:cubicBezTo>
                <a:cubicBezTo>
                  <a:pt x="15927" y="19582"/>
                  <a:pt x="15720" y="19438"/>
                  <a:pt x="15493" y="19356"/>
                </a:cubicBezTo>
                <a:close/>
                <a:moveTo>
                  <a:pt x="5983" y="19294"/>
                </a:moveTo>
                <a:cubicBezTo>
                  <a:pt x="5529" y="19026"/>
                  <a:pt x="5075" y="18738"/>
                  <a:pt x="4683" y="18408"/>
                </a:cubicBezTo>
                <a:cubicBezTo>
                  <a:pt x="3610" y="17544"/>
                  <a:pt x="2703" y="16432"/>
                  <a:pt x="2084" y="15176"/>
                </a:cubicBezTo>
                <a:cubicBezTo>
                  <a:pt x="2022" y="15649"/>
                  <a:pt x="1877" y="16123"/>
                  <a:pt x="1692" y="16555"/>
                </a:cubicBezTo>
                <a:cubicBezTo>
                  <a:pt x="2146" y="17276"/>
                  <a:pt x="2682" y="17935"/>
                  <a:pt x="3301" y="18532"/>
                </a:cubicBezTo>
                <a:cubicBezTo>
                  <a:pt x="3961" y="19170"/>
                  <a:pt x="4704" y="19726"/>
                  <a:pt x="5529" y="20200"/>
                </a:cubicBezTo>
                <a:cubicBezTo>
                  <a:pt x="5880" y="20406"/>
                  <a:pt x="6230" y="20570"/>
                  <a:pt x="6602" y="20735"/>
                </a:cubicBezTo>
                <a:cubicBezTo>
                  <a:pt x="6767" y="20653"/>
                  <a:pt x="6911" y="20529"/>
                  <a:pt x="6994" y="20365"/>
                </a:cubicBezTo>
                <a:cubicBezTo>
                  <a:pt x="7076" y="20179"/>
                  <a:pt x="7076" y="19994"/>
                  <a:pt x="7035" y="19809"/>
                </a:cubicBezTo>
                <a:cubicBezTo>
                  <a:pt x="6643" y="19644"/>
                  <a:pt x="6313" y="19479"/>
                  <a:pt x="5983" y="19294"/>
                </a:cubicBezTo>
                <a:close/>
                <a:moveTo>
                  <a:pt x="5137" y="1606"/>
                </a:moveTo>
                <a:cubicBezTo>
                  <a:pt x="4291" y="2121"/>
                  <a:pt x="3528" y="2759"/>
                  <a:pt x="2847" y="3500"/>
                </a:cubicBezTo>
                <a:cubicBezTo>
                  <a:pt x="2620" y="3748"/>
                  <a:pt x="2393" y="4015"/>
                  <a:pt x="2187" y="4304"/>
                </a:cubicBezTo>
                <a:cubicBezTo>
                  <a:pt x="2187" y="4530"/>
                  <a:pt x="2290" y="4736"/>
                  <a:pt x="2476" y="4880"/>
                </a:cubicBezTo>
                <a:cubicBezTo>
                  <a:pt x="2599" y="4983"/>
                  <a:pt x="2764" y="5045"/>
                  <a:pt x="2929" y="5045"/>
                </a:cubicBezTo>
                <a:cubicBezTo>
                  <a:pt x="3177" y="4715"/>
                  <a:pt x="3445" y="4386"/>
                  <a:pt x="3734" y="4077"/>
                </a:cubicBezTo>
                <a:cubicBezTo>
                  <a:pt x="4126" y="3665"/>
                  <a:pt x="4539" y="3295"/>
                  <a:pt x="4993" y="2965"/>
                </a:cubicBezTo>
                <a:cubicBezTo>
                  <a:pt x="6045" y="2183"/>
                  <a:pt x="7241" y="1606"/>
                  <a:pt x="8562" y="1297"/>
                </a:cubicBezTo>
                <a:cubicBezTo>
                  <a:pt x="8128" y="1112"/>
                  <a:pt x="7736" y="865"/>
                  <a:pt x="7386" y="556"/>
                </a:cubicBezTo>
                <a:cubicBezTo>
                  <a:pt x="6581" y="844"/>
                  <a:pt x="5838" y="1194"/>
                  <a:pt x="5137" y="1606"/>
                </a:cubicBezTo>
                <a:close/>
                <a:moveTo>
                  <a:pt x="21064" y="12416"/>
                </a:moveTo>
                <a:cubicBezTo>
                  <a:pt x="20837" y="12355"/>
                  <a:pt x="20610" y="12396"/>
                  <a:pt x="20424" y="12499"/>
                </a:cubicBezTo>
                <a:cubicBezTo>
                  <a:pt x="20362" y="12869"/>
                  <a:pt x="20280" y="13219"/>
                  <a:pt x="20177" y="13569"/>
                </a:cubicBezTo>
                <a:cubicBezTo>
                  <a:pt x="19991" y="14167"/>
                  <a:pt x="19764" y="14723"/>
                  <a:pt x="19496" y="15279"/>
                </a:cubicBezTo>
                <a:cubicBezTo>
                  <a:pt x="18815" y="16576"/>
                  <a:pt x="17866" y="17708"/>
                  <a:pt x="16711" y="18573"/>
                </a:cubicBezTo>
                <a:cubicBezTo>
                  <a:pt x="17185" y="18553"/>
                  <a:pt x="17680" y="18614"/>
                  <a:pt x="18134" y="18717"/>
                </a:cubicBezTo>
                <a:cubicBezTo>
                  <a:pt x="18815" y="18100"/>
                  <a:pt x="19393" y="17379"/>
                  <a:pt x="19908" y="16617"/>
                </a:cubicBezTo>
                <a:cubicBezTo>
                  <a:pt x="20445" y="15773"/>
                  <a:pt x="20878" y="14846"/>
                  <a:pt x="21167" y="13858"/>
                </a:cubicBezTo>
                <a:cubicBezTo>
                  <a:pt x="21291" y="13467"/>
                  <a:pt x="21373" y="13075"/>
                  <a:pt x="21456" y="12663"/>
                </a:cubicBezTo>
                <a:cubicBezTo>
                  <a:pt x="21352" y="12561"/>
                  <a:pt x="21229" y="12458"/>
                  <a:pt x="21064" y="12416"/>
                </a:cubicBezTo>
                <a:close/>
                <a:moveTo>
                  <a:pt x="19620" y="6569"/>
                </a:moveTo>
                <a:cubicBezTo>
                  <a:pt x="20238" y="7845"/>
                  <a:pt x="20589" y="9287"/>
                  <a:pt x="20589" y="10790"/>
                </a:cubicBezTo>
                <a:cubicBezTo>
                  <a:pt x="20589" y="10872"/>
                  <a:pt x="20589" y="10954"/>
                  <a:pt x="20589" y="11037"/>
                </a:cubicBezTo>
                <a:cubicBezTo>
                  <a:pt x="20878" y="10666"/>
                  <a:pt x="21229" y="10337"/>
                  <a:pt x="21600" y="10048"/>
                </a:cubicBezTo>
                <a:cubicBezTo>
                  <a:pt x="21538" y="9019"/>
                  <a:pt x="21311" y="8010"/>
                  <a:pt x="20960" y="7083"/>
                </a:cubicBezTo>
                <a:cubicBezTo>
                  <a:pt x="20630" y="6177"/>
                  <a:pt x="20176" y="5333"/>
                  <a:pt x="19619" y="4551"/>
                </a:cubicBezTo>
                <a:cubicBezTo>
                  <a:pt x="19372" y="4201"/>
                  <a:pt x="19104" y="3871"/>
                  <a:pt x="18815" y="3542"/>
                </a:cubicBezTo>
                <a:cubicBezTo>
                  <a:pt x="18670" y="3562"/>
                  <a:pt x="18526" y="3603"/>
                  <a:pt x="18402" y="3686"/>
                </a:cubicBezTo>
                <a:cubicBezTo>
                  <a:pt x="18217" y="3830"/>
                  <a:pt x="18113" y="4056"/>
                  <a:pt x="18093" y="4283"/>
                </a:cubicBezTo>
                <a:cubicBezTo>
                  <a:pt x="18320" y="4530"/>
                  <a:pt x="18526" y="4798"/>
                  <a:pt x="18732" y="5086"/>
                </a:cubicBezTo>
                <a:cubicBezTo>
                  <a:pt x="19062" y="5560"/>
                  <a:pt x="19372" y="6054"/>
                  <a:pt x="19620" y="6569"/>
                </a:cubicBezTo>
                <a:close/>
                <a:moveTo>
                  <a:pt x="1032" y="11140"/>
                </a:moveTo>
                <a:cubicBezTo>
                  <a:pt x="1032" y="11037"/>
                  <a:pt x="1032" y="10913"/>
                  <a:pt x="1032" y="10810"/>
                </a:cubicBezTo>
                <a:cubicBezTo>
                  <a:pt x="1032" y="9287"/>
                  <a:pt x="1382" y="7825"/>
                  <a:pt x="2022" y="6527"/>
                </a:cubicBezTo>
                <a:cubicBezTo>
                  <a:pt x="1609" y="6713"/>
                  <a:pt x="1176" y="6857"/>
                  <a:pt x="722" y="6939"/>
                </a:cubicBezTo>
                <a:cubicBezTo>
                  <a:pt x="330" y="7928"/>
                  <a:pt x="103" y="8998"/>
                  <a:pt x="21" y="10110"/>
                </a:cubicBezTo>
                <a:cubicBezTo>
                  <a:pt x="0" y="10337"/>
                  <a:pt x="0" y="10584"/>
                  <a:pt x="0" y="10810"/>
                </a:cubicBezTo>
                <a:cubicBezTo>
                  <a:pt x="0" y="11407"/>
                  <a:pt x="62" y="12005"/>
                  <a:pt x="144" y="12581"/>
                </a:cubicBezTo>
                <a:cubicBezTo>
                  <a:pt x="227" y="13014"/>
                  <a:pt x="309" y="13446"/>
                  <a:pt x="433" y="13858"/>
                </a:cubicBezTo>
                <a:cubicBezTo>
                  <a:pt x="578" y="13920"/>
                  <a:pt x="763" y="13920"/>
                  <a:pt x="928" y="13858"/>
                </a:cubicBezTo>
                <a:cubicBezTo>
                  <a:pt x="1135" y="13796"/>
                  <a:pt x="1300" y="13631"/>
                  <a:pt x="1403" y="13446"/>
                </a:cubicBezTo>
                <a:cubicBezTo>
                  <a:pt x="1320" y="13137"/>
                  <a:pt x="1238" y="12828"/>
                  <a:pt x="1176" y="12499"/>
                </a:cubicBezTo>
                <a:cubicBezTo>
                  <a:pt x="1093" y="12066"/>
                  <a:pt x="1052" y="11593"/>
                  <a:pt x="1032" y="1114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7C49CED-3531-4787-9324-E0582BAE229B}"/>
              </a:ext>
            </a:extLst>
          </p:cNvPr>
          <p:cNvSpPr/>
          <p:nvPr/>
        </p:nvSpPr>
        <p:spPr>
          <a:xfrm>
            <a:off x="4053851" y="1696234"/>
            <a:ext cx="1341186" cy="1342470"/>
          </a:xfrm>
          <a:custGeom>
            <a:avLst/>
            <a:gdLst>
              <a:gd name="connsiteX0" fmla="*/ 729951 w 1341186"/>
              <a:gd name="connsiteY0" fmla="*/ 2757 h 1342470"/>
              <a:gd name="connsiteX1" fmla="*/ 1093733 w 1341186"/>
              <a:gd name="connsiteY1" fmla="*/ 151420 h 1342470"/>
              <a:gd name="connsiteX2" fmla="*/ 1341186 w 1341186"/>
              <a:gd name="connsiteY2" fmla="*/ 672225 h 1342470"/>
              <a:gd name="connsiteX3" fmla="*/ 1057887 w 1341186"/>
              <a:gd name="connsiteY3" fmla="*/ 907050 h 1342470"/>
              <a:gd name="connsiteX4" fmla="*/ 996602 w 1341186"/>
              <a:gd name="connsiteY4" fmla="*/ 940177 h 1342470"/>
              <a:gd name="connsiteX5" fmla="*/ 976251 w 1341186"/>
              <a:gd name="connsiteY5" fmla="*/ 1003954 h 1342470"/>
              <a:gd name="connsiteX6" fmla="*/ 1011866 w 1341186"/>
              <a:gd name="connsiteY6" fmla="*/ 1075393 h 1342470"/>
              <a:gd name="connsiteX7" fmla="*/ 1068063 w 1341186"/>
              <a:gd name="connsiteY7" fmla="*/ 1095901 h 1342470"/>
              <a:gd name="connsiteX8" fmla="*/ 1149699 w 1341186"/>
              <a:gd name="connsiteY8" fmla="*/ 1060294 h 1342470"/>
              <a:gd name="connsiteX9" fmla="*/ 1167738 w 1341186"/>
              <a:gd name="connsiteY9" fmla="*/ 976010 h 1342470"/>
              <a:gd name="connsiteX10" fmla="*/ 1323379 w 1341186"/>
              <a:gd name="connsiteY10" fmla="*/ 838090 h 1342470"/>
              <a:gd name="connsiteX11" fmla="*/ 1193177 w 1341186"/>
              <a:gd name="connsiteY11" fmla="*/ 1095901 h 1342470"/>
              <a:gd name="connsiteX12" fmla="*/ 958444 w 1341186"/>
              <a:gd name="connsiteY12" fmla="*/ 1279794 h 1342470"/>
              <a:gd name="connsiteX13" fmla="*/ 797484 w 1341186"/>
              <a:gd name="connsiteY13" fmla="*/ 1330725 h 1342470"/>
              <a:gd name="connsiteX14" fmla="*/ 248693 w 1341186"/>
              <a:gd name="connsiteY14" fmla="*/ 1190326 h 1342470"/>
              <a:gd name="connsiteX15" fmla="*/ 149249 w 1341186"/>
              <a:gd name="connsiteY15" fmla="*/ 245845 h 1342470"/>
              <a:gd name="connsiteX16" fmla="*/ 729951 w 1341186"/>
              <a:gd name="connsiteY16" fmla="*/ 2757 h 134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86" h="1342470">
                <a:moveTo>
                  <a:pt x="729951" y="2757"/>
                </a:moveTo>
                <a:cubicBezTo>
                  <a:pt x="858635" y="14440"/>
                  <a:pt x="985501" y="63361"/>
                  <a:pt x="1093733" y="151420"/>
                </a:cubicBezTo>
                <a:cubicBezTo>
                  <a:pt x="1257006" y="284156"/>
                  <a:pt x="1341186" y="478191"/>
                  <a:pt x="1341186" y="672225"/>
                </a:cubicBezTo>
                <a:cubicBezTo>
                  <a:pt x="1236655" y="738481"/>
                  <a:pt x="1142068" y="817582"/>
                  <a:pt x="1057887" y="907050"/>
                </a:cubicBezTo>
                <a:cubicBezTo>
                  <a:pt x="1034992" y="909529"/>
                  <a:pt x="1012097" y="919895"/>
                  <a:pt x="996602" y="940177"/>
                </a:cubicBezTo>
                <a:cubicBezTo>
                  <a:pt x="981339" y="957981"/>
                  <a:pt x="976251" y="980967"/>
                  <a:pt x="976251" y="1003954"/>
                </a:cubicBezTo>
                <a:cubicBezTo>
                  <a:pt x="978795" y="1032124"/>
                  <a:pt x="988971" y="1057590"/>
                  <a:pt x="1011866" y="1075393"/>
                </a:cubicBezTo>
                <a:cubicBezTo>
                  <a:pt x="1029904" y="1088238"/>
                  <a:pt x="1047712" y="1095901"/>
                  <a:pt x="1068063" y="1095901"/>
                </a:cubicBezTo>
                <a:cubicBezTo>
                  <a:pt x="1098821" y="1095901"/>
                  <a:pt x="1129348" y="1085760"/>
                  <a:pt x="1149699" y="1060294"/>
                </a:cubicBezTo>
                <a:cubicBezTo>
                  <a:pt x="1167738" y="1034603"/>
                  <a:pt x="1175370" y="1003954"/>
                  <a:pt x="1167738" y="976010"/>
                </a:cubicBezTo>
                <a:cubicBezTo>
                  <a:pt x="1216072" y="924853"/>
                  <a:pt x="1267182" y="878880"/>
                  <a:pt x="1323379" y="838090"/>
                </a:cubicBezTo>
                <a:cubicBezTo>
                  <a:pt x="1300484" y="930036"/>
                  <a:pt x="1257006" y="1016800"/>
                  <a:pt x="1193177" y="1095901"/>
                </a:cubicBezTo>
                <a:cubicBezTo>
                  <a:pt x="1129348" y="1177706"/>
                  <a:pt x="1047712" y="1238779"/>
                  <a:pt x="958444" y="1279794"/>
                </a:cubicBezTo>
                <a:cubicBezTo>
                  <a:pt x="907334" y="1302781"/>
                  <a:pt x="853681" y="1320584"/>
                  <a:pt x="797484" y="1330725"/>
                </a:cubicBezTo>
                <a:cubicBezTo>
                  <a:pt x="608772" y="1366557"/>
                  <a:pt x="407109" y="1320584"/>
                  <a:pt x="248693" y="1190326"/>
                </a:cubicBezTo>
                <a:cubicBezTo>
                  <a:pt x="-39694" y="955502"/>
                  <a:pt x="-83172" y="531826"/>
                  <a:pt x="149249" y="245845"/>
                </a:cubicBezTo>
                <a:cubicBezTo>
                  <a:pt x="295958" y="67248"/>
                  <a:pt x="515478" y="-16716"/>
                  <a:pt x="729951" y="275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C18C77E-AC99-4FC7-A94E-7136623FFF5F}"/>
              </a:ext>
            </a:extLst>
          </p:cNvPr>
          <p:cNvSpPr/>
          <p:nvPr/>
        </p:nvSpPr>
        <p:spPr>
          <a:xfrm>
            <a:off x="6835853" y="1720806"/>
            <a:ext cx="1344467" cy="1343215"/>
          </a:xfrm>
          <a:custGeom>
            <a:avLst/>
            <a:gdLst>
              <a:gd name="connsiteX0" fmla="*/ 637049 w 1344467"/>
              <a:gd name="connsiteY0" fmla="*/ 881 h 1343215"/>
              <a:gd name="connsiteX1" fmla="*/ 1209976 w 1344467"/>
              <a:gd name="connsiteY1" fmla="*/ 267247 h 1343215"/>
              <a:gd name="connsiteX2" fmla="*/ 1077230 w 1344467"/>
              <a:gd name="connsiteY2" fmla="*/ 1209250 h 1343215"/>
              <a:gd name="connsiteX3" fmla="*/ 515720 w 1344467"/>
              <a:gd name="connsiteY3" fmla="*/ 1323958 h 1343215"/>
              <a:gd name="connsiteX4" fmla="*/ 349903 w 1344467"/>
              <a:gd name="connsiteY4" fmla="*/ 1010032 h 1343215"/>
              <a:gd name="connsiteX5" fmla="*/ 334408 w 1344467"/>
              <a:gd name="connsiteY5" fmla="*/ 923269 h 1343215"/>
              <a:gd name="connsiteX6" fmla="*/ 250228 w 1344467"/>
              <a:gd name="connsiteY6" fmla="*/ 884958 h 1343215"/>
              <a:gd name="connsiteX7" fmla="*/ 199118 w 1344467"/>
              <a:gd name="connsiteY7" fmla="*/ 902986 h 1343215"/>
              <a:gd name="connsiteX8" fmla="*/ 160960 w 1344467"/>
              <a:gd name="connsiteY8" fmla="*/ 976904 h 1343215"/>
              <a:gd name="connsiteX9" fmla="*/ 178767 w 1344467"/>
              <a:gd name="connsiteY9" fmla="*/ 1038202 h 1343215"/>
              <a:gd name="connsiteX10" fmla="*/ 240052 w 1344467"/>
              <a:gd name="connsiteY10" fmla="*/ 1073809 h 1343215"/>
              <a:gd name="connsiteX11" fmla="*/ 349903 w 1344467"/>
              <a:gd name="connsiteY11" fmla="*/ 1255223 h 1343215"/>
              <a:gd name="connsiteX12" fmla="*/ 135289 w 1344467"/>
              <a:gd name="connsiteY12" fmla="*/ 1068851 h 1343215"/>
              <a:gd name="connsiteX13" fmla="*/ 23126 w 1344467"/>
              <a:gd name="connsiteY13" fmla="*/ 849351 h 1343215"/>
              <a:gd name="connsiteX14" fmla="*/ 0 w 1344467"/>
              <a:gd name="connsiteY14" fmla="*/ 673120 h 1343215"/>
              <a:gd name="connsiteX15" fmla="*/ 268035 w 1344467"/>
              <a:gd name="connsiteY15" fmla="*/ 134511 h 1343215"/>
              <a:gd name="connsiteX16" fmla="*/ 637049 w 1344467"/>
              <a:gd name="connsiteY16" fmla="*/ 881 h 134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4467" h="1343215">
                <a:moveTo>
                  <a:pt x="637049" y="881"/>
                </a:moveTo>
                <a:cubicBezTo>
                  <a:pt x="852492" y="-10121"/>
                  <a:pt x="1069627" y="82171"/>
                  <a:pt x="1209976" y="267247"/>
                </a:cubicBezTo>
                <a:cubicBezTo>
                  <a:pt x="1431990" y="563370"/>
                  <a:pt x="1373249" y="984566"/>
                  <a:pt x="1077230" y="1209250"/>
                </a:cubicBezTo>
                <a:cubicBezTo>
                  <a:pt x="911413" y="1334324"/>
                  <a:pt x="704663" y="1369931"/>
                  <a:pt x="515720" y="1323958"/>
                </a:cubicBezTo>
                <a:cubicBezTo>
                  <a:pt x="474786" y="1211729"/>
                  <a:pt x="418820" y="1107162"/>
                  <a:pt x="349903" y="1010032"/>
                </a:cubicBezTo>
                <a:cubicBezTo>
                  <a:pt x="357535" y="982087"/>
                  <a:pt x="354991" y="948734"/>
                  <a:pt x="334408" y="923269"/>
                </a:cubicBezTo>
                <a:cubicBezTo>
                  <a:pt x="314057" y="895324"/>
                  <a:pt x="280986" y="882479"/>
                  <a:pt x="250228" y="884958"/>
                </a:cubicBezTo>
                <a:cubicBezTo>
                  <a:pt x="232421" y="887662"/>
                  <a:pt x="214613" y="892620"/>
                  <a:pt x="199118" y="902986"/>
                </a:cubicBezTo>
                <a:cubicBezTo>
                  <a:pt x="176223" y="920790"/>
                  <a:pt x="163504" y="948734"/>
                  <a:pt x="160960" y="976904"/>
                </a:cubicBezTo>
                <a:cubicBezTo>
                  <a:pt x="160960" y="997412"/>
                  <a:pt x="166048" y="1020398"/>
                  <a:pt x="178767" y="1038202"/>
                </a:cubicBezTo>
                <a:cubicBezTo>
                  <a:pt x="194031" y="1058484"/>
                  <a:pt x="217157" y="1071330"/>
                  <a:pt x="240052" y="1073809"/>
                </a:cubicBezTo>
                <a:cubicBezTo>
                  <a:pt x="280986" y="1130148"/>
                  <a:pt x="319145" y="1191221"/>
                  <a:pt x="349903" y="1255223"/>
                </a:cubicBezTo>
                <a:cubicBezTo>
                  <a:pt x="268035" y="1211729"/>
                  <a:pt x="194031" y="1147952"/>
                  <a:pt x="135289" y="1068851"/>
                </a:cubicBezTo>
                <a:cubicBezTo>
                  <a:pt x="79323" y="1005074"/>
                  <a:pt x="43477" y="928452"/>
                  <a:pt x="23126" y="849351"/>
                </a:cubicBezTo>
                <a:cubicBezTo>
                  <a:pt x="7863" y="790532"/>
                  <a:pt x="0" y="731939"/>
                  <a:pt x="0" y="673120"/>
                </a:cubicBezTo>
                <a:cubicBezTo>
                  <a:pt x="0" y="468944"/>
                  <a:pt x="92043" y="267247"/>
                  <a:pt x="268035" y="134511"/>
                </a:cubicBezTo>
                <a:cubicBezTo>
                  <a:pt x="379129" y="51269"/>
                  <a:pt x="507784" y="7482"/>
                  <a:pt x="637049" y="8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0C5429F-143D-4F6A-B551-6F75B3A293F0}"/>
              </a:ext>
            </a:extLst>
          </p:cNvPr>
          <p:cNvSpPr/>
          <p:nvPr/>
        </p:nvSpPr>
        <p:spPr>
          <a:xfrm>
            <a:off x="6172604" y="4472028"/>
            <a:ext cx="1344088" cy="1343452"/>
          </a:xfrm>
          <a:custGeom>
            <a:avLst/>
            <a:gdLst>
              <a:gd name="connsiteX0" fmla="*/ 656967 w 1344088"/>
              <a:gd name="connsiteY0" fmla="*/ 542 h 1343452"/>
              <a:gd name="connsiteX1" fmla="*/ 833191 w 1344088"/>
              <a:gd name="connsiteY1" fmla="*/ 18345 h 1343452"/>
              <a:gd name="connsiteX2" fmla="*/ 1295257 w 1344088"/>
              <a:gd name="connsiteY2" fmla="*/ 419034 h 1343452"/>
              <a:gd name="connsiteX3" fmla="*/ 925003 w 1344088"/>
              <a:gd name="connsiteY3" fmla="*/ 1294555 h 1343452"/>
              <a:gd name="connsiteX4" fmla="*/ 49435 w 1344088"/>
              <a:gd name="connsiteY4" fmla="*/ 924515 h 1343452"/>
              <a:gd name="connsiteX5" fmla="*/ 75106 w 1344088"/>
              <a:gd name="connsiteY5" fmla="*/ 365399 h 1343452"/>
              <a:gd name="connsiteX6" fmla="*/ 429865 w 1344088"/>
              <a:gd name="connsiteY6" fmla="*/ 273677 h 1343452"/>
              <a:gd name="connsiteX7" fmla="*/ 514046 w 1344088"/>
              <a:gd name="connsiteY7" fmla="*/ 278635 h 1343452"/>
              <a:gd name="connsiteX8" fmla="*/ 572787 w 1344088"/>
              <a:gd name="connsiteY8" fmla="*/ 204717 h 1343452"/>
              <a:gd name="connsiteX9" fmla="*/ 567699 w 1344088"/>
              <a:gd name="connsiteY9" fmla="*/ 153561 h 1343452"/>
              <a:gd name="connsiteX10" fmla="*/ 503870 w 1344088"/>
              <a:gd name="connsiteY10" fmla="*/ 97446 h 1343452"/>
              <a:gd name="connsiteX11" fmla="*/ 442585 w 1344088"/>
              <a:gd name="connsiteY11" fmla="*/ 99925 h 1343452"/>
              <a:gd name="connsiteX12" fmla="*/ 388932 w 1344088"/>
              <a:gd name="connsiteY12" fmla="*/ 153561 h 1343452"/>
              <a:gd name="connsiteX13" fmla="*/ 177093 w 1344088"/>
              <a:gd name="connsiteY13" fmla="*/ 220042 h 1343452"/>
              <a:gd name="connsiteX14" fmla="*/ 422234 w 1344088"/>
              <a:gd name="connsiteY14" fmla="*/ 48994 h 1343452"/>
              <a:gd name="connsiteX15" fmla="*/ 656967 w 1344088"/>
              <a:gd name="connsiteY15" fmla="*/ 542 h 134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4088" h="1343452">
                <a:moveTo>
                  <a:pt x="656967" y="542"/>
                </a:moveTo>
                <a:cubicBezTo>
                  <a:pt x="715708" y="-2162"/>
                  <a:pt x="776993" y="5500"/>
                  <a:pt x="833191" y="18345"/>
                </a:cubicBezTo>
                <a:cubicBezTo>
                  <a:pt x="1037397" y="69502"/>
                  <a:pt x="1213390" y="209901"/>
                  <a:pt x="1295257" y="419034"/>
                </a:cubicBezTo>
                <a:cubicBezTo>
                  <a:pt x="1433091" y="763609"/>
                  <a:pt x="1269587" y="1154156"/>
                  <a:pt x="925003" y="1294555"/>
                </a:cubicBezTo>
                <a:cubicBezTo>
                  <a:pt x="580419" y="1432475"/>
                  <a:pt x="189813" y="1269090"/>
                  <a:pt x="49435" y="924515"/>
                </a:cubicBezTo>
                <a:cubicBezTo>
                  <a:pt x="-27113" y="735664"/>
                  <a:pt x="-11850" y="533967"/>
                  <a:pt x="75106" y="365399"/>
                </a:cubicBezTo>
                <a:cubicBezTo>
                  <a:pt x="200220" y="350074"/>
                  <a:pt x="317471" y="319651"/>
                  <a:pt x="429865" y="273677"/>
                </a:cubicBezTo>
                <a:cubicBezTo>
                  <a:pt x="455305" y="286297"/>
                  <a:pt x="486063" y="291481"/>
                  <a:pt x="514046" y="278635"/>
                </a:cubicBezTo>
                <a:cubicBezTo>
                  <a:pt x="547348" y="266015"/>
                  <a:pt x="567699" y="237845"/>
                  <a:pt x="572787" y="204717"/>
                </a:cubicBezTo>
                <a:cubicBezTo>
                  <a:pt x="575331" y="186914"/>
                  <a:pt x="575331" y="171590"/>
                  <a:pt x="567699" y="153561"/>
                </a:cubicBezTo>
                <a:cubicBezTo>
                  <a:pt x="554980" y="125616"/>
                  <a:pt x="531853" y="105109"/>
                  <a:pt x="503870" y="97446"/>
                </a:cubicBezTo>
                <a:cubicBezTo>
                  <a:pt x="486063" y="92263"/>
                  <a:pt x="462936" y="92263"/>
                  <a:pt x="442585" y="99925"/>
                </a:cubicBezTo>
                <a:cubicBezTo>
                  <a:pt x="417146" y="110292"/>
                  <a:pt x="399107" y="130574"/>
                  <a:pt x="388932" y="153561"/>
                </a:cubicBezTo>
                <a:cubicBezTo>
                  <a:pt x="322559" y="181731"/>
                  <a:pt x="251098" y="204717"/>
                  <a:pt x="177093" y="220042"/>
                </a:cubicBezTo>
                <a:cubicBezTo>
                  <a:pt x="243466" y="148603"/>
                  <a:pt x="325103" y="87305"/>
                  <a:pt x="422234" y="48994"/>
                </a:cubicBezTo>
                <a:cubicBezTo>
                  <a:pt x="498782" y="18345"/>
                  <a:pt x="577875" y="3021"/>
                  <a:pt x="656967" y="54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BD3A2B1-D9FA-D84D-8152-4AAD27158F54}"/>
              </a:ext>
            </a:extLst>
          </p:cNvPr>
          <p:cNvSpPr/>
          <p:nvPr/>
        </p:nvSpPr>
        <p:spPr>
          <a:xfrm>
            <a:off x="6964930" y="1760534"/>
            <a:ext cx="1183807" cy="1243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0" h="20154" extrusionOk="0">
                <a:moveTo>
                  <a:pt x="7448" y="11532"/>
                </a:moveTo>
                <a:cubicBezTo>
                  <a:pt x="5917" y="9546"/>
                  <a:pt x="3791" y="8180"/>
                  <a:pt x="1495" y="7560"/>
                </a:cubicBezTo>
                <a:cubicBezTo>
                  <a:pt x="135" y="7187"/>
                  <a:pt x="-418" y="5698"/>
                  <a:pt x="347" y="4539"/>
                </a:cubicBezTo>
                <a:cubicBezTo>
                  <a:pt x="1113" y="3422"/>
                  <a:pt x="2176" y="2387"/>
                  <a:pt x="3451" y="1601"/>
                </a:cubicBezTo>
                <a:cubicBezTo>
                  <a:pt x="7873" y="-1130"/>
                  <a:pt x="13784" y="-302"/>
                  <a:pt x="17185" y="3587"/>
                </a:cubicBezTo>
                <a:cubicBezTo>
                  <a:pt x="21182" y="8139"/>
                  <a:pt x="20332" y="14967"/>
                  <a:pt x="15484" y="18484"/>
                </a:cubicBezTo>
                <a:cubicBezTo>
                  <a:pt x="14506" y="19187"/>
                  <a:pt x="13443" y="19725"/>
                  <a:pt x="12338" y="20056"/>
                </a:cubicBezTo>
                <a:cubicBezTo>
                  <a:pt x="11062" y="20470"/>
                  <a:pt x="9702" y="19518"/>
                  <a:pt x="9702" y="18194"/>
                </a:cubicBezTo>
                <a:cubicBezTo>
                  <a:pt x="9744" y="15918"/>
                  <a:pt x="9021" y="13560"/>
                  <a:pt x="7448" y="115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58BA2D1-1F12-AE40-96D8-F655AF351F4B}"/>
              </a:ext>
            </a:extLst>
          </p:cNvPr>
          <p:cNvSpPr/>
          <p:nvPr/>
        </p:nvSpPr>
        <p:spPr>
          <a:xfrm>
            <a:off x="4093439" y="1732341"/>
            <a:ext cx="1200666" cy="12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59" h="19945" extrusionOk="0">
                <a:moveTo>
                  <a:pt x="12242" y="11405"/>
                </a:moveTo>
                <a:cubicBezTo>
                  <a:pt x="10527" y="13409"/>
                  <a:pt x="9670" y="15864"/>
                  <a:pt x="9713" y="18277"/>
                </a:cubicBezTo>
                <a:cubicBezTo>
                  <a:pt x="9713" y="19382"/>
                  <a:pt x="8599" y="20200"/>
                  <a:pt x="7484" y="19873"/>
                </a:cubicBezTo>
                <a:cubicBezTo>
                  <a:pt x="5984" y="19423"/>
                  <a:pt x="4527" y="18645"/>
                  <a:pt x="3284" y="17541"/>
                </a:cubicBezTo>
                <a:cubicBezTo>
                  <a:pt x="-530" y="14064"/>
                  <a:pt x="-1087" y="8336"/>
                  <a:pt x="1956" y="4245"/>
                </a:cubicBezTo>
                <a:cubicBezTo>
                  <a:pt x="5599" y="-541"/>
                  <a:pt x="12627" y="-1400"/>
                  <a:pt x="17342" y="2282"/>
                </a:cubicBezTo>
                <a:cubicBezTo>
                  <a:pt x="18456" y="3141"/>
                  <a:pt x="19313" y="4164"/>
                  <a:pt x="19956" y="5268"/>
                </a:cubicBezTo>
                <a:cubicBezTo>
                  <a:pt x="20513" y="6250"/>
                  <a:pt x="19870" y="7436"/>
                  <a:pt x="18713" y="7682"/>
                </a:cubicBezTo>
                <a:cubicBezTo>
                  <a:pt x="16270" y="8173"/>
                  <a:pt x="13956" y="9400"/>
                  <a:pt x="12242" y="114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24EB37-00B2-8148-BA01-4BB730843552}"/>
              </a:ext>
            </a:extLst>
          </p:cNvPr>
          <p:cNvSpPr/>
          <p:nvPr/>
        </p:nvSpPr>
        <p:spPr>
          <a:xfrm>
            <a:off x="5462990" y="1084226"/>
            <a:ext cx="1267414" cy="939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0389" extrusionOk="0">
                <a:moveTo>
                  <a:pt x="10838" y="16506"/>
                </a:moveTo>
                <a:cubicBezTo>
                  <a:pt x="8241" y="16617"/>
                  <a:pt x="5860" y="17835"/>
                  <a:pt x="3956" y="19774"/>
                </a:cubicBezTo>
                <a:cubicBezTo>
                  <a:pt x="2873" y="20937"/>
                  <a:pt x="1229" y="20383"/>
                  <a:pt x="709" y="18666"/>
                </a:cubicBezTo>
                <a:cubicBezTo>
                  <a:pt x="190" y="16949"/>
                  <a:pt x="-70" y="15066"/>
                  <a:pt x="17" y="13128"/>
                </a:cubicBezTo>
                <a:cubicBezTo>
                  <a:pt x="233" y="6315"/>
                  <a:pt x="4475" y="666"/>
                  <a:pt x="9756" y="57"/>
                </a:cubicBezTo>
                <a:cubicBezTo>
                  <a:pt x="15989" y="-663"/>
                  <a:pt x="21313" y="5485"/>
                  <a:pt x="21487" y="13349"/>
                </a:cubicBezTo>
                <a:cubicBezTo>
                  <a:pt x="21530" y="14956"/>
                  <a:pt x="21357" y="16506"/>
                  <a:pt x="20967" y="17946"/>
                </a:cubicBezTo>
                <a:cubicBezTo>
                  <a:pt x="20534" y="19663"/>
                  <a:pt x="18933" y="20328"/>
                  <a:pt x="17807" y="19276"/>
                </a:cubicBezTo>
                <a:cubicBezTo>
                  <a:pt x="15903" y="17448"/>
                  <a:pt x="13479" y="16395"/>
                  <a:pt x="10838" y="1650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520171B-38A3-B647-8482-E72DF277CD99}"/>
              </a:ext>
            </a:extLst>
          </p:cNvPr>
          <p:cNvSpPr/>
          <p:nvPr/>
        </p:nvSpPr>
        <p:spPr>
          <a:xfrm>
            <a:off x="3716995" y="3319053"/>
            <a:ext cx="1077113" cy="1269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44" h="20621" extrusionOk="0">
                <a:moveTo>
                  <a:pt x="13772" y="9684"/>
                </a:moveTo>
                <a:cubicBezTo>
                  <a:pt x="14656" y="12171"/>
                  <a:pt x="16472" y="14203"/>
                  <a:pt x="18753" y="15529"/>
                </a:cubicBezTo>
                <a:cubicBezTo>
                  <a:pt x="19823" y="16151"/>
                  <a:pt x="19963" y="17520"/>
                  <a:pt x="18985" y="18224"/>
                </a:cubicBezTo>
                <a:cubicBezTo>
                  <a:pt x="17682" y="19219"/>
                  <a:pt x="16053" y="19924"/>
                  <a:pt x="14237" y="20339"/>
                </a:cubicBezTo>
                <a:cubicBezTo>
                  <a:pt x="8651" y="21541"/>
                  <a:pt x="2879" y="18805"/>
                  <a:pt x="784" y="14037"/>
                </a:cubicBezTo>
                <a:cubicBezTo>
                  <a:pt x="-1637" y="8440"/>
                  <a:pt x="1761" y="2263"/>
                  <a:pt x="8046" y="480"/>
                </a:cubicBezTo>
                <a:cubicBezTo>
                  <a:pt x="9535" y="65"/>
                  <a:pt x="11025" y="-59"/>
                  <a:pt x="12468" y="24"/>
                </a:cubicBezTo>
                <a:cubicBezTo>
                  <a:pt x="13725" y="107"/>
                  <a:pt x="14516" y="1268"/>
                  <a:pt x="14051" y="2346"/>
                </a:cubicBezTo>
                <a:cubicBezTo>
                  <a:pt x="13073" y="4584"/>
                  <a:pt x="12887" y="7196"/>
                  <a:pt x="13772" y="968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31410-4A91-9648-8CCD-A772CDBF06BD}"/>
              </a:ext>
            </a:extLst>
          </p:cNvPr>
          <p:cNvSpPr/>
          <p:nvPr/>
        </p:nvSpPr>
        <p:spPr>
          <a:xfrm>
            <a:off x="7398860" y="3321642"/>
            <a:ext cx="1061573" cy="1269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7" h="20302" extrusionOk="0">
                <a:moveTo>
                  <a:pt x="5825" y="9559"/>
                </a:moveTo>
                <a:cubicBezTo>
                  <a:pt x="6699" y="7191"/>
                  <a:pt x="6554" y="4782"/>
                  <a:pt x="5583" y="2659"/>
                </a:cubicBezTo>
                <a:cubicBezTo>
                  <a:pt x="5049" y="1393"/>
                  <a:pt x="6068" y="86"/>
                  <a:pt x="7670" y="5"/>
                </a:cubicBezTo>
                <a:cubicBezTo>
                  <a:pt x="9272" y="-36"/>
                  <a:pt x="10922" y="168"/>
                  <a:pt x="12524" y="699"/>
                </a:cubicBezTo>
                <a:cubicBezTo>
                  <a:pt x="18106" y="2536"/>
                  <a:pt x="21261" y="7640"/>
                  <a:pt x="19853" y="12499"/>
                </a:cubicBezTo>
                <a:cubicBezTo>
                  <a:pt x="18203" y="18257"/>
                  <a:pt x="11213" y="21564"/>
                  <a:pt x="4564" y="19849"/>
                </a:cubicBezTo>
                <a:cubicBezTo>
                  <a:pt x="3204" y="19522"/>
                  <a:pt x="1991" y="18992"/>
                  <a:pt x="923" y="18338"/>
                </a:cubicBezTo>
                <a:cubicBezTo>
                  <a:pt x="-339" y="17563"/>
                  <a:pt x="-290" y="15970"/>
                  <a:pt x="972" y="15194"/>
                </a:cubicBezTo>
                <a:cubicBezTo>
                  <a:pt x="3204" y="13847"/>
                  <a:pt x="4952" y="11928"/>
                  <a:pt x="5825" y="95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1509E20-5F1A-8848-A3BB-9636FF16CE47}"/>
              </a:ext>
            </a:extLst>
          </p:cNvPr>
          <p:cNvSpPr/>
          <p:nvPr/>
        </p:nvSpPr>
        <p:spPr>
          <a:xfrm>
            <a:off x="6205607" y="4677100"/>
            <a:ext cx="1268503" cy="1094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46" h="19495" extrusionOk="0">
                <a:moveTo>
                  <a:pt x="9467" y="6128"/>
                </a:moveTo>
                <a:cubicBezTo>
                  <a:pt x="11771" y="5082"/>
                  <a:pt x="13581" y="3263"/>
                  <a:pt x="14733" y="1080"/>
                </a:cubicBezTo>
                <a:cubicBezTo>
                  <a:pt x="15392" y="-193"/>
                  <a:pt x="17037" y="-375"/>
                  <a:pt x="17901" y="716"/>
                </a:cubicBezTo>
                <a:cubicBezTo>
                  <a:pt x="18807" y="1853"/>
                  <a:pt x="19506" y="3172"/>
                  <a:pt x="19959" y="4718"/>
                </a:cubicBezTo>
                <a:cubicBezTo>
                  <a:pt x="21522" y="10038"/>
                  <a:pt x="19218" y="15950"/>
                  <a:pt x="14651" y="18360"/>
                </a:cubicBezTo>
                <a:cubicBezTo>
                  <a:pt x="9303" y="21225"/>
                  <a:pt x="2925" y="18451"/>
                  <a:pt x="745" y="12449"/>
                </a:cubicBezTo>
                <a:cubicBezTo>
                  <a:pt x="292" y="11221"/>
                  <a:pt x="45" y="9993"/>
                  <a:pt x="4" y="8765"/>
                </a:cubicBezTo>
                <a:cubicBezTo>
                  <a:pt x="-78" y="7310"/>
                  <a:pt x="1197" y="6219"/>
                  <a:pt x="2514" y="6582"/>
                </a:cubicBezTo>
                <a:cubicBezTo>
                  <a:pt x="4736" y="7265"/>
                  <a:pt x="7163" y="7174"/>
                  <a:pt x="9467" y="612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E3B4568-BFCE-9347-B551-FFC94A41D03B}"/>
              </a:ext>
            </a:extLst>
          </p:cNvPr>
          <p:cNvSpPr/>
          <p:nvPr/>
        </p:nvSpPr>
        <p:spPr>
          <a:xfrm>
            <a:off x="4684579" y="4639439"/>
            <a:ext cx="1267267" cy="1115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07" h="19911" extrusionOk="0">
                <a:moveTo>
                  <a:pt x="10850" y="6566"/>
                </a:moveTo>
                <a:cubicBezTo>
                  <a:pt x="13067" y="7751"/>
                  <a:pt x="15444" y="7979"/>
                  <a:pt x="17661" y="7386"/>
                </a:cubicBezTo>
                <a:cubicBezTo>
                  <a:pt x="18950" y="7067"/>
                  <a:pt x="20119" y="8252"/>
                  <a:pt x="19998" y="9710"/>
                </a:cubicBezTo>
                <a:cubicBezTo>
                  <a:pt x="19877" y="11214"/>
                  <a:pt x="19474" y="12718"/>
                  <a:pt x="18749" y="14131"/>
                </a:cubicBezTo>
                <a:cubicBezTo>
                  <a:pt x="16331" y="19007"/>
                  <a:pt x="10971" y="21194"/>
                  <a:pt x="6377" y="19143"/>
                </a:cubicBezTo>
                <a:cubicBezTo>
                  <a:pt x="937" y="16728"/>
                  <a:pt x="-1481" y="9710"/>
                  <a:pt x="937" y="3786"/>
                </a:cubicBezTo>
                <a:cubicBezTo>
                  <a:pt x="1420" y="2602"/>
                  <a:pt x="2065" y="1554"/>
                  <a:pt x="2831" y="642"/>
                </a:cubicBezTo>
                <a:cubicBezTo>
                  <a:pt x="3758" y="-406"/>
                  <a:pt x="5289" y="-133"/>
                  <a:pt x="5894" y="1189"/>
                </a:cubicBezTo>
                <a:cubicBezTo>
                  <a:pt x="6941" y="3513"/>
                  <a:pt x="8634" y="5427"/>
                  <a:pt x="10850" y="6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2" descr="Trophy outline">
            <a:extLst>
              <a:ext uri="{FF2B5EF4-FFF2-40B4-BE49-F238E27FC236}">
                <a16:creationId xmlns:a16="http://schemas.microsoft.com/office/drawing/2014/main" id="{E91090C1-48F1-4240-B484-0CBF71721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5725" y="2568725"/>
            <a:ext cx="1720550" cy="1720550"/>
          </a:xfrm>
          <a:prstGeom prst="rect">
            <a:avLst/>
          </a:prstGeom>
        </p:spPr>
      </p:pic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4FC9A776-26DB-D644-BB64-9D3860A1C3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61843" y="2168940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Briefcase with solid fill">
            <a:extLst>
              <a:ext uri="{FF2B5EF4-FFF2-40B4-BE49-F238E27FC236}">
                <a16:creationId xmlns:a16="http://schemas.microsoft.com/office/drawing/2014/main" id="{CCEAD873-8C80-BF4C-9737-DB8DC4E53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94636" y="3493027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F8E7B9F-CB7F-0844-9BC8-0574AD2EB9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0367" y="5095316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 with solid fill">
            <a:extLst>
              <a:ext uri="{FF2B5EF4-FFF2-40B4-BE49-F238E27FC236}">
                <a16:creationId xmlns:a16="http://schemas.microsoft.com/office/drawing/2014/main" id="{E07A4AEE-6F29-7544-8191-D5E5DF317C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23905" y="4911931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14CB47A1-C220-4142-A484-5FC94F3079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85211" y="1799095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s On with solid fill">
            <a:extLst>
              <a:ext uri="{FF2B5EF4-FFF2-40B4-BE49-F238E27FC236}">
                <a16:creationId xmlns:a16="http://schemas.microsoft.com/office/drawing/2014/main" id="{BA700130-9773-6C48-A4D5-1E189B6027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1265" y="3941542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Stopwatch 66% with solid fill">
            <a:extLst>
              <a:ext uri="{FF2B5EF4-FFF2-40B4-BE49-F238E27FC236}">
                <a16:creationId xmlns:a16="http://schemas.microsoft.com/office/drawing/2014/main" id="{10549530-4542-A94D-A032-83EB6A3E084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43870" y="131094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2FF367C-F5DD-3B4E-8087-7A3FBC424AC8}"/>
              </a:ext>
            </a:extLst>
          </p:cNvPr>
          <p:cNvSpPr txBox="1"/>
          <p:nvPr/>
        </p:nvSpPr>
        <p:spPr>
          <a:xfrm>
            <a:off x="6249415" y="145388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C8C59D-5C30-BC4B-976B-C55B332D74F9}"/>
              </a:ext>
            </a:extLst>
          </p:cNvPr>
          <p:cNvSpPr txBox="1"/>
          <p:nvPr/>
        </p:nvSpPr>
        <p:spPr>
          <a:xfrm>
            <a:off x="7554636" y="243668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167386-CAB2-F64C-8DF4-424336D2A697}"/>
              </a:ext>
            </a:extLst>
          </p:cNvPr>
          <p:cNvSpPr txBox="1"/>
          <p:nvPr/>
        </p:nvSpPr>
        <p:spPr>
          <a:xfrm>
            <a:off x="7554636" y="415324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56366D-A438-FD49-A2B8-D20230D974C9}"/>
              </a:ext>
            </a:extLst>
          </p:cNvPr>
          <p:cNvSpPr txBox="1"/>
          <p:nvPr/>
        </p:nvSpPr>
        <p:spPr>
          <a:xfrm>
            <a:off x="6288433" y="512262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BD5E9A-83F8-9145-9D12-A12C4D5B1D84}"/>
              </a:ext>
            </a:extLst>
          </p:cNvPr>
          <p:cNvSpPr txBox="1"/>
          <p:nvPr/>
        </p:nvSpPr>
        <p:spPr>
          <a:xfrm>
            <a:off x="4726015" y="479719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2ECF86-D258-9546-B3D9-523AA77B3DEC}"/>
              </a:ext>
            </a:extLst>
          </p:cNvPr>
          <p:cNvSpPr txBox="1"/>
          <p:nvPr/>
        </p:nvSpPr>
        <p:spPr>
          <a:xfrm>
            <a:off x="3947669" y="340341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00250D-6D54-A74A-9F43-EAFFFC95380C}"/>
              </a:ext>
            </a:extLst>
          </p:cNvPr>
          <p:cNvSpPr txBox="1"/>
          <p:nvPr/>
        </p:nvSpPr>
        <p:spPr>
          <a:xfrm>
            <a:off x="4736333" y="185399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81F292-BC1B-40B1-A62B-43D1E66BC8F2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332936" y="2627766"/>
            <a:chExt cx="2926080" cy="110548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98D866-37ED-488E-B302-B762CFD93A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03 - Text Here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83D0B-B304-4B75-8C72-A75B46E149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2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800BE06-2B6B-442D-B977-F65B7EC7A042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332936" y="4652338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BD77538-1C91-4D59-946D-9460299557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04 - Text Here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66DF623-A8CA-4273-93CA-FE240D19B1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2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D1DB846-C4C6-4859-A377-0D21C8F2252E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332936" y="2627766"/>
            <a:chExt cx="2926080" cy="110548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DA8CFB-62F9-4AD5-9736-6AB6059D900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01 - Text Here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C58D97-C809-4A05-B382-99C66D6E54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A3007C5-13C2-4108-A20C-433D19BC2A00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332936" y="2627766"/>
            <a:chExt cx="2926080" cy="110548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D2DC87-A63E-4D64-9863-2E95CA99474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02 - Text Here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1E6F31-F57C-4EA2-94C9-608BB03C46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2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21CD6DC-641A-44B4-88B8-8B7B4F3753DE}"/>
              </a:ext>
            </a:extLst>
          </p:cNvPr>
          <p:cNvGrpSpPr/>
          <p:nvPr/>
        </p:nvGrpSpPr>
        <p:grpSpPr>
          <a:xfrm>
            <a:off x="338439" y="2947244"/>
            <a:ext cx="2926080" cy="1290153"/>
            <a:chOff x="8921977" y="1466725"/>
            <a:chExt cx="2926080" cy="12901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3CFD3B-B8B1-4EC8-9501-60D2435FE57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Text Here - 06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53CF739-23CB-4854-80F4-CB829A05DB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 pharetra proin egestas arcu erat dolor, at amet.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B9B63AB-5D25-467A-94CC-05EFB2C2CA36}"/>
              </a:ext>
            </a:extLst>
          </p:cNvPr>
          <p:cNvGrpSpPr/>
          <p:nvPr/>
        </p:nvGrpSpPr>
        <p:grpSpPr>
          <a:xfrm>
            <a:off x="338439" y="4652338"/>
            <a:ext cx="2926080" cy="1290153"/>
            <a:chOff x="8921977" y="4073386"/>
            <a:chExt cx="2926080" cy="129015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074BBC1-6F6A-46AD-A9AD-3F03230402A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Text Here - 05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5737281-CFE1-4BA0-B764-CA08F2E4E9C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 pharetra proin egestas arcu erat dolor, at amet.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A46AA2-AB26-4A83-9D1A-459A78A2F1EE}"/>
              </a:ext>
            </a:extLst>
          </p:cNvPr>
          <p:cNvGrpSpPr/>
          <p:nvPr/>
        </p:nvGrpSpPr>
        <p:grpSpPr>
          <a:xfrm>
            <a:off x="338439" y="1242150"/>
            <a:ext cx="2926080" cy="1290153"/>
            <a:chOff x="8921977" y="1466725"/>
            <a:chExt cx="2926080" cy="1290153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2BF155-CDAB-4E8B-AA69-7D47B5F424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Text Here - 07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13858B9-1E85-43F1-9649-BC3605E85B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0896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458</Words>
  <Application>Microsoft Office PowerPoint</Application>
  <PresentationFormat>Widescreen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7 Round Key Tags Cycle – Slide Template</vt:lpstr>
      <vt:lpstr>7 Round Key Tags Cycle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2022-02-02T07:39:43Z</dcterms:created>
  <dcterms:modified xsi:type="dcterms:W3CDTF">2022-02-02T07:39:47Z</dcterms:modified>
  <cp:category/>
</cp:coreProperties>
</file>