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5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46F6B3B-6E87-4EF5-908C-3E13F40A17F6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5" name="Rectangle: Folded Corner 4">
              <a:extLst>
                <a:ext uri="{FF2B5EF4-FFF2-40B4-BE49-F238E27FC236}">
                  <a16:creationId xmlns:a16="http://schemas.microsoft.com/office/drawing/2014/main" id="{1FA2E6A7-CCF9-4DB1-9B4A-BA0A5B57B1B4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20371D1-3C85-49AF-9444-339978D6CDA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87E822-43D1-4D57-89B3-17885D61C68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5" name="Rectangle: Folded Corner 4">
              <a:extLst>
                <a:ext uri="{FF2B5EF4-FFF2-40B4-BE49-F238E27FC236}">
                  <a16:creationId xmlns:a16="http://schemas.microsoft.com/office/drawing/2014/main" id="{A6DB22B9-CE11-431C-9FFC-1416E7CF8A23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4D1AB1-B924-4524-AA20-BC89D63D725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Bar Charts – Slide Template</a:t>
            </a:r>
          </a:p>
        </p:txBody>
      </p:sp>
      <p:sp>
        <p:nvSpPr>
          <p:cNvPr id="67" name="Rectangle">
            <a:extLst>
              <a:ext uri="{FF2B5EF4-FFF2-40B4-BE49-F238E27FC236}">
                <a16:creationId xmlns:a16="http://schemas.microsoft.com/office/drawing/2014/main" id="{1BDE2257-41B1-40A1-90EF-CA9FE9966D73}"/>
              </a:ext>
            </a:extLst>
          </p:cNvPr>
          <p:cNvSpPr/>
          <p:nvPr/>
        </p:nvSpPr>
        <p:spPr>
          <a:xfrm>
            <a:off x="4" y="2161700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2B87FE86-6484-4AF4-830B-011E6112EDD1}"/>
              </a:ext>
            </a:extLst>
          </p:cNvPr>
          <p:cNvSpPr/>
          <p:nvPr/>
        </p:nvSpPr>
        <p:spPr>
          <a:xfrm>
            <a:off x="3141506" y="2161700"/>
            <a:ext cx="2938200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780" y="21600"/>
                </a:lnTo>
                <a:cubicBezTo>
                  <a:pt x="787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787" y="0"/>
                  <a:pt x="178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42C3FCCD-1EC6-4DE9-9A52-ED6EF10F387C}"/>
              </a:ext>
            </a:extLst>
          </p:cNvPr>
          <p:cNvSpPr/>
          <p:nvPr/>
        </p:nvSpPr>
        <p:spPr>
          <a:xfrm>
            <a:off x="6075045" y="2161700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TextBox 96">
            <a:extLst>
              <a:ext uri="{FF2B5EF4-FFF2-40B4-BE49-F238E27FC236}">
                <a16:creationId xmlns:a16="http://schemas.microsoft.com/office/drawing/2014/main" id="{5611F34A-6790-4255-B845-7E39893051CC}"/>
              </a:ext>
            </a:extLst>
          </p:cNvPr>
          <p:cNvSpPr txBox="1"/>
          <p:nvPr/>
        </p:nvSpPr>
        <p:spPr>
          <a:xfrm>
            <a:off x="3280924" y="2234559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40%</a:t>
            </a:r>
          </a:p>
        </p:txBody>
      </p:sp>
      <p:sp>
        <p:nvSpPr>
          <p:cNvPr id="58" name="TextBox 101">
            <a:extLst>
              <a:ext uri="{FF2B5EF4-FFF2-40B4-BE49-F238E27FC236}">
                <a16:creationId xmlns:a16="http://schemas.microsoft.com/office/drawing/2014/main" id="{2D42A9DF-E275-4D7E-BA92-04D25FEFBBEF}"/>
              </a:ext>
            </a:extLst>
          </p:cNvPr>
          <p:cNvSpPr txBox="1"/>
          <p:nvPr/>
        </p:nvSpPr>
        <p:spPr>
          <a:xfrm>
            <a:off x="9734342" y="2234559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68" name="Rectangle">
            <a:extLst>
              <a:ext uri="{FF2B5EF4-FFF2-40B4-BE49-F238E27FC236}">
                <a16:creationId xmlns:a16="http://schemas.microsoft.com/office/drawing/2014/main" id="{BEAE1B66-6E4C-4733-B4EC-2951084A98CE}"/>
              </a:ext>
            </a:extLst>
          </p:cNvPr>
          <p:cNvSpPr/>
          <p:nvPr/>
        </p:nvSpPr>
        <p:spPr>
          <a:xfrm>
            <a:off x="4" y="2953291"/>
            <a:ext cx="12192005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8BA28B6-3974-4B5C-AD6F-805B11DE4AA3}"/>
              </a:ext>
            </a:extLst>
          </p:cNvPr>
          <p:cNvSpPr/>
          <p:nvPr/>
        </p:nvSpPr>
        <p:spPr>
          <a:xfrm>
            <a:off x="2256786" y="2953291"/>
            <a:ext cx="3799637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76" y="21600"/>
                </a:lnTo>
                <a:cubicBezTo>
                  <a:pt x="609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09" y="0"/>
                  <a:pt x="1376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93DA9E11-A82C-4F1C-B1F9-326092388CCE}"/>
              </a:ext>
            </a:extLst>
          </p:cNvPr>
          <p:cNvSpPr/>
          <p:nvPr/>
        </p:nvSpPr>
        <p:spPr>
          <a:xfrm>
            <a:off x="6075049" y="2953291"/>
            <a:ext cx="299872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856" y="0"/>
                </a:lnTo>
                <a:cubicBezTo>
                  <a:pt x="20829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829" y="21600"/>
                  <a:pt x="1985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TextBox 97">
            <a:extLst>
              <a:ext uri="{FF2B5EF4-FFF2-40B4-BE49-F238E27FC236}">
                <a16:creationId xmlns:a16="http://schemas.microsoft.com/office/drawing/2014/main" id="{745782C1-1316-46E2-9916-EB993BE12179}"/>
              </a:ext>
            </a:extLst>
          </p:cNvPr>
          <p:cNvSpPr txBox="1"/>
          <p:nvPr/>
        </p:nvSpPr>
        <p:spPr>
          <a:xfrm>
            <a:off x="2489599" y="3026150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59" name="TextBox 102">
            <a:extLst>
              <a:ext uri="{FF2B5EF4-FFF2-40B4-BE49-F238E27FC236}">
                <a16:creationId xmlns:a16="http://schemas.microsoft.com/office/drawing/2014/main" id="{A785C324-D479-46F1-B5DD-9A40EE2A4FEC}"/>
              </a:ext>
            </a:extLst>
          </p:cNvPr>
          <p:cNvSpPr txBox="1"/>
          <p:nvPr/>
        </p:nvSpPr>
        <p:spPr>
          <a:xfrm>
            <a:off x="7437198" y="301076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40%</a:t>
            </a:r>
          </a:p>
        </p:txBody>
      </p:sp>
      <p:sp>
        <p:nvSpPr>
          <p:cNvPr id="69" name="Rectangle">
            <a:extLst>
              <a:ext uri="{FF2B5EF4-FFF2-40B4-BE49-F238E27FC236}">
                <a16:creationId xmlns:a16="http://schemas.microsoft.com/office/drawing/2014/main" id="{8FBA5FC4-3B6A-49B5-9D2E-58D0F415813A}"/>
              </a:ext>
            </a:extLst>
          </p:cNvPr>
          <p:cNvSpPr/>
          <p:nvPr/>
        </p:nvSpPr>
        <p:spPr>
          <a:xfrm>
            <a:off x="0" y="3744882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10FC537-ECD6-4DCB-A8E5-5BDBDF60780B}"/>
              </a:ext>
            </a:extLst>
          </p:cNvPr>
          <p:cNvSpPr/>
          <p:nvPr/>
        </p:nvSpPr>
        <p:spPr>
          <a:xfrm>
            <a:off x="1511756" y="3744882"/>
            <a:ext cx="4540015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152" y="21600"/>
                </a:lnTo>
                <a:cubicBezTo>
                  <a:pt x="510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510" y="0"/>
                  <a:pt x="115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2F34D-195C-4E92-BFB5-023102121687}"/>
              </a:ext>
            </a:extLst>
          </p:cNvPr>
          <p:cNvSpPr/>
          <p:nvPr/>
        </p:nvSpPr>
        <p:spPr>
          <a:xfrm>
            <a:off x="6075045" y="3744882"/>
            <a:ext cx="264950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26" y="0"/>
                </a:lnTo>
                <a:cubicBezTo>
                  <a:pt x="20727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727" y="21600"/>
                  <a:pt x="1962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2CDA84AB-B453-476B-9C62-4D21F08F8B25}"/>
              </a:ext>
            </a:extLst>
          </p:cNvPr>
          <p:cNvSpPr txBox="1"/>
          <p:nvPr/>
        </p:nvSpPr>
        <p:spPr>
          <a:xfrm>
            <a:off x="1730756" y="381774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70%</a:t>
            </a:r>
          </a:p>
        </p:txBody>
      </p:sp>
      <p:sp>
        <p:nvSpPr>
          <p:cNvPr id="60" name="TextBox 103">
            <a:extLst>
              <a:ext uri="{FF2B5EF4-FFF2-40B4-BE49-F238E27FC236}">
                <a16:creationId xmlns:a16="http://schemas.microsoft.com/office/drawing/2014/main" id="{27209CA2-686E-4ACB-BBF6-37B68ED7888E}"/>
              </a:ext>
            </a:extLst>
          </p:cNvPr>
          <p:cNvSpPr txBox="1"/>
          <p:nvPr/>
        </p:nvSpPr>
        <p:spPr>
          <a:xfrm>
            <a:off x="7160069" y="3833129"/>
            <a:ext cx="141074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70" name="Rectangle">
            <a:extLst>
              <a:ext uri="{FF2B5EF4-FFF2-40B4-BE49-F238E27FC236}">
                <a16:creationId xmlns:a16="http://schemas.microsoft.com/office/drawing/2014/main" id="{84894627-9C2B-4F92-8AD0-85A99C638F78}"/>
              </a:ext>
            </a:extLst>
          </p:cNvPr>
          <p:cNvSpPr/>
          <p:nvPr/>
        </p:nvSpPr>
        <p:spPr>
          <a:xfrm>
            <a:off x="0" y="4536473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27F75A65-2B3C-4256-8970-789C856B3B2A}"/>
              </a:ext>
            </a:extLst>
          </p:cNvPr>
          <p:cNvSpPr/>
          <p:nvPr/>
        </p:nvSpPr>
        <p:spPr>
          <a:xfrm>
            <a:off x="3793404" y="4536473"/>
            <a:ext cx="2272328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302" y="21600"/>
                </a:lnTo>
                <a:cubicBezTo>
                  <a:pt x="1018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1018" y="0"/>
                  <a:pt x="230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79B4BE-9890-412D-8088-0E713268A955}"/>
              </a:ext>
            </a:extLst>
          </p:cNvPr>
          <p:cNvSpPr/>
          <p:nvPr/>
        </p:nvSpPr>
        <p:spPr>
          <a:xfrm>
            <a:off x="6075045" y="4536473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TextBox 99">
            <a:extLst>
              <a:ext uri="{FF2B5EF4-FFF2-40B4-BE49-F238E27FC236}">
                <a16:creationId xmlns:a16="http://schemas.microsoft.com/office/drawing/2014/main" id="{A7BE9579-FD09-43CD-8AB0-76B77238A945}"/>
              </a:ext>
            </a:extLst>
          </p:cNvPr>
          <p:cNvSpPr txBox="1"/>
          <p:nvPr/>
        </p:nvSpPr>
        <p:spPr>
          <a:xfrm>
            <a:off x="3986297" y="4624720"/>
            <a:ext cx="67970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61" name="TextBox 104">
            <a:extLst>
              <a:ext uri="{FF2B5EF4-FFF2-40B4-BE49-F238E27FC236}">
                <a16:creationId xmlns:a16="http://schemas.microsoft.com/office/drawing/2014/main" id="{9BE42C62-ABC9-45C9-84BC-E5384F9046F4}"/>
              </a:ext>
            </a:extLst>
          </p:cNvPr>
          <p:cNvSpPr txBox="1"/>
          <p:nvPr/>
        </p:nvSpPr>
        <p:spPr>
          <a:xfrm>
            <a:off x="9859136" y="4609332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70%</a:t>
            </a:r>
          </a:p>
        </p:txBody>
      </p:sp>
      <p:sp>
        <p:nvSpPr>
          <p:cNvPr id="71" name="Rectangle">
            <a:extLst>
              <a:ext uri="{FF2B5EF4-FFF2-40B4-BE49-F238E27FC236}">
                <a16:creationId xmlns:a16="http://schemas.microsoft.com/office/drawing/2014/main" id="{0F6FD8EB-5B0F-4868-8F43-AC916F347374}"/>
              </a:ext>
            </a:extLst>
          </p:cNvPr>
          <p:cNvSpPr/>
          <p:nvPr/>
        </p:nvSpPr>
        <p:spPr>
          <a:xfrm>
            <a:off x="0" y="5328063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5685260-3D6E-4AAB-A73C-9C7A8EF29717}"/>
              </a:ext>
            </a:extLst>
          </p:cNvPr>
          <p:cNvSpPr/>
          <p:nvPr/>
        </p:nvSpPr>
        <p:spPr>
          <a:xfrm>
            <a:off x="2489603" y="5328063"/>
            <a:ext cx="3599411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2" y="21600"/>
                </a:moveTo>
                <a:lnTo>
                  <a:pt x="1453" y="21600"/>
                </a:lnTo>
                <a:cubicBezTo>
                  <a:pt x="643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43" y="0"/>
                  <a:pt x="145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AA90FA7-5554-4DDC-9460-D0C00071B5F2}"/>
              </a:ext>
            </a:extLst>
          </p:cNvPr>
          <p:cNvSpPr/>
          <p:nvPr/>
        </p:nvSpPr>
        <p:spPr>
          <a:xfrm>
            <a:off x="6075049" y="5328063"/>
            <a:ext cx="376238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210" y="0"/>
                </a:lnTo>
                <a:cubicBezTo>
                  <a:pt x="20985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985" y="21600"/>
                  <a:pt x="2021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TextBox 100">
            <a:extLst>
              <a:ext uri="{FF2B5EF4-FFF2-40B4-BE49-F238E27FC236}">
                <a16:creationId xmlns:a16="http://schemas.microsoft.com/office/drawing/2014/main" id="{1460BFBF-A8D7-4AD2-8655-89442780A12F}"/>
              </a:ext>
            </a:extLst>
          </p:cNvPr>
          <p:cNvSpPr txBox="1"/>
          <p:nvPr/>
        </p:nvSpPr>
        <p:spPr>
          <a:xfrm>
            <a:off x="2674076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50%</a:t>
            </a:r>
          </a:p>
        </p:txBody>
      </p:sp>
      <p:sp>
        <p:nvSpPr>
          <p:cNvPr id="62" name="TextBox 105">
            <a:extLst>
              <a:ext uri="{FF2B5EF4-FFF2-40B4-BE49-F238E27FC236}">
                <a16:creationId xmlns:a16="http://schemas.microsoft.com/office/drawing/2014/main" id="{0B16E29F-3F8B-44DD-8249-19EF3FCEDCC8}"/>
              </a:ext>
            </a:extLst>
          </p:cNvPr>
          <p:cNvSpPr txBox="1"/>
          <p:nvPr/>
        </p:nvSpPr>
        <p:spPr>
          <a:xfrm>
            <a:off x="8238067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2" name="Rectangle">
            <a:extLst>
              <a:ext uri="{FF2B5EF4-FFF2-40B4-BE49-F238E27FC236}">
                <a16:creationId xmlns:a16="http://schemas.microsoft.com/office/drawing/2014/main" id="{430D004E-2177-41DE-B16F-E7C062541E64}"/>
              </a:ext>
            </a:extLst>
          </p:cNvPr>
          <p:cNvSpPr/>
          <p:nvPr/>
        </p:nvSpPr>
        <p:spPr>
          <a:xfrm>
            <a:off x="5150747" y="904467"/>
            <a:ext cx="1890506" cy="54014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4996317B-08CD-49B5-9631-60E294DDA49A}"/>
              </a:ext>
            </a:extLst>
          </p:cNvPr>
          <p:cNvSpPr txBox="1"/>
          <p:nvPr/>
        </p:nvSpPr>
        <p:spPr>
          <a:xfrm>
            <a:off x="5515970" y="961371"/>
            <a:ext cx="1160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V</a:t>
            </a:r>
            <a:r>
              <a:rPr lang="en-US" sz="7200" b="1" dirty="0">
                <a:solidFill>
                  <a:schemeClr val="accent5"/>
                </a:solidFill>
              </a:rPr>
              <a:t>S</a:t>
            </a:r>
          </a:p>
        </p:txBody>
      </p:sp>
      <p:sp>
        <p:nvSpPr>
          <p:cNvPr id="48" name="TextBox 91">
            <a:extLst>
              <a:ext uri="{FF2B5EF4-FFF2-40B4-BE49-F238E27FC236}">
                <a16:creationId xmlns:a16="http://schemas.microsoft.com/office/drawing/2014/main" id="{778D0930-7B05-4871-90A5-2052A4538E5F}"/>
              </a:ext>
            </a:extLst>
          </p:cNvPr>
          <p:cNvSpPr txBox="1"/>
          <p:nvPr/>
        </p:nvSpPr>
        <p:spPr>
          <a:xfrm>
            <a:off x="5390628" y="2219169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49" name="TextBox 92">
            <a:extLst>
              <a:ext uri="{FF2B5EF4-FFF2-40B4-BE49-F238E27FC236}">
                <a16:creationId xmlns:a16="http://schemas.microsoft.com/office/drawing/2014/main" id="{A2E72116-ECCD-4EEC-B1E7-49442A33943D}"/>
              </a:ext>
            </a:extLst>
          </p:cNvPr>
          <p:cNvSpPr txBox="1"/>
          <p:nvPr/>
        </p:nvSpPr>
        <p:spPr>
          <a:xfrm>
            <a:off x="5390628" y="3010760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0" name="TextBox 93">
            <a:extLst>
              <a:ext uri="{FF2B5EF4-FFF2-40B4-BE49-F238E27FC236}">
                <a16:creationId xmlns:a16="http://schemas.microsoft.com/office/drawing/2014/main" id="{5F44D5DB-FD4F-4F69-B6F8-47EE4FE4394D}"/>
              </a:ext>
            </a:extLst>
          </p:cNvPr>
          <p:cNvSpPr txBox="1"/>
          <p:nvPr/>
        </p:nvSpPr>
        <p:spPr>
          <a:xfrm>
            <a:off x="5390628" y="3802351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1" name="TextBox 94">
            <a:extLst>
              <a:ext uri="{FF2B5EF4-FFF2-40B4-BE49-F238E27FC236}">
                <a16:creationId xmlns:a16="http://schemas.microsoft.com/office/drawing/2014/main" id="{76313CB0-C17B-4E06-940A-7C1438AFEB29}"/>
              </a:ext>
            </a:extLst>
          </p:cNvPr>
          <p:cNvSpPr txBox="1"/>
          <p:nvPr/>
        </p:nvSpPr>
        <p:spPr>
          <a:xfrm>
            <a:off x="5390628" y="459394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2" name="TextBox 95">
            <a:extLst>
              <a:ext uri="{FF2B5EF4-FFF2-40B4-BE49-F238E27FC236}">
                <a16:creationId xmlns:a16="http://schemas.microsoft.com/office/drawing/2014/main" id="{9A7350C4-F4A6-4E90-A6A5-A30281270953}"/>
              </a:ext>
            </a:extLst>
          </p:cNvPr>
          <p:cNvSpPr txBox="1"/>
          <p:nvPr/>
        </p:nvSpPr>
        <p:spPr>
          <a:xfrm>
            <a:off x="5390628" y="538553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52A62CF-33B5-48D8-9696-49D631B884E0}"/>
              </a:ext>
            </a:extLst>
          </p:cNvPr>
          <p:cNvGrpSpPr/>
          <p:nvPr/>
        </p:nvGrpSpPr>
        <p:grpSpPr>
          <a:xfrm>
            <a:off x="7261507" y="1045666"/>
            <a:ext cx="2926080" cy="1105487"/>
            <a:chOff x="8921977" y="1466725"/>
            <a:chExt cx="2926080" cy="11054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1389815-E682-40A6-BE07-BD52B22127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Text Here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6C4AB71-4B20-4B43-B7DF-614E0209A2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Obviously, this graphic will suit your presentation slide to discuss with your audience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265E7D-7854-433A-91AA-A5CB3D2802ED}"/>
              </a:ext>
            </a:extLst>
          </p:cNvPr>
          <p:cNvGrpSpPr/>
          <p:nvPr/>
        </p:nvGrpSpPr>
        <p:grpSpPr>
          <a:xfrm>
            <a:off x="2004413" y="1045666"/>
            <a:ext cx="2926080" cy="1105487"/>
            <a:chOff x="332936" y="2627766"/>
            <a:chExt cx="2926080" cy="11054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85EDD6B-0AA6-414A-89D7-15C8EDA431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Text Here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B385E-9556-4F33-909A-E008F7BA62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Obviously, this graphic will suit your presentation slide to discuss with your audience</a:t>
              </a:r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Bar Charts – Slide Template</a:t>
            </a:r>
          </a:p>
        </p:txBody>
      </p:sp>
      <p:sp>
        <p:nvSpPr>
          <p:cNvPr id="67" name="Rectangle">
            <a:extLst>
              <a:ext uri="{FF2B5EF4-FFF2-40B4-BE49-F238E27FC236}">
                <a16:creationId xmlns:a16="http://schemas.microsoft.com/office/drawing/2014/main" id="{1BDE2257-41B1-40A1-90EF-CA9FE9966D73}"/>
              </a:ext>
            </a:extLst>
          </p:cNvPr>
          <p:cNvSpPr/>
          <p:nvPr/>
        </p:nvSpPr>
        <p:spPr>
          <a:xfrm>
            <a:off x="4" y="2161700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2B87FE86-6484-4AF4-830B-011E6112EDD1}"/>
              </a:ext>
            </a:extLst>
          </p:cNvPr>
          <p:cNvSpPr/>
          <p:nvPr/>
        </p:nvSpPr>
        <p:spPr>
          <a:xfrm>
            <a:off x="3141506" y="2161700"/>
            <a:ext cx="2938200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780" y="21600"/>
                </a:lnTo>
                <a:cubicBezTo>
                  <a:pt x="787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787" y="0"/>
                  <a:pt x="178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42C3FCCD-1EC6-4DE9-9A52-ED6EF10F387C}"/>
              </a:ext>
            </a:extLst>
          </p:cNvPr>
          <p:cNvSpPr/>
          <p:nvPr/>
        </p:nvSpPr>
        <p:spPr>
          <a:xfrm>
            <a:off x="6075045" y="2161700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TextBox 96">
            <a:extLst>
              <a:ext uri="{FF2B5EF4-FFF2-40B4-BE49-F238E27FC236}">
                <a16:creationId xmlns:a16="http://schemas.microsoft.com/office/drawing/2014/main" id="{5611F34A-6790-4255-B845-7E39893051CC}"/>
              </a:ext>
            </a:extLst>
          </p:cNvPr>
          <p:cNvSpPr txBox="1"/>
          <p:nvPr/>
        </p:nvSpPr>
        <p:spPr>
          <a:xfrm>
            <a:off x="3280924" y="2234559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40%</a:t>
            </a:r>
          </a:p>
        </p:txBody>
      </p:sp>
      <p:sp>
        <p:nvSpPr>
          <p:cNvPr id="58" name="TextBox 101">
            <a:extLst>
              <a:ext uri="{FF2B5EF4-FFF2-40B4-BE49-F238E27FC236}">
                <a16:creationId xmlns:a16="http://schemas.microsoft.com/office/drawing/2014/main" id="{2D42A9DF-E275-4D7E-BA92-04D25FEFBBEF}"/>
              </a:ext>
            </a:extLst>
          </p:cNvPr>
          <p:cNvSpPr txBox="1"/>
          <p:nvPr/>
        </p:nvSpPr>
        <p:spPr>
          <a:xfrm>
            <a:off x="9734342" y="2234559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68" name="Rectangle">
            <a:extLst>
              <a:ext uri="{FF2B5EF4-FFF2-40B4-BE49-F238E27FC236}">
                <a16:creationId xmlns:a16="http://schemas.microsoft.com/office/drawing/2014/main" id="{BEAE1B66-6E4C-4733-B4EC-2951084A98CE}"/>
              </a:ext>
            </a:extLst>
          </p:cNvPr>
          <p:cNvSpPr/>
          <p:nvPr/>
        </p:nvSpPr>
        <p:spPr>
          <a:xfrm>
            <a:off x="4" y="2953291"/>
            <a:ext cx="12192005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8BA28B6-3974-4B5C-AD6F-805B11DE4AA3}"/>
              </a:ext>
            </a:extLst>
          </p:cNvPr>
          <p:cNvSpPr/>
          <p:nvPr/>
        </p:nvSpPr>
        <p:spPr>
          <a:xfrm>
            <a:off x="2256786" y="2953291"/>
            <a:ext cx="3799637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76" y="21600"/>
                </a:lnTo>
                <a:cubicBezTo>
                  <a:pt x="609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09" y="0"/>
                  <a:pt x="1376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93DA9E11-A82C-4F1C-B1F9-326092388CCE}"/>
              </a:ext>
            </a:extLst>
          </p:cNvPr>
          <p:cNvSpPr/>
          <p:nvPr/>
        </p:nvSpPr>
        <p:spPr>
          <a:xfrm>
            <a:off x="6075049" y="2953291"/>
            <a:ext cx="299872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856" y="0"/>
                </a:lnTo>
                <a:cubicBezTo>
                  <a:pt x="20829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829" y="21600"/>
                  <a:pt x="1985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TextBox 97">
            <a:extLst>
              <a:ext uri="{FF2B5EF4-FFF2-40B4-BE49-F238E27FC236}">
                <a16:creationId xmlns:a16="http://schemas.microsoft.com/office/drawing/2014/main" id="{745782C1-1316-46E2-9916-EB993BE12179}"/>
              </a:ext>
            </a:extLst>
          </p:cNvPr>
          <p:cNvSpPr txBox="1"/>
          <p:nvPr/>
        </p:nvSpPr>
        <p:spPr>
          <a:xfrm>
            <a:off x="2489599" y="3026150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59" name="TextBox 102">
            <a:extLst>
              <a:ext uri="{FF2B5EF4-FFF2-40B4-BE49-F238E27FC236}">
                <a16:creationId xmlns:a16="http://schemas.microsoft.com/office/drawing/2014/main" id="{A785C324-D479-46F1-B5DD-9A40EE2A4FEC}"/>
              </a:ext>
            </a:extLst>
          </p:cNvPr>
          <p:cNvSpPr txBox="1"/>
          <p:nvPr/>
        </p:nvSpPr>
        <p:spPr>
          <a:xfrm>
            <a:off x="7437198" y="301076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40%</a:t>
            </a:r>
          </a:p>
        </p:txBody>
      </p:sp>
      <p:sp>
        <p:nvSpPr>
          <p:cNvPr id="69" name="Rectangle">
            <a:extLst>
              <a:ext uri="{FF2B5EF4-FFF2-40B4-BE49-F238E27FC236}">
                <a16:creationId xmlns:a16="http://schemas.microsoft.com/office/drawing/2014/main" id="{8FBA5FC4-3B6A-49B5-9D2E-58D0F415813A}"/>
              </a:ext>
            </a:extLst>
          </p:cNvPr>
          <p:cNvSpPr/>
          <p:nvPr/>
        </p:nvSpPr>
        <p:spPr>
          <a:xfrm>
            <a:off x="0" y="3744882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10FC537-ECD6-4DCB-A8E5-5BDBDF60780B}"/>
              </a:ext>
            </a:extLst>
          </p:cNvPr>
          <p:cNvSpPr/>
          <p:nvPr/>
        </p:nvSpPr>
        <p:spPr>
          <a:xfrm>
            <a:off x="1511756" y="3744882"/>
            <a:ext cx="4540015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152" y="21600"/>
                </a:lnTo>
                <a:cubicBezTo>
                  <a:pt x="510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510" y="0"/>
                  <a:pt x="115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2F34D-195C-4E92-BFB5-023102121687}"/>
              </a:ext>
            </a:extLst>
          </p:cNvPr>
          <p:cNvSpPr/>
          <p:nvPr/>
        </p:nvSpPr>
        <p:spPr>
          <a:xfrm>
            <a:off x="6075045" y="3744882"/>
            <a:ext cx="264950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26" y="0"/>
                </a:lnTo>
                <a:cubicBezTo>
                  <a:pt x="20727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727" y="21600"/>
                  <a:pt x="1962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2CDA84AB-B453-476B-9C62-4D21F08F8B25}"/>
              </a:ext>
            </a:extLst>
          </p:cNvPr>
          <p:cNvSpPr txBox="1"/>
          <p:nvPr/>
        </p:nvSpPr>
        <p:spPr>
          <a:xfrm>
            <a:off x="1730756" y="381774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70%</a:t>
            </a:r>
          </a:p>
        </p:txBody>
      </p:sp>
      <p:sp>
        <p:nvSpPr>
          <p:cNvPr id="60" name="TextBox 103">
            <a:extLst>
              <a:ext uri="{FF2B5EF4-FFF2-40B4-BE49-F238E27FC236}">
                <a16:creationId xmlns:a16="http://schemas.microsoft.com/office/drawing/2014/main" id="{27209CA2-686E-4ACB-BBF6-37B68ED7888E}"/>
              </a:ext>
            </a:extLst>
          </p:cNvPr>
          <p:cNvSpPr txBox="1"/>
          <p:nvPr/>
        </p:nvSpPr>
        <p:spPr>
          <a:xfrm>
            <a:off x="7160069" y="3833129"/>
            <a:ext cx="141074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70" name="Rectangle">
            <a:extLst>
              <a:ext uri="{FF2B5EF4-FFF2-40B4-BE49-F238E27FC236}">
                <a16:creationId xmlns:a16="http://schemas.microsoft.com/office/drawing/2014/main" id="{84894627-9C2B-4F92-8AD0-85A99C638F78}"/>
              </a:ext>
            </a:extLst>
          </p:cNvPr>
          <p:cNvSpPr/>
          <p:nvPr/>
        </p:nvSpPr>
        <p:spPr>
          <a:xfrm>
            <a:off x="0" y="4536473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27F75A65-2B3C-4256-8970-789C856B3B2A}"/>
              </a:ext>
            </a:extLst>
          </p:cNvPr>
          <p:cNvSpPr/>
          <p:nvPr/>
        </p:nvSpPr>
        <p:spPr>
          <a:xfrm>
            <a:off x="3793404" y="4536473"/>
            <a:ext cx="2272328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302" y="21600"/>
                </a:lnTo>
                <a:cubicBezTo>
                  <a:pt x="1018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1018" y="0"/>
                  <a:pt x="230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79B4BE-9890-412D-8088-0E713268A955}"/>
              </a:ext>
            </a:extLst>
          </p:cNvPr>
          <p:cNvSpPr/>
          <p:nvPr/>
        </p:nvSpPr>
        <p:spPr>
          <a:xfrm>
            <a:off x="6075045" y="4536473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TextBox 99">
            <a:extLst>
              <a:ext uri="{FF2B5EF4-FFF2-40B4-BE49-F238E27FC236}">
                <a16:creationId xmlns:a16="http://schemas.microsoft.com/office/drawing/2014/main" id="{A7BE9579-FD09-43CD-8AB0-76B77238A945}"/>
              </a:ext>
            </a:extLst>
          </p:cNvPr>
          <p:cNvSpPr txBox="1"/>
          <p:nvPr/>
        </p:nvSpPr>
        <p:spPr>
          <a:xfrm>
            <a:off x="3986297" y="4624720"/>
            <a:ext cx="67970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61" name="TextBox 104">
            <a:extLst>
              <a:ext uri="{FF2B5EF4-FFF2-40B4-BE49-F238E27FC236}">
                <a16:creationId xmlns:a16="http://schemas.microsoft.com/office/drawing/2014/main" id="{9BE42C62-ABC9-45C9-84BC-E5384F9046F4}"/>
              </a:ext>
            </a:extLst>
          </p:cNvPr>
          <p:cNvSpPr txBox="1"/>
          <p:nvPr/>
        </p:nvSpPr>
        <p:spPr>
          <a:xfrm>
            <a:off x="9859136" y="4609332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70%</a:t>
            </a:r>
          </a:p>
        </p:txBody>
      </p:sp>
      <p:sp>
        <p:nvSpPr>
          <p:cNvPr id="71" name="Rectangle">
            <a:extLst>
              <a:ext uri="{FF2B5EF4-FFF2-40B4-BE49-F238E27FC236}">
                <a16:creationId xmlns:a16="http://schemas.microsoft.com/office/drawing/2014/main" id="{0F6FD8EB-5B0F-4868-8F43-AC916F347374}"/>
              </a:ext>
            </a:extLst>
          </p:cNvPr>
          <p:cNvSpPr/>
          <p:nvPr/>
        </p:nvSpPr>
        <p:spPr>
          <a:xfrm>
            <a:off x="0" y="5328063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5685260-3D6E-4AAB-A73C-9C7A8EF29717}"/>
              </a:ext>
            </a:extLst>
          </p:cNvPr>
          <p:cNvSpPr/>
          <p:nvPr/>
        </p:nvSpPr>
        <p:spPr>
          <a:xfrm>
            <a:off x="2489603" y="5328063"/>
            <a:ext cx="3599411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2" y="21600"/>
                </a:moveTo>
                <a:lnTo>
                  <a:pt x="1453" y="21600"/>
                </a:lnTo>
                <a:cubicBezTo>
                  <a:pt x="643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43" y="0"/>
                  <a:pt x="145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AA90FA7-5554-4DDC-9460-D0C00071B5F2}"/>
              </a:ext>
            </a:extLst>
          </p:cNvPr>
          <p:cNvSpPr/>
          <p:nvPr/>
        </p:nvSpPr>
        <p:spPr>
          <a:xfrm>
            <a:off x="6075049" y="5328063"/>
            <a:ext cx="376238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210" y="0"/>
                </a:lnTo>
                <a:cubicBezTo>
                  <a:pt x="20985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985" y="21600"/>
                  <a:pt x="2021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TextBox 100">
            <a:extLst>
              <a:ext uri="{FF2B5EF4-FFF2-40B4-BE49-F238E27FC236}">
                <a16:creationId xmlns:a16="http://schemas.microsoft.com/office/drawing/2014/main" id="{1460BFBF-A8D7-4AD2-8655-89442780A12F}"/>
              </a:ext>
            </a:extLst>
          </p:cNvPr>
          <p:cNvSpPr txBox="1"/>
          <p:nvPr/>
        </p:nvSpPr>
        <p:spPr>
          <a:xfrm>
            <a:off x="2674076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50%</a:t>
            </a:r>
          </a:p>
        </p:txBody>
      </p:sp>
      <p:sp>
        <p:nvSpPr>
          <p:cNvPr id="62" name="TextBox 105">
            <a:extLst>
              <a:ext uri="{FF2B5EF4-FFF2-40B4-BE49-F238E27FC236}">
                <a16:creationId xmlns:a16="http://schemas.microsoft.com/office/drawing/2014/main" id="{0B16E29F-3F8B-44DD-8249-19EF3FCEDCC8}"/>
              </a:ext>
            </a:extLst>
          </p:cNvPr>
          <p:cNvSpPr txBox="1"/>
          <p:nvPr/>
        </p:nvSpPr>
        <p:spPr>
          <a:xfrm>
            <a:off x="8238067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2" name="Rectangle">
            <a:extLst>
              <a:ext uri="{FF2B5EF4-FFF2-40B4-BE49-F238E27FC236}">
                <a16:creationId xmlns:a16="http://schemas.microsoft.com/office/drawing/2014/main" id="{430D004E-2177-41DE-B16F-E7C062541E64}"/>
              </a:ext>
            </a:extLst>
          </p:cNvPr>
          <p:cNvSpPr/>
          <p:nvPr/>
        </p:nvSpPr>
        <p:spPr>
          <a:xfrm>
            <a:off x="5150747" y="904467"/>
            <a:ext cx="1890506" cy="54014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4996317B-08CD-49B5-9631-60E294DDA49A}"/>
              </a:ext>
            </a:extLst>
          </p:cNvPr>
          <p:cNvSpPr txBox="1"/>
          <p:nvPr/>
        </p:nvSpPr>
        <p:spPr>
          <a:xfrm>
            <a:off x="5515970" y="961371"/>
            <a:ext cx="1160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V</a:t>
            </a:r>
            <a:r>
              <a:rPr lang="en-US" sz="7200" b="1" dirty="0">
                <a:solidFill>
                  <a:schemeClr val="accent5"/>
                </a:solidFill>
              </a:rPr>
              <a:t>S</a:t>
            </a:r>
          </a:p>
        </p:txBody>
      </p:sp>
      <p:sp>
        <p:nvSpPr>
          <p:cNvPr id="48" name="TextBox 91">
            <a:extLst>
              <a:ext uri="{FF2B5EF4-FFF2-40B4-BE49-F238E27FC236}">
                <a16:creationId xmlns:a16="http://schemas.microsoft.com/office/drawing/2014/main" id="{778D0930-7B05-4871-90A5-2052A4538E5F}"/>
              </a:ext>
            </a:extLst>
          </p:cNvPr>
          <p:cNvSpPr txBox="1"/>
          <p:nvPr/>
        </p:nvSpPr>
        <p:spPr>
          <a:xfrm>
            <a:off x="5390628" y="2219169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49" name="TextBox 92">
            <a:extLst>
              <a:ext uri="{FF2B5EF4-FFF2-40B4-BE49-F238E27FC236}">
                <a16:creationId xmlns:a16="http://schemas.microsoft.com/office/drawing/2014/main" id="{A2E72116-ECCD-4EEC-B1E7-49442A33943D}"/>
              </a:ext>
            </a:extLst>
          </p:cNvPr>
          <p:cNvSpPr txBox="1"/>
          <p:nvPr/>
        </p:nvSpPr>
        <p:spPr>
          <a:xfrm>
            <a:off x="5390628" y="3010760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0" name="TextBox 93">
            <a:extLst>
              <a:ext uri="{FF2B5EF4-FFF2-40B4-BE49-F238E27FC236}">
                <a16:creationId xmlns:a16="http://schemas.microsoft.com/office/drawing/2014/main" id="{5F44D5DB-FD4F-4F69-B6F8-47EE4FE4394D}"/>
              </a:ext>
            </a:extLst>
          </p:cNvPr>
          <p:cNvSpPr txBox="1"/>
          <p:nvPr/>
        </p:nvSpPr>
        <p:spPr>
          <a:xfrm>
            <a:off x="5390628" y="3802351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1" name="TextBox 94">
            <a:extLst>
              <a:ext uri="{FF2B5EF4-FFF2-40B4-BE49-F238E27FC236}">
                <a16:creationId xmlns:a16="http://schemas.microsoft.com/office/drawing/2014/main" id="{76313CB0-C17B-4E06-940A-7C1438AFEB29}"/>
              </a:ext>
            </a:extLst>
          </p:cNvPr>
          <p:cNvSpPr txBox="1"/>
          <p:nvPr/>
        </p:nvSpPr>
        <p:spPr>
          <a:xfrm>
            <a:off x="5390628" y="459394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sp>
        <p:nvSpPr>
          <p:cNvPr id="52" name="TextBox 95">
            <a:extLst>
              <a:ext uri="{FF2B5EF4-FFF2-40B4-BE49-F238E27FC236}">
                <a16:creationId xmlns:a16="http://schemas.microsoft.com/office/drawing/2014/main" id="{9A7350C4-F4A6-4E90-A6A5-A30281270953}"/>
              </a:ext>
            </a:extLst>
          </p:cNvPr>
          <p:cNvSpPr txBox="1"/>
          <p:nvPr/>
        </p:nvSpPr>
        <p:spPr>
          <a:xfrm>
            <a:off x="5390628" y="538553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Text Here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52A62CF-33B5-48D8-9696-49D631B884E0}"/>
              </a:ext>
            </a:extLst>
          </p:cNvPr>
          <p:cNvGrpSpPr/>
          <p:nvPr/>
        </p:nvGrpSpPr>
        <p:grpSpPr>
          <a:xfrm>
            <a:off x="7261507" y="1045666"/>
            <a:ext cx="2926080" cy="1105487"/>
            <a:chOff x="8921977" y="1466725"/>
            <a:chExt cx="2926080" cy="110548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1389815-E682-40A6-BE07-BD52B22127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6C4AB71-4B20-4B43-B7DF-614E0209A2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Obviously, this graphic will suit your presentation slide to discuss with your audience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265E7D-7854-433A-91AA-A5CB3D2802ED}"/>
              </a:ext>
            </a:extLst>
          </p:cNvPr>
          <p:cNvGrpSpPr/>
          <p:nvPr/>
        </p:nvGrpSpPr>
        <p:grpSpPr>
          <a:xfrm>
            <a:off x="2004413" y="1045666"/>
            <a:ext cx="2926080" cy="1105487"/>
            <a:chOff x="332936" y="2627766"/>
            <a:chExt cx="2926080" cy="110548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85EDD6B-0AA6-414A-89D7-15C8EDA431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B385E-9556-4F33-909A-E008F7BA62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Obviously, this graphic will suit your presentation slide to discuss with your audience</a:t>
              </a:r>
              <a:endParaRPr lang="en-US" sz="12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408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140</Words>
  <Application>Microsoft Office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Comparative Bar Charts – Slide Template</vt:lpstr>
      <vt:lpstr>Comparative Bar Charts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2022-02-10T08:32:34Z</dcterms:created>
  <dcterms:modified xsi:type="dcterms:W3CDTF">2022-02-10T08:32:36Z</dcterms:modified>
  <cp:category/>
</cp:coreProperties>
</file>