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  <p:sldMasterId id="2147483703" r:id="rId2"/>
  </p:sldMasterIdLst>
  <p:notesMasterIdLst>
    <p:notesMasterId r:id="rId6"/>
  </p:notesMasterIdLst>
  <p:sldIdLst>
    <p:sldId id="357" r:id="rId3"/>
    <p:sldId id="358" r:id="rId4"/>
    <p:sldId id="3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41" autoAdjust="0"/>
    <p:restoredTop sz="96433" autoAdjust="0"/>
  </p:normalViewPr>
  <p:slideViewPr>
    <p:cSldViewPr snapToGrid="0" showGuides="1">
      <p:cViewPr varScale="1">
        <p:scale>
          <a:sx n="72" d="100"/>
          <a:sy n="72" d="100"/>
        </p:scale>
        <p:origin x="6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627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65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79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13.svg"/><Relationship Id="rId4" Type="http://schemas.openxmlformats.org/officeDocument/2006/relationships/image" Target="../media/image3.svg"/><Relationship Id="rId9" Type="http://schemas.openxmlformats.org/officeDocument/2006/relationships/image" Target="../media/image12.png"/><Relationship Id="rId14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6E0E7F7-DE94-45EB-BC47-3EE611BA98EF}"/>
              </a:ext>
            </a:extLst>
          </p:cNvPr>
          <p:cNvGrpSpPr/>
          <p:nvPr/>
        </p:nvGrpSpPr>
        <p:grpSpPr>
          <a:xfrm>
            <a:off x="1116449" y="2353556"/>
            <a:ext cx="1307459" cy="2144333"/>
            <a:chOff x="1116449" y="2353556"/>
            <a:chExt cx="1307459" cy="2144333"/>
          </a:xfrm>
        </p:grpSpPr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DAF576CD-28CA-9947-B458-50622EAE6E5F}"/>
                </a:ext>
              </a:extLst>
            </p:cNvPr>
            <p:cNvSpPr/>
            <p:nvPr/>
          </p:nvSpPr>
          <p:spPr>
            <a:xfrm>
              <a:off x="1116449" y="2353556"/>
              <a:ext cx="1307459" cy="2144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9" extrusionOk="0">
                  <a:moveTo>
                    <a:pt x="21600" y="16703"/>
                  </a:moveTo>
                  <a:lnTo>
                    <a:pt x="4011" y="20812"/>
                  </a:lnTo>
                  <a:cubicBezTo>
                    <a:pt x="2080" y="21269"/>
                    <a:pt x="0" y="20426"/>
                    <a:pt x="0" y="19214"/>
                  </a:cubicBezTo>
                  <a:lnTo>
                    <a:pt x="0" y="1724"/>
                  </a:lnTo>
                  <a:cubicBezTo>
                    <a:pt x="0" y="512"/>
                    <a:pt x="2080" y="-331"/>
                    <a:pt x="4011" y="126"/>
                  </a:cubicBezTo>
                  <a:lnTo>
                    <a:pt x="21600" y="4235"/>
                  </a:lnTo>
                  <a:lnTo>
                    <a:pt x="21600" y="16703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833D62E-0EB5-43DC-8173-6CA3DAA92A60}"/>
                </a:ext>
              </a:extLst>
            </p:cNvPr>
            <p:cNvSpPr/>
            <p:nvPr/>
          </p:nvSpPr>
          <p:spPr>
            <a:xfrm>
              <a:off x="2217420" y="2705645"/>
              <a:ext cx="206488" cy="1440053"/>
            </a:xfrm>
            <a:custGeom>
              <a:avLst/>
              <a:gdLst>
                <a:gd name="connsiteX0" fmla="*/ 0 w 206488"/>
                <a:gd name="connsiteY0" fmla="*/ 0 h 1440053"/>
                <a:gd name="connsiteX1" fmla="*/ 206488 w 206488"/>
                <a:gd name="connsiteY1" fmla="*/ 81611 h 1440053"/>
                <a:gd name="connsiteX2" fmla="*/ 206488 w 206488"/>
                <a:gd name="connsiteY2" fmla="*/ 1358441 h 1440053"/>
                <a:gd name="connsiteX3" fmla="*/ 0 w 206488"/>
                <a:gd name="connsiteY3" fmla="*/ 1440053 h 1440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6488" h="1440053">
                  <a:moveTo>
                    <a:pt x="0" y="0"/>
                  </a:moveTo>
                  <a:lnTo>
                    <a:pt x="206488" y="81611"/>
                  </a:lnTo>
                  <a:lnTo>
                    <a:pt x="206488" y="1358441"/>
                  </a:lnTo>
                  <a:lnTo>
                    <a:pt x="0" y="1440053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9099526-CDCD-4B06-97EC-4E0081B6941E}"/>
              </a:ext>
            </a:extLst>
          </p:cNvPr>
          <p:cNvGrpSpPr/>
          <p:nvPr/>
        </p:nvGrpSpPr>
        <p:grpSpPr>
          <a:xfrm>
            <a:off x="2498223" y="2111435"/>
            <a:ext cx="1601975" cy="2628575"/>
            <a:chOff x="2498223" y="2111435"/>
            <a:chExt cx="1601975" cy="2628575"/>
          </a:xfrm>
        </p:grpSpPr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F01C86D8-F3FC-6647-8D7B-87A293F67F1F}"/>
                </a:ext>
              </a:extLst>
            </p:cNvPr>
            <p:cNvSpPr/>
            <p:nvPr/>
          </p:nvSpPr>
          <p:spPr>
            <a:xfrm>
              <a:off x="2498223" y="2111435"/>
              <a:ext cx="1601975" cy="2628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6" extrusionOk="0">
                  <a:moveTo>
                    <a:pt x="21600" y="16718"/>
                  </a:moveTo>
                  <a:lnTo>
                    <a:pt x="4001" y="20823"/>
                  </a:lnTo>
                  <a:cubicBezTo>
                    <a:pt x="2086" y="21273"/>
                    <a:pt x="0" y="20432"/>
                    <a:pt x="0" y="19213"/>
                  </a:cubicBezTo>
                  <a:lnTo>
                    <a:pt x="0" y="1733"/>
                  </a:lnTo>
                  <a:cubicBezTo>
                    <a:pt x="0" y="514"/>
                    <a:pt x="2086" y="-327"/>
                    <a:pt x="4001" y="123"/>
                  </a:cubicBezTo>
                  <a:lnTo>
                    <a:pt x="21600" y="4228"/>
                  </a:lnTo>
                  <a:lnTo>
                    <a:pt x="21600" y="16718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9A66D7B-BC71-4B54-97F7-47ABA37B99E3}"/>
                </a:ext>
              </a:extLst>
            </p:cNvPr>
            <p:cNvSpPr/>
            <p:nvPr/>
          </p:nvSpPr>
          <p:spPr>
            <a:xfrm>
              <a:off x="3890023" y="2559068"/>
              <a:ext cx="210175" cy="1733310"/>
            </a:xfrm>
            <a:custGeom>
              <a:avLst/>
              <a:gdLst>
                <a:gd name="connsiteX0" fmla="*/ 0 w 210175"/>
                <a:gd name="connsiteY0" fmla="*/ 0 h 1733310"/>
                <a:gd name="connsiteX1" fmla="*/ 210175 w 210175"/>
                <a:gd name="connsiteY1" fmla="*/ 82951 h 1733310"/>
                <a:gd name="connsiteX2" fmla="*/ 210175 w 210175"/>
                <a:gd name="connsiteY2" fmla="*/ 1650358 h 1733310"/>
                <a:gd name="connsiteX3" fmla="*/ 0 w 210175"/>
                <a:gd name="connsiteY3" fmla="*/ 1733310 h 1733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0175" h="1733310">
                  <a:moveTo>
                    <a:pt x="0" y="0"/>
                  </a:moveTo>
                  <a:lnTo>
                    <a:pt x="210175" y="82951"/>
                  </a:lnTo>
                  <a:lnTo>
                    <a:pt x="210175" y="1650358"/>
                  </a:lnTo>
                  <a:lnTo>
                    <a:pt x="0" y="173331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E79E2CCD-B055-408C-94D5-C8E1DD42ABED}"/>
              </a:ext>
            </a:extLst>
          </p:cNvPr>
          <p:cNvGrpSpPr/>
          <p:nvPr/>
        </p:nvGrpSpPr>
        <p:grpSpPr>
          <a:xfrm>
            <a:off x="4174513" y="1895909"/>
            <a:ext cx="1865459" cy="3059627"/>
            <a:chOff x="4174513" y="1895909"/>
            <a:chExt cx="1865459" cy="3059627"/>
          </a:xfrm>
        </p:grpSpPr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419B1B78-A6E6-C14A-8092-D6D5B6B2C4D7}"/>
                </a:ext>
              </a:extLst>
            </p:cNvPr>
            <p:cNvSpPr/>
            <p:nvPr/>
          </p:nvSpPr>
          <p:spPr>
            <a:xfrm>
              <a:off x="4174513" y="1895909"/>
              <a:ext cx="1865459" cy="3059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2" extrusionOk="0">
                  <a:moveTo>
                    <a:pt x="21600" y="16704"/>
                  </a:moveTo>
                  <a:lnTo>
                    <a:pt x="3991" y="20817"/>
                  </a:lnTo>
                  <a:cubicBezTo>
                    <a:pt x="2070" y="21271"/>
                    <a:pt x="0" y="20426"/>
                    <a:pt x="0" y="19214"/>
                  </a:cubicBezTo>
                  <a:lnTo>
                    <a:pt x="0" y="1728"/>
                  </a:lnTo>
                  <a:cubicBezTo>
                    <a:pt x="0" y="504"/>
                    <a:pt x="2070" y="-329"/>
                    <a:pt x="3991" y="125"/>
                  </a:cubicBezTo>
                  <a:lnTo>
                    <a:pt x="21600" y="4238"/>
                  </a:lnTo>
                  <a:lnTo>
                    <a:pt x="21600" y="16704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A12038D-8925-4CC6-BD8A-E48EEDAD98F0}"/>
                </a:ext>
              </a:extLst>
            </p:cNvPr>
            <p:cNvSpPr/>
            <p:nvPr/>
          </p:nvSpPr>
          <p:spPr>
            <a:xfrm>
              <a:off x="5810277" y="2424321"/>
              <a:ext cx="229695" cy="2002803"/>
            </a:xfrm>
            <a:custGeom>
              <a:avLst/>
              <a:gdLst>
                <a:gd name="connsiteX0" fmla="*/ 0 w 229695"/>
                <a:gd name="connsiteY0" fmla="*/ 0 h 2002803"/>
                <a:gd name="connsiteX1" fmla="*/ 229695 w 229695"/>
                <a:gd name="connsiteY1" fmla="*/ 90760 h 2002803"/>
                <a:gd name="connsiteX2" fmla="*/ 229695 w 229695"/>
                <a:gd name="connsiteY2" fmla="*/ 1912043 h 2002803"/>
                <a:gd name="connsiteX3" fmla="*/ 0 w 229695"/>
                <a:gd name="connsiteY3" fmla="*/ 2002803 h 2002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695" h="2002803">
                  <a:moveTo>
                    <a:pt x="0" y="0"/>
                  </a:moveTo>
                  <a:lnTo>
                    <a:pt x="229695" y="90760"/>
                  </a:lnTo>
                  <a:lnTo>
                    <a:pt x="229695" y="1912043"/>
                  </a:lnTo>
                  <a:lnTo>
                    <a:pt x="0" y="2002803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14DBBBC-8763-4531-AF99-D08CCBC3364A}"/>
              </a:ext>
            </a:extLst>
          </p:cNvPr>
          <p:cNvGrpSpPr/>
          <p:nvPr/>
        </p:nvGrpSpPr>
        <p:grpSpPr>
          <a:xfrm>
            <a:off x="6114287" y="1598192"/>
            <a:ext cx="2226446" cy="3655060"/>
            <a:chOff x="6114287" y="1598192"/>
            <a:chExt cx="2226446" cy="3655060"/>
          </a:xfrm>
        </p:grpSpPr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FF78DE51-BB6A-D64A-B9D8-E33741C8C7AB}"/>
                </a:ext>
              </a:extLst>
            </p:cNvPr>
            <p:cNvSpPr/>
            <p:nvPr/>
          </p:nvSpPr>
          <p:spPr>
            <a:xfrm>
              <a:off x="6114287" y="1598192"/>
              <a:ext cx="2226446" cy="3655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4" extrusionOk="0">
                  <a:moveTo>
                    <a:pt x="18442" y="17462"/>
                  </a:moveTo>
                  <a:lnTo>
                    <a:pt x="3995" y="20834"/>
                  </a:lnTo>
                  <a:cubicBezTo>
                    <a:pt x="2076" y="21277"/>
                    <a:pt x="0" y="20442"/>
                    <a:pt x="0" y="19225"/>
                  </a:cubicBezTo>
                  <a:lnTo>
                    <a:pt x="0" y="1729"/>
                  </a:lnTo>
                  <a:cubicBezTo>
                    <a:pt x="0" y="512"/>
                    <a:pt x="2076" y="-323"/>
                    <a:pt x="3995" y="120"/>
                  </a:cubicBezTo>
                  <a:lnTo>
                    <a:pt x="18442" y="3492"/>
                  </a:lnTo>
                  <a:cubicBezTo>
                    <a:pt x="20361" y="3935"/>
                    <a:pt x="21600" y="5028"/>
                    <a:pt x="21600" y="6245"/>
                  </a:cubicBezTo>
                  <a:lnTo>
                    <a:pt x="21600" y="14699"/>
                  </a:lnTo>
                  <a:cubicBezTo>
                    <a:pt x="21600" y="15926"/>
                    <a:pt x="20344" y="17019"/>
                    <a:pt x="18442" y="1746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F16CE09-5CBD-4AEB-B842-E4E559912480}"/>
                </a:ext>
              </a:extLst>
            </p:cNvPr>
            <p:cNvSpPr/>
            <p:nvPr/>
          </p:nvSpPr>
          <p:spPr>
            <a:xfrm>
              <a:off x="8134244" y="2274586"/>
              <a:ext cx="206489" cy="2301780"/>
            </a:xfrm>
            <a:custGeom>
              <a:avLst/>
              <a:gdLst>
                <a:gd name="connsiteX0" fmla="*/ 0 w 206489"/>
                <a:gd name="connsiteY0" fmla="*/ 0 h 2301780"/>
                <a:gd name="connsiteX1" fmla="*/ 15285 w 206489"/>
                <a:gd name="connsiteY1" fmla="*/ 10505 h 2301780"/>
                <a:gd name="connsiteX2" fmla="*/ 206489 w 206489"/>
                <a:gd name="connsiteY2" fmla="*/ 412938 h 2301780"/>
                <a:gd name="connsiteX3" fmla="*/ 206489 w 206489"/>
                <a:gd name="connsiteY3" fmla="*/ 1887590 h 2301780"/>
                <a:gd name="connsiteX4" fmla="*/ 14545 w 206489"/>
                <a:gd name="connsiteY4" fmla="*/ 2291740 h 2301780"/>
                <a:gd name="connsiteX5" fmla="*/ 0 w 206489"/>
                <a:gd name="connsiteY5" fmla="*/ 2301780 h 2301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6489" h="2301780">
                  <a:moveTo>
                    <a:pt x="0" y="0"/>
                  </a:moveTo>
                  <a:lnTo>
                    <a:pt x="15285" y="10505"/>
                  </a:lnTo>
                  <a:cubicBezTo>
                    <a:pt x="134652" y="106678"/>
                    <a:pt x="206489" y="253724"/>
                    <a:pt x="206489" y="412938"/>
                  </a:cubicBezTo>
                  <a:lnTo>
                    <a:pt x="206489" y="1887590"/>
                  </a:lnTo>
                  <a:cubicBezTo>
                    <a:pt x="206489" y="2048112"/>
                    <a:pt x="133666" y="2195486"/>
                    <a:pt x="14545" y="2291740"/>
                  </a:cubicBezTo>
                  <a:lnTo>
                    <a:pt x="0" y="230178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Perspective Text Boxes – Slide Template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C70AC09-9AAC-1547-BB58-9C6A2F8A0E3F}"/>
              </a:ext>
            </a:extLst>
          </p:cNvPr>
          <p:cNvGrpSpPr/>
          <p:nvPr/>
        </p:nvGrpSpPr>
        <p:grpSpPr>
          <a:xfrm>
            <a:off x="1276824" y="3264532"/>
            <a:ext cx="1156287" cy="828488"/>
            <a:chOff x="332936" y="2720099"/>
            <a:chExt cx="2975111" cy="828488"/>
          </a:xfrm>
        </p:grpSpPr>
        <p:sp>
          <p:nvSpPr>
            <p:cNvPr id="49" name="TextBox 8">
              <a:extLst>
                <a:ext uri="{FF2B5EF4-FFF2-40B4-BE49-F238E27FC236}">
                  <a16:creationId xmlns:a16="http://schemas.microsoft.com/office/drawing/2014/main" id="{35380D03-1C09-D347-900E-230D1508A941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Text Here</a:t>
              </a:r>
            </a:p>
          </p:txBody>
        </p:sp>
        <p:sp>
          <p:nvSpPr>
            <p:cNvPr id="50" name="TextBox 9">
              <a:extLst>
                <a:ext uri="{FF2B5EF4-FFF2-40B4-BE49-F238E27FC236}">
                  <a16:creationId xmlns:a16="http://schemas.microsoft.com/office/drawing/2014/main" id="{608E11B1-8B52-9849-88E3-2BC6F4D93014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IN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</a:t>
              </a:r>
              <a:endParaRPr lang="en-US" sz="1200" noProof="1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41015D4-D966-4149-A526-6763C672FC8D}"/>
              </a:ext>
            </a:extLst>
          </p:cNvPr>
          <p:cNvGrpSpPr/>
          <p:nvPr/>
        </p:nvGrpSpPr>
        <p:grpSpPr>
          <a:xfrm>
            <a:off x="2773674" y="3079866"/>
            <a:ext cx="1156287" cy="1567152"/>
            <a:chOff x="332936" y="2720099"/>
            <a:chExt cx="2975111" cy="1567152"/>
          </a:xfrm>
        </p:grpSpPr>
        <p:sp>
          <p:nvSpPr>
            <p:cNvPr id="47" name="TextBox 11">
              <a:extLst>
                <a:ext uri="{FF2B5EF4-FFF2-40B4-BE49-F238E27FC236}">
                  <a16:creationId xmlns:a16="http://schemas.microsoft.com/office/drawing/2014/main" id="{A767341E-31DE-E848-85E7-30FA8E751CA4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bg1"/>
                  </a:solidFill>
                </a:rPr>
                <a:t>Text Here</a:t>
              </a:r>
            </a:p>
          </p:txBody>
        </p:sp>
        <p:sp>
          <p:nvSpPr>
            <p:cNvPr id="48" name="TextBox 12">
              <a:extLst>
                <a:ext uri="{FF2B5EF4-FFF2-40B4-BE49-F238E27FC236}">
                  <a16:creationId xmlns:a16="http://schemas.microsoft.com/office/drawing/2014/main" id="{79AE901B-C6C7-B24E-AD3E-545021798BA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IN" sz="1200" noProof="1">
                  <a:solidFill>
                    <a:schemeClr val="bg1"/>
                  </a:solidFill>
                </a:rPr>
                <a:t>You can type your contents here. Obviously, this graphic will suit your presentation slide</a:t>
              </a:r>
              <a:endParaRPr lang="en-US" sz="1200" noProof="1">
                <a:solidFill>
                  <a:schemeClr val="bg1"/>
                </a:solidFill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22EE894-CF6A-784C-A2F5-F8594F7B87BC}"/>
              </a:ext>
            </a:extLst>
          </p:cNvPr>
          <p:cNvGrpSpPr/>
          <p:nvPr/>
        </p:nvGrpSpPr>
        <p:grpSpPr>
          <a:xfrm>
            <a:off x="4365806" y="2910348"/>
            <a:ext cx="1552352" cy="1382486"/>
            <a:chOff x="332936" y="2720099"/>
            <a:chExt cx="2975111" cy="1382486"/>
          </a:xfrm>
        </p:grpSpPr>
        <p:sp>
          <p:nvSpPr>
            <p:cNvPr id="45" name="TextBox 14">
              <a:extLst>
                <a:ext uri="{FF2B5EF4-FFF2-40B4-BE49-F238E27FC236}">
                  <a16:creationId xmlns:a16="http://schemas.microsoft.com/office/drawing/2014/main" id="{0B9075EE-9BEC-F449-846A-6904B9304F88}"/>
                </a:ext>
              </a:extLst>
            </p:cNvPr>
            <p:cNvSpPr txBox="1"/>
            <p:nvPr/>
          </p:nvSpPr>
          <p:spPr>
            <a:xfrm>
              <a:off x="332936" y="2720099"/>
              <a:ext cx="2926081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Text Here</a:t>
              </a:r>
            </a:p>
          </p:txBody>
        </p:sp>
        <p:sp>
          <p:nvSpPr>
            <p:cNvPr id="46" name="TextBox 15">
              <a:extLst>
                <a:ext uri="{FF2B5EF4-FFF2-40B4-BE49-F238E27FC236}">
                  <a16:creationId xmlns:a16="http://schemas.microsoft.com/office/drawing/2014/main" id="{684EB56A-4AF1-624C-9644-E923ED023F7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IN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You can type your contents here. Obviously, this graphic will suit your presentation slide</a:t>
              </a:r>
              <a:endParaRPr lang="en-US" sz="1200" noProof="1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19679C9-08F1-BC49-BADD-DAB209CE3EB1}"/>
              </a:ext>
            </a:extLst>
          </p:cNvPr>
          <p:cNvGrpSpPr/>
          <p:nvPr/>
        </p:nvGrpSpPr>
        <p:grpSpPr>
          <a:xfrm>
            <a:off x="6280666" y="2910348"/>
            <a:ext cx="1935707" cy="1382486"/>
            <a:chOff x="332936" y="2720099"/>
            <a:chExt cx="2975111" cy="1382486"/>
          </a:xfrm>
        </p:grpSpPr>
        <p:sp>
          <p:nvSpPr>
            <p:cNvPr id="43" name="TextBox 17">
              <a:extLst>
                <a:ext uri="{FF2B5EF4-FFF2-40B4-BE49-F238E27FC236}">
                  <a16:creationId xmlns:a16="http://schemas.microsoft.com/office/drawing/2014/main" id="{94A02986-CFC9-0C48-A6AD-603B98703F4E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Text Here</a:t>
              </a:r>
            </a:p>
          </p:txBody>
        </p:sp>
        <p:sp>
          <p:nvSpPr>
            <p:cNvPr id="44" name="TextBox 18">
              <a:extLst>
                <a:ext uri="{FF2B5EF4-FFF2-40B4-BE49-F238E27FC236}">
                  <a16:creationId xmlns:a16="http://schemas.microsoft.com/office/drawing/2014/main" id="{CDBD2037-3B71-024C-ABF0-2D789AC7AAB5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IN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audience.  </a:t>
              </a: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proin egestas arcu. </a:t>
              </a:r>
            </a:p>
          </p:txBody>
        </p:sp>
      </p:grpSp>
      <p:pic>
        <p:nvPicPr>
          <p:cNvPr id="39" name="Graphic 19" descr="Bar graph with upward trend with solid fill">
            <a:extLst>
              <a:ext uri="{FF2B5EF4-FFF2-40B4-BE49-F238E27FC236}">
                <a16:creationId xmlns:a16="http://schemas.microsoft.com/office/drawing/2014/main" id="{1EC9D37F-CCA7-CA4E-A234-3ED61F30BD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85867" y="2193308"/>
            <a:ext cx="731520" cy="7315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0" name="Graphic 20" descr="Bullseye with solid fill">
            <a:extLst>
              <a:ext uri="{FF2B5EF4-FFF2-40B4-BE49-F238E27FC236}">
                <a16:creationId xmlns:a16="http://schemas.microsoft.com/office/drawing/2014/main" id="{3045E150-EBEA-5646-821F-28CD8514E8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83210" y="2234373"/>
            <a:ext cx="640080" cy="640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1" name="Graphic 21" descr="Database with solid fill">
            <a:extLst>
              <a:ext uri="{FF2B5EF4-FFF2-40B4-BE49-F238E27FC236}">
                <a16:creationId xmlns:a16="http://schemas.microsoft.com/office/drawing/2014/main" id="{0665ED4F-43D4-6847-BDB0-4E40A8DCF74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237589" y="2619860"/>
            <a:ext cx="365760" cy="3657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2" name="Graphic 24" descr="Research with solid fill">
            <a:extLst>
              <a:ext uri="{FF2B5EF4-FFF2-40B4-BE49-F238E27FC236}">
                <a16:creationId xmlns:a16="http://schemas.microsoft.com/office/drawing/2014/main" id="{E74868F6-A4E5-CA47-B966-9D89781DC2A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666576" y="2280093"/>
            <a:ext cx="548640" cy="5486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6" name="Shape">
            <a:extLst>
              <a:ext uri="{FF2B5EF4-FFF2-40B4-BE49-F238E27FC236}">
                <a16:creationId xmlns:a16="http://schemas.microsoft.com/office/drawing/2014/main" id="{6C22CEC3-CA32-4BE2-ADD5-9C48B87648D8}"/>
              </a:ext>
            </a:extLst>
          </p:cNvPr>
          <p:cNvSpPr/>
          <p:nvPr/>
        </p:nvSpPr>
        <p:spPr>
          <a:xfrm>
            <a:off x="8415047" y="1241904"/>
            <a:ext cx="2660505" cy="4367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954" extrusionOk="0">
                <a:moveTo>
                  <a:pt x="18442" y="17462"/>
                </a:moveTo>
                <a:lnTo>
                  <a:pt x="3995" y="20834"/>
                </a:lnTo>
                <a:cubicBezTo>
                  <a:pt x="2076" y="21277"/>
                  <a:pt x="0" y="20442"/>
                  <a:pt x="0" y="19225"/>
                </a:cubicBezTo>
                <a:lnTo>
                  <a:pt x="0" y="1729"/>
                </a:lnTo>
                <a:cubicBezTo>
                  <a:pt x="0" y="512"/>
                  <a:pt x="2076" y="-323"/>
                  <a:pt x="3995" y="120"/>
                </a:cubicBezTo>
                <a:lnTo>
                  <a:pt x="18442" y="3492"/>
                </a:lnTo>
                <a:cubicBezTo>
                  <a:pt x="20361" y="3935"/>
                  <a:pt x="21600" y="5028"/>
                  <a:pt x="21600" y="6245"/>
                </a:cubicBezTo>
                <a:lnTo>
                  <a:pt x="21600" y="14699"/>
                </a:lnTo>
                <a:cubicBezTo>
                  <a:pt x="21600" y="15926"/>
                  <a:pt x="20344" y="17019"/>
                  <a:pt x="18442" y="1746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2F80EF4-D7FC-44F4-8419-C895A335E063}"/>
              </a:ext>
            </a:extLst>
          </p:cNvPr>
          <p:cNvGrpSpPr/>
          <p:nvPr/>
        </p:nvGrpSpPr>
        <p:grpSpPr>
          <a:xfrm>
            <a:off x="8870817" y="2460758"/>
            <a:ext cx="1645920" cy="1751818"/>
            <a:chOff x="332932" y="2720099"/>
            <a:chExt cx="2982380" cy="1751818"/>
          </a:xfrm>
        </p:grpSpPr>
        <p:sp>
          <p:nvSpPr>
            <p:cNvPr id="34" name="TextBox 25">
              <a:extLst>
                <a:ext uri="{FF2B5EF4-FFF2-40B4-BE49-F238E27FC236}">
                  <a16:creationId xmlns:a16="http://schemas.microsoft.com/office/drawing/2014/main" id="{F51346B1-E148-4642-9617-CB28A1D4AE1D}"/>
                </a:ext>
              </a:extLst>
            </p:cNvPr>
            <p:cNvSpPr txBox="1"/>
            <p:nvPr/>
          </p:nvSpPr>
          <p:spPr>
            <a:xfrm>
              <a:off x="332932" y="2720099"/>
              <a:ext cx="29823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Text Here</a:t>
              </a:r>
            </a:p>
          </p:txBody>
        </p:sp>
        <p:sp>
          <p:nvSpPr>
            <p:cNvPr id="57" name="TextBox 26">
              <a:extLst>
                <a:ext uri="{FF2B5EF4-FFF2-40B4-BE49-F238E27FC236}">
                  <a16:creationId xmlns:a16="http://schemas.microsoft.com/office/drawing/2014/main" id="{073CCB1F-2137-4FFE-8AF7-2765683507E9}"/>
                </a:ext>
              </a:extLst>
            </p:cNvPr>
            <p:cNvSpPr txBox="1"/>
            <p:nvPr/>
          </p:nvSpPr>
          <p:spPr>
            <a:xfrm>
              <a:off x="332932" y="3086922"/>
              <a:ext cx="29823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IN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audience.  </a:t>
              </a: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proin egestas arcu. </a:t>
              </a:r>
            </a:p>
          </p:txBody>
        </p:sp>
      </p:grpSp>
      <p:pic>
        <p:nvPicPr>
          <p:cNvPr id="58" name="Graphic 31" descr="Lightbulb with solid fill">
            <a:extLst>
              <a:ext uri="{FF2B5EF4-FFF2-40B4-BE49-F238E27FC236}">
                <a16:creationId xmlns:a16="http://schemas.microsoft.com/office/drawing/2014/main" id="{4A8C1FB4-E9CF-4751-AA49-36418830B7C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640926" y="1637798"/>
            <a:ext cx="822960" cy="8229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83907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Perspective Text Boxes – Slide Template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E02EE26-532B-4F56-A2DF-20CBD42D5E0F}"/>
              </a:ext>
            </a:extLst>
          </p:cNvPr>
          <p:cNvGrpSpPr/>
          <p:nvPr/>
        </p:nvGrpSpPr>
        <p:grpSpPr>
          <a:xfrm>
            <a:off x="4086992" y="1805936"/>
            <a:ext cx="1976822" cy="3246128"/>
            <a:chOff x="4086992" y="1805936"/>
            <a:chExt cx="1976822" cy="3246128"/>
          </a:xfrm>
        </p:grpSpPr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DD98DF14-6EED-D246-AB3B-ABFF60308FAC}"/>
                </a:ext>
              </a:extLst>
            </p:cNvPr>
            <p:cNvSpPr/>
            <p:nvPr/>
          </p:nvSpPr>
          <p:spPr>
            <a:xfrm>
              <a:off x="4086992" y="1805936"/>
              <a:ext cx="1976822" cy="3246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9" extrusionOk="0">
                  <a:moveTo>
                    <a:pt x="21600" y="16709"/>
                  </a:moveTo>
                  <a:lnTo>
                    <a:pt x="3991" y="20826"/>
                  </a:lnTo>
                  <a:cubicBezTo>
                    <a:pt x="2077" y="21274"/>
                    <a:pt x="0" y="20442"/>
                    <a:pt x="0" y="19215"/>
                  </a:cubicBezTo>
                  <a:lnTo>
                    <a:pt x="0" y="1733"/>
                  </a:lnTo>
                  <a:cubicBezTo>
                    <a:pt x="0" y="517"/>
                    <a:pt x="2077" y="-326"/>
                    <a:pt x="3991" y="122"/>
                  </a:cubicBezTo>
                  <a:lnTo>
                    <a:pt x="21600" y="4239"/>
                  </a:lnTo>
                  <a:lnTo>
                    <a:pt x="21600" y="16709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861EC3D9-6218-420A-A2CA-5A99E64059C2}"/>
                </a:ext>
              </a:extLst>
            </p:cNvPr>
            <p:cNvSpPr/>
            <p:nvPr/>
          </p:nvSpPr>
          <p:spPr>
            <a:xfrm>
              <a:off x="5844302" y="2375891"/>
              <a:ext cx="219512" cy="2106064"/>
            </a:xfrm>
            <a:custGeom>
              <a:avLst/>
              <a:gdLst>
                <a:gd name="connsiteX0" fmla="*/ 0 w 219512"/>
                <a:gd name="connsiteY0" fmla="*/ 0 h 2106064"/>
                <a:gd name="connsiteX1" fmla="*/ 219512 w 219512"/>
                <a:gd name="connsiteY1" fmla="*/ 86894 h 2106064"/>
                <a:gd name="connsiteX2" fmla="*/ 219512 w 219512"/>
                <a:gd name="connsiteY2" fmla="*/ 2019169 h 2106064"/>
                <a:gd name="connsiteX3" fmla="*/ 0 w 219512"/>
                <a:gd name="connsiteY3" fmla="*/ 2106064 h 210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512" h="2106064">
                  <a:moveTo>
                    <a:pt x="0" y="0"/>
                  </a:moveTo>
                  <a:lnTo>
                    <a:pt x="219512" y="86894"/>
                  </a:lnTo>
                  <a:lnTo>
                    <a:pt x="219512" y="2019169"/>
                  </a:lnTo>
                  <a:lnTo>
                    <a:pt x="0" y="2106064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6FCD1C6-8696-415F-87F8-6E2F36A71886}"/>
              </a:ext>
            </a:extLst>
          </p:cNvPr>
          <p:cNvGrpSpPr/>
          <p:nvPr/>
        </p:nvGrpSpPr>
        <p:grpSpPr>
          <a:xfrm>
            <a:off x="4227146" y="3026995"/>
            <a:ext cx="1477700" cy="1382486"/>
            <a:chOff x="309924" y="2720099"/>
            <a:chExt cx="2153940" cy="1382486"/>
          </a:xfrm>
        </p:grpSpPr>
        <p:sp>
          <p:nvSpPr>
            <p:cNvPr id="54" name="TextBox 16">
              <a:extLst>
                <a:ext uri="{FF2B5EF4-FFF2-40B4-BE49-F238E27FC236}">
                  <a16:creationId xmlns:a16="http://schemas.microsoft.com/office/drawing/2014/main" id="{15DE13F9-77E6-4319-96FD-D797D6DC239F}"/>
                </a:ext>
              </a:extLst>
            </p:cNvPr>
            <p:cNvSpPr txBox="1"/>
            <p:nvPr/>
          </p:nvSpPr>
          <p:spPr>
            <a:xfrm>
              <a:off x="309924" y="2720099"/>
              <a:ext cx="215394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Text Here</a:t>
              </a:r>
            </a:p>
          </p:txBody>
        </p:sp>
        <p:sp>
          <p:nvSpPr>
            <p:cNvPr id="55" name="TextBox 17">
              <a:extLst>
                <a:ext uri="{FF2B5EF4-FFF2-40B4-BE49-F238E27FC236}">
                  <a16:creationId xmlns:a16="http://schemas.microsoft.com/office/drawing/2014/main" id="{9778939C-671D-4B34-89B3-9A6C1CA661D2}"/>
                </a:ext>
              </a:extLst>
            </p:cNvPr>
            <p:cNvSpPr txBox="1"/>
            <p:nvPr/>
          </p:nvSpPr>
          <p:spPr>
            <a:xfrm>
              <a:off x="309924" y="3086922"/>
              <a:ext cx="215394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IN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You can type your contents here. Obviously, this graphic will suit your presentation slide</a:t>
              </a:r>
              <a:endParaRPr lang="en-US" sz="1200" noProof="1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pic>
        <p:nvPicPr>
          <p:cNvPr id="76" name="Graphic 27" descr="Bar graph with upward trend with solid fill">
            <a:extLst>
              <a:ext uri="{FF2B5EF4-FFF2-40B4-BE49-F238E27FC236}">
                <a16:creationId xmlns:a16="http://schemas.microsoft.com/office/drawing/2014/main" id="{030C3268-45DA-476D-BB94-BA2C670927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81416" y="2333768"/>
            <a:ext cx="640080" cy="640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D97B1810-EA34-42E7-9292-492BD9C089B1}"/>
              </a:ext>
            </a:extLst>
          </p:cNvPr>
          <p:cNvGrpSpPr/>
          <p:nvPr/>
        </p:nvGrpSpPr>
        <p:grpSpPr>
          <a:xfrm>
            <a:off x="2349923" y="2057264"/>
            <a:ext cx="1672698" cy="2743472"/>
            <a:chOff x="2349923" y="2057264"/>
            <a:chExt cx="1672698" cy="2743472"/>
          </a:xfrm>
        </p:grpSpPr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860F3579-1695-614C-AFDB-5CEE50E6BCE4}"/>
                </a:ext>
              </a:extLst>
            </p:cNvPr>
            <p:cNvSpPr/>
            <p:nvPr/>
          </p:nvSpPr>
          <p:spPr>
            <a:xfrm>
              <a:off x="2349923" y="2057264"/>
              <a:ext cx="1672698" cy="2743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2" extrusionOk="0">
                  <a:moveTo>
                    <a:pt x="21600" y="16704"/>
                  </a:moveTo>
                  <a:lnTo>
                    <a:pt x="3991" y="20817"/>
                  </a:lnTo>
                  <a:cubicBezTo>
                    <a:pt x="2070" y="21271"/>
                    <a:pt x="0" y="20426"/>
                    <a:pt x="0" y="19214"/>
                  </a:cubicBezTo>
                  <a:lnTo>
                    <a:pt x="0" y="1728"/>
                  </a:lnTo>
                  <a:cubicBezTo>
                    <a:pt x="0" y="504"/>
                    <a:pt x="2070" y="-329"/>
                    <a:pt x="3991" y="125"/>
                  </a:cubicBezTo>
                  <a:lnTo>
                    <a:pt x="21600" y="4238"/>
                  </a:lnTo>
                  <a:lnTo>
                    <a:pt x="21600" y="16704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4F39B8B-4EC2-44E7-BA87-A9625F26C13B}"/>
                </a:ext>
              </a:extLst>
            </p:cNvPr>
            <p:cNvSpPr/>
            <p:nvPr/>
          </p:nvSpPr>
          <p:spPr>
            <a:xfrm>
              <a:off x="3808031" y="2527665"/>
              <a:ext cx="214590" cy="1802671"/>
            </a:xfrm>
            <a:custGeom>
              <a:avLst/>
              <a:gdLst>
                <a:gd name="connsiteX0" fmla="*/ 0 w 214590"/>
                <a:gd name="connsiteY0" fmla="*/ 0 h 1802671"/>
                <a:gd name="connsiteX1" fmla="*/ 214590 w 214590"/>
                <a:gd name="connsiteY1" fmla="*/ 84791 h 1802671"/>
                <a:gd name="connsiteX2" fmla="*/ 214590 w 214590"/>
                <a:gd name="connsiteY2" fmla="*/ 1717879 h 1802671"/>
                <a:gd name="connsiteX3" fmla="*/ 0 w 214590"/>
                <a:gd name="connsiteY3" fmla="*/ 1802671 h 1802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4590" h="1802671">
                  <a:moveTo>
                    <a:pt x="0" y="0"/>
                  </a:moveTo>
                  <a:lnTo>
                    <a:pt x="214590" y="84791"/>
                  </a:lnTo>
                  <a:lnTo>
                    <a:pt x="214590" y="1717879"/>
                  </a:lnTo>
                  <a:lnTo>
                    <a:pt x="0" y="1802671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2A729824-B2EB-41CD-A45E-750F171295BD}"/>
              </a:ext>
            </a:extLst>
          </p:cNvPr>
          <p:cNvGrpSpPr/>
          <p:nvPr/>
        </p:nvGrpSpPr>
        <p:grpSpPr>
          <a:xfrm>
            <a:off x="2498377" y="3132152"/>
            <a:ext cx="1188720" cy="1197820"/>
            <a:chOff x="301552" y="2720099"/>
            <a:chExt cx="2937346" cy="1197820"/>
          </a:xfrm>
        </p:grpSpPr>
        <p:sp>
          <p:nvSpPr>
            <p:cNvPr id="51" name="TextBox 13">
              <a:extLst>
                <a:ext uri="{FF2B5EF4-FFF2-40B4-BE49-F238E27FC236}">
                  <a16:creationId xmlns:a16="http://schemas.microsoft.com/office/drawing/2014/main" id="{7C621FCD-BD2C-454A-BE44-E49AEFA3ED46}"/>
                </a:ext>
              </a:extLst>
            </p:cNvPr>
            <p:cNvSpPr txBox="1"/>
            <p:nvPr/>
          </p:nvSpPr>
          <p:spPr>
            <a:xfrm>
              <a:off x="301552" y="2720099"/>
              <a:ext cx="293734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bg1"/>
                  </a:solidFill>
                </a:rPr>
                <a:t>Text Here</a:t>
              </a:r>
            </a:p>
          </p:txBody>
        </p:sp>
        <p:sp>
          <p:nvSpPr>
            <p:cNvPr id="52" name="TextBox 14">
              <a:extLst>
                <a:ext uri="{FF2B5EF4-FFF2-40B4-BE49-F238E27FC236}">
                  <a16:creationId xmlns:a16="http://schemas.microsoft.com/office/drawing/2014/main" id="{9D100BEB-F40A-4A40-AF4C-B560542D984A}"/>
                </a:ext>
              </a:extLst>
            </p:cNvPr>
            <p:cNvSpPr txBox="1"/>
            <p:nvPr/>
          </p:nvSpPr>
          <p:spPr>
            <a:xfrm>
              <a:off x="301552" y="3086922"/>
              <a:ext cx="2937346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bg1"/>
                  </a:solidFill>
                </a:rPr>
                <a:t>Text Here dolor sit amet, nibh est. A magna maece nas, quam. </a:t>
              </a:r>
            </a:p>
          </p:txBody>
        </p:sp>
      </p:grpSp>
      <p:pic>
        <p:nvPicPr>
          <p:cNvPr id="77" name="Graphic 28" descr="Bullseye with solid fill">
            <a:extLst>
              <a:ext uri="{FF2B5EF4-FFF2-40B4-BE49-F238E27FC236}">
                <a16:creationId xmlns:a16="http://schemas.microsoft.com/office/drawing/2014/main" id="{70FCCFA1-7F63-4950-8DBA-5623CD9FEC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32393" y="2300095"/>
            <a:ext cx="548640" cy="5486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C6054B00-E664-4573-9612-8D36A0ED0507}"/>
              </a:ext>
            </a:extLst>
          </p:cNvPr>
          <p:cNvGrpSpPr/>
          <p:nvPr/>
        </p:nvGrpSpPr>
        <p:grpSpPr>
          <a:xfrm>
            <a:off x="831036" y="2236518"/>
            <a:ext cx="1454516" cy="2384965"/>
            <a:chOff x="831036" y="2236518"/>
            <a:chExt cx="1454516" cy="2384965"/>
          </a:xfrm>
        </p:grpSpPr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364C0776-9105-9445-A080-2819C3160999}"/>
                </a:ext>
              </a:extLst>
            </p:cNvPr>
            <p:cNvSpPr/>
            <p:nvPr/>
          </p:nvSpPr>
          <p:spPr>
            <a:xfrm>
              <a:off x="831036" y="2236518"/>
              <a:ext cx="1454516" cy="2384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6" extrusionOk="0">
                  <a:moveTo>
                    <a:pt x="21600" y="16715"/>
                  </a:moveTo>
                  <a:lnTo>
                    <a:pt x="4001" y="20823"/>
                  </a:lnTo>
                  <a:cubicBezTo>
                    <a:pt x="2086" y="21273"/>
                    <a:pt x="0" y="20431"/>
                    <a:pt x="0" y="19212"/>
                  </a:cubicBezTo>
                  <a:lnTo>
                    <a:pt x="0" y="1734"/>
                  </a:lnTo>
                  <a:cubicBezTo>
                    <a:pt x="0" y="515"/>
                    <a:pt x="2086" y="-327"/>
                    <a:pt x="4001" y="123"/>
                  </a:cubicBezTo>
                  <a:lnTo>
                    <a:pt x="21600" y="4231"/>
                  </a:lnTo>
                  <a:lnTo>
                    <a:pt x="21600" y="16715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47A0FC04-9E63-459E-80C1-BBB0A9D85AA7}"/>
                </a:ext>
              </a:extLst>
            </p:cNvPr>
            <p:cNvSpPr/>
            <p:nvPr/>
          </p:nvSpPr>
          <p:spPr>
            <a:xfrm>
              <a:off x="2069980" y="2633186"/>
              <a:ext cx="215572" cy="1591629"/>
            </a:xfrm>
            <a:custGeom>
              <a:avLst/>
              <a:gdLst>
                <a:gd name="connsiteX0" fmla="*/ 0 w 215572"/>
                <a:gd name="connsiteY0" fmla="*/ 0 h 1591629"/>
                <a:gd name="connsiteX1" fmla="*/ 215572 w 215572"/>
                <a:gd name="connsiteY1" fmla="*/ 85085 h 1591629"/>
                <a:gd name="connsiteX2" fmla="*/ 215572 w 215572"/>
                <a:gd name="connsiteY2" fmla="*/ 1506545 h 1591629"/>
                <a:gd name="connsiteX3" fmla="*/ 0 w 215572"/>
                <a:gd name="connsiteY3" fmla="*/ 1591629 h 1591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572" h="1591629">
                  <a:moveTo>
                    <a:pt x="0" y="0"/>
                  </a:moveTo>
                  <a:lnTo>
                    <a:pt x="215572" y="85085"/>
                  </a:lnTo>
                  <a:lnTo>
                    <a:pt x="215572" y="1506545"/>
                  </a:lnTo>
                  <a:lnTo>
                    <a:pt x="0" y="1591629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BBBB2C9-3E4E-45CC-9BC4-0E0BF85B9B1B}"/>
              </a:ext>
            </a:extLst>
          </p:cNvPr>
          <p:cNvGrpSpPr/>
          <p:nvPr/>
        </p:nvGrpSpPr>
        <p:grpSpPr>
          <a:xfrm>
            <a:off x="926339" y="3092948"/>
            <a:ext cx="1188720" cy="828488"/>
            <a:chOff x="301552" y="2720099"/>
            <a:chExt cx="2937345" cy="828488"/>
          </a:xfrm>
        </p:grpSpPr>
        <p:sp>
          <p:nvSpPr>
            <p:cNvPr id="48" name="TextBox 10">
              <a:extLst>
                <a:ext uri="{FF2B5EF4-FFF2-40B4-BE49-F238E27FC236}">
                  <a16:creationId xmlns:a16="http://schemas.microsoft.com/office/drawing/2014/main" id="{CBC7D5A2-10E1-4C69-BCB4-404D5FA05C24}"/>
                </a:ext>
              </a:extLst>
            </p:cNvPr>
            <p:cNvSpPr txBox="1"/>
            <p:nvPr/>
          </p:nvSpPr>
          <p:spPr>
            <a:xfrm>
              <a:off x="301552" y="2720099"/>
              <a:ext cx="2937345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Text Here</a:t>
              </a:r>
            </a:p>
          </p:txBody>
        </p:sp>
        <p:sp>
          <p:nvSpPr>
            <p:cNvPr id="49" name="TextBox 11">
              <a:extLst>
                <a:ext uri="{FF2B5EF4-FFF2-40B4-BE49-F238E27FC236}">
                  <a16:creationId xmlns:a16="http://schemas.microsoft.com/office/drawing/2014/main" id="{9908A71D-8910-4062-B95E-8A9C2B3E024C}"/>
                </a:ext>
              </a:extLst>
            </p:cNvPr>
            <p:cNvSpPr txBox="1"/>
            <p:nvPr/>
          </p:nvSpPr>
          <p:spPr>
            <a:xfrm>
              <a:off x="301552" y="3086922"/>
              <a:ext cx="2937345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IN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</a:t>
              </a:r>
              <a:endParaRPr lang="en-US" sz="1200" noProof="1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pic>
        <p:nvPicPr>
          <p:cNvPr id="78" name="Graphic 29" descr="Database with solid fill">
            <a:extLst>
              <a:ext uri="{FF2B5EF4-FFF2-40B4-BE49-F238E27FC236}">
                <a16:creationId xmlns:a16="http://schemas.microsoft.com/office/drawing/2014/main" id="{21996992-0C1D-42A4-A533-241A42BBA0E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11017" y="2393322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CA8E97BB-B78E-4346-AE05-A305069F2D83}"/>
              </a:ext>
            </a:extLst>
          </p:cNvPr>
          <p:cNvGrpSpPr/>
          <p:nvPr/>
        </p:nvGrpSpPr>
        <p:grpSpPr>
          <a:xfrm>
            <a:off x="7647072" y="2057264"/>
            <a:ext cx="1672698" cy="2743472"/>
            <a:chOff x="7647072" y="2057264"/>
            <a:chExt cx="1672698" cy="2743472"/>
          </a:xfrm>
        </p:grpSpPr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9FB32C3A-49FE-BB4F-A299-1B9ADDB56D92}"/>
                </a:ext>
              </a:extLst>
            </p:cNvPr>
            <p:cNvSpPr/>
            <p:nvPr/>
          </p:nvSpPr>
          <p:spPr>
            <a:xfrm>
              <a:off x="7647072" y="2057264"/>
              <a:ext cx="1672698" cy="2743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2" extrusionOk="0">
                  <a:moveTo>
                    <a:pt x="21600" y="16704"/>
                  </a:moveTo>
                  <a:lnTo>
                    <a:pt x="3991" y="20817"/>
                  </a:lnTo>
                  <a:cubicBezTo>
                    <a:pt x="2070" y="21271"/>
                    <a:pt x="0" y="20426"/>
                    <a:pt x="0" y="19214"/>
                  </a:cubicBezTo>
                  <a:lnTo>
                    <a:pt x="0" y="1728"/>
                  </a:lnTo>
                  <a:cubicBezTo>
                    <a:pt x="0" y="504"/>
                    <a:pt x="2070" y="-329"/>
                    <a:pt x="3991" y="125"/>
                  </a:cubicBezTo>
                  <a:lnTo>
                    <a:pt x="21600" y="4238"/>
                  </a:lnTo>
                  <a:lnTo>
                    <a:pt x="21600" y="16704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6FEE78C-00DB-4E64-89F5-30E63A0BA71F}"/>
                </a:ext>
              </a:extLst>
            </p:cNvPr>
            <p:cNvSpPr/>
            <p:nvPr/>
          </p:nvSpPr>
          <p:spPr>
            <a:xfrm>
              <a:off x="9100106" y="2525660"/>
              <a:ext cx="219664" cy="1806681"/>
            </a:xfrm>
            <a:custGeom>
              <a:avLst/>
              <a:gdLst>
                <a:gd name="connsiteX0" fmla="*/ 0 w 219664"/>
                <a:gd name="connsiteY0" fmla="*/ 0 h 1806681"/>
                <a:gd name="connsiteX1" fmla="*/ 219664 w 219664"/>
                <a:gd name="connsiteY1" fmla="*/ 86796 h 1806681"/>
                <a:gd name="connsiteX2" fmla="*/ 219664 w 219664"/>
                <a:gd name="connsiteY2" fmla="*/ 1719884 h 1806681"/>
                <a:gd name="connsiteX3" fmla="*/ 0 w 219664"/>
                <a:gd name="connsiteY3" fmla="*/ 1806681 h 1806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664" h="1806681">
                  <a:moveTo>
                    <a:pt x="0" y="0"/>
                  </a:moveTo>
                  <a:lnTo>
                    <a:pt x="219664" y="86796"/>
                  </a:lnTo>
                  <a:lnTo>
                    <a:pt x="219664" y="1719884"/>
                  </a:lnTo>
                  <a:lnTo>
                    <a:pt x="0" y="1806681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FD288666-8365-4C01-A2A8-E83AC5B99915}"/>
              </a:ext>
            </a:extLst>
          </p:cNvPr>
          <p:cNvGrpSpPr/>
          <p:nvPr/>
        </p:nvGrpSpPr>
        <p:grpSpPr>
          <a:xfrm>
            <a:off x="7810595" y="2999360"/>
            <a:ext cx="1188720" cy="1567152"/>
            <a:chOff x="301552" y="2720099"/>
            <a:chExt cx="2937346" cy="1567152"/>
          </a:xfrm>
        </p:grpSpPr>
        <p:sp>
          <p:nvSpPr>
            <p:cNvPr id="71" name="TextBox 22">
              <a:extLst>
                <a:ext uri="{FF2B5EF4-FFF2-40B4-BE49-F238E27FC236}">
                  <a16:creationId xmlns:a16="http://schemas.microsoft.com/office/drawing/2014/main" id="{9EAB37F2-8EC6-49E0-A0E6-7558BF9146AF}"/>
                </a:ext>
              </a:extLst>
            </p:cNvPr>
            <p:cNvSpPr txBox="1"/>
            <p:nvPr/>
          </p:nvSpPr>
          <p:spPr>
            <a:xfrm>
              <a:off x="301552" y="2720099"/>
              <a:ext cx="293734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Text Here</a:t>
              </a:r>
            </a:p>
          </p:txBody>
        </p:sp>
        <p:sp>
          <p:nvSpPr>
            <p:cNvPr id="72" name="TextBox 23">
              <a:extLst>
                <a:ext uri="{FF2B5EF4-FFF2-40B4-BE49-F238E27FC236}">
                  <a16:creationId xmlns:a16="http://schemas.microsoft.com/office/drawing/2014/main" id="{3EE332EE-A866-426F-A5A8-345D75897F45}"/>
                </a:ext>
              </a:extLst>
            </p:cNvPr>
            <p:cNvSpPr txBox="1"/>
            <p:nvPr/>
          </p:nvSpPr>
          <p:spPr>
            <a:xfrm>
              <a:off x="301552" y="3086922"/>
              <a:ext cx="2937346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IN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You can type your contents here. Obviously, this graphic will suit your presentation slide</a:t>
              </a:r>
              <a:endParaRPr lang="en-US" sz="1200" noProof="1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pic>
        <p:nvPicPr>
          <p:cNvPr id="79" name="Graphic 30" descr="Gears with solid fill">
            <a:extLst>
              <a:ext uri="{FF2B5EF4-FFF2-40B4-BE49-F238E27FC236}">
                <a16:creationId xmlns:a16="http://schemas.microsoft.com/office/drawing/2014/main" id="{3C53C19D-E270-44A2-9F50-CFCE07D182E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701145" y="2233761"/>
            <a:ext cx="548640" cy="5486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4" name="Shape">
            <a:extLst>
              <a:ext uri="{FF2B5EF4-FFF2-40B4-BE49-F238E27FC236}">
                <a16:creationId xmlns:a16="http://schemas.microsoft.com/office/drawing/2014/main" id="{0A8D5C94-0616-DF48-B0F8-96A76613AFBA}"/>
              </a:ext>
            </a:extLst>
          </p:cNvPr>
          <p:cNvSpPr/>
          <p:nvPr/>
        </p:nvSpPr>
        <p:spPr>
          <a:xfrm>
            <a:off x="9384143" y="1805936"/>
            <a:ext cx="1976822" cy="32461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949" extrusionOk="0">
                <a:moveTo>
                  <a:pt x="18439" y="17455"/>
                </a:moveTo>
                <a:lnTo>
                  <a:pt x="3991" y="20826"/>
                </a:lnTo>
                <a:cubicBezTo>
                  <a:pt x="2077" y="21274"/>
                  <a:pt x="0" y="20442"/>
                  <a:pt x="0" y="19215"/>
                </a:cubicBezTo>
                <a:lnTo>
                  <a:pt x="0" y="1733"/>
                </a:lnTo>
                <a:cubicBezTo>
                  <a:pt x="0" y="517"/>
                  <a:pt x="2077" y="-326"/>
                  <a:pt x="3991" y="122"/>
                </a:cubicBezTo>
                <a:lnTo>
                  <a:pt x="18439" y="3493"/>
                </a:lnTo>
                <a:cubicBezTo>
                  <a:pt x="20354" y="3941"/>
                  <a:pt x="21600" y="5029"/>
                  <a:pt x="21600" y="6245"/>
                </a:cubicBezTo>
                <a:lnTo>
                  <a:pt x="21600" y="14693"/>
                </a:lnTo>
                <a:cubicBezTo>
                  <a:pt x="21600" y="15919"/>
                  <a:pt x="20354" y="17007"/>
                  <a:pt x="18439" y="17455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EC76CBF-CA99-4B46-8B69-288A13E77A75}"/>
              </a:ext>
            </a:extLst>
          </p:cNvPr>
          <p:cNvGrpSpPr/>
          <p:nvPr/>
        </p:nvGrpSpPr>
        <p:grpSpPr>
          <a:xfrm>
            <a:off x="9639131" y="2900606"/>
            <a:ext cx="1645920" cy="1751818"/>
            <a:chOff x="332932" y="2720099"/>
            <a:chExt cx="2982380" cy="1751818"/>
          </a:xfrm>
        </p:grpSpPr>
        <p:sp>
          <p:nvSpPr>
            <p:cNvPr id="74" name="TextBox 25">
              <a:extLst>
                <a:ext uri="{FF2B5EF4-FFF2-40B4-BE49-F238E27FC236}">
                  <a16:creationId xmlns:a16="http://schemas.microsoft.com/office/drawing/2014/main" id="{DEFD47E8-DFAF-4B55-B76C-07B6727F99DC}"/>
                </a:ext>
              </a:extLst>
            </p:cNvPr>
            <p:cNvSpPr txBox="1"/>
            <p:nvPr/>
          </p:nvSpPr>
          <p:spPr>
            <a:xfrm>
              <a:off x="332932" y="2720099"/>
              <a:ext cx="29823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bg1"/>
                  </a:solidFill>
                </a:rPr>
                <a:t>Text Here</a:t>
              </a:r>
            </a:p>
          </p:txBody>
        </p:sp>
        <p:sp>
          <p:nvSpPr>
            <p:cNvPr id="75" name="TextBox 26">
              <a:extLst>
                <a:ext uri="{FF2B5EF4-FFF2-40B4-BE49-F238E27FC236}">
                  <a16:creationId xmlns:a16="http://schemas.microsoft.com/office/drawing/2014/main" id="{1D3662E8-0F67-4773-A7DA-ADC905DB7E58}"/>
                </a:ext>
              </a:extLst>
            </p:cNvPr>
            <p:cNvSpPr txBox="1"/>
            <p:nvPr/>
          </p:nvSpPr>
          <p:spPr>
            <a:xfrm>
              <a:off x="332932" y="3086922"/>
              <a:ext cx="29823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IN" sz="1200" noProof="1">
                  <a:solidFill>
                    <a:schemeClr val="bg1">
                      <a:lumMod val="85000"/>
                    </a:schemeClr>
                  </a:solidFill>
                </a:rPr>
                <a:t>You can type your contents here. Obviously, this graphic will suit your presentation slide to discuss with your audience.  </a:t>
              </a:r>
              <a:r>
                <a:rPr lang="en-US" sz="1200" noProof="1">
                  <a:solidFill>
                    <a:schemeClr val="bg1">
                      <a:lumMod val="85000"/>
                    </a:schemeClr>
                  </a:solidFill>
                </a:rPr>
                <a:t> pharetra proin egestas arcu. </a:t>
              </a:r>
            </a:p>
          </p:txBody>
        </p:sp>
      </p:grpSp>
      <p:pic>
        <p:nvPicPr>
          <p:cNvPr id="80" name="Graphic 31" descr="Lightbulb with solid fill">
            <a:extLst>
              <a:ext uri="{FF2B5EF4-FFF2-40B4-BE49-F238E27FC236}">
                <a16:creationId xmlns:a16="http://schemas.microsoft.com/office/drawing/2014/main" id="{8930E516-E041-4B58-8E5F-74B0A44CBCE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481940" y="2175869"/>
            <a:ext cx="640080" cy="640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E7F1CB92-45DF-45EA-B737-8F3565371932}"/>
              </a:ext>
            </a:extLst>
          </p:cNvPr>
          <p:cNvGrpSpPr/>
          <p:nvPr/>
        </p:nvGrpSpPr>
        <p:grpSpPr>
          <a:xfrm>
            <a:off x="6128185" y="2236518"/>
            <a:ext cx="1454516" cy="2384965"/>
            <a:chOff x="6128185" y="2236518"/>
            <a:chExt cx="1454516" cy="2384965"/>
          </a:xfrm>
        </p:grpSpPr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37919232-FE2C-044D-8CCE-6D10FC3B6179}"/>
                </a:ext>
              </a:extLst>
            </p:cNvPr>
            <p:cNvSpPr/>
            <p:nvPr/>
          </p:nvSpPr>
          <p:spPr>
            <a:xfrm>
              <a:off x="6128185" y="2236518"/>
              <a:ext cx="1454516" cy="2384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6" extrusionOk="0">
                  <a:moveTo>
                    <a:pt x="21600" y="16715"/>
                  </a:moveTo>
                  <a:lnTo>
                    <a:pt x="4001" y="20823"/>
                  </a:lnTo>
                  <a:cubicBezTo>
                    <a:pt x="2086" y="21273"/>
                    <a:pt x="0" y="20431"/>
                    <a:pt x="0" y="19212"/>
                  </a:cubicBezTo>
                  <a:lnTo>
                    <a:pt x="0" y="1734"/>
                  </a:lnTo>
                  <a:cubicBezTo>
                    <a:pt x="0" y="515"/>
                    <a:pt x="2086" y="-327"/>
                    <a:pt x="4001" y="123"/>
                  </a:cubicBezTo>
                  <a:lnTo>
                    <a:pt x="21600" y="4231"/>
                  </a:lnTo>
                  <a:lnTo>
                    <a:pt x="21600" y="16715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B184A0FC-5949-419F-BBB8-D9B41C51E28B}"/>
                </a:ext>
              </a:extLst>
            </p:cNvPr>
            <p:cNvSpPr/>
            <p:nvPr/>
          </p:nvSpPr>
          <p:spPr>
            <a:xfrm>
              <a:off x="7363890" y="2631908"/>
              <a:ext cx="218811" cy="1594186"/>
            </a:xfrm>
            <a:custGeom>
              <a:avLst/>
              <a:gdLst>
                <a:gd name="connsiteX0" fmla="*/ 0 w 218811"/>
                <a:gd name="connsiteY0" fmla="*/ 0 h 1594186"/>
                <a:gd name="connsiteX1" fmla="*/ 218811 w 218811"/>
                <a:gd name="connsiteY1" fmla="*/ 86363 h 1594186"/>
                <a:gd name="connsiteX2" fmla="*/ 218811 w 218811"/>
                <a:gd name="connsiteY2" fmla="*/ 1507823 h 1594186"/>
                <a:gd name="connsiteX3" fmla="*/ 0 w 218811"/>
                <a:gd name="connsiteY3" fmla="*/ 1594186 h 1594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8811" h="1594186">
                  <a:moveTo>
                    <a:pt x="0" y="0"/>
                  </a:moveTo>
                  <a:lnTo>
                    <a:pt x="218811" y="86363"/>
                  </a:lnTo>
                  <a:lnTo>
                    <a:pt x="218811" y="1507823"/>
                  </a:lnTo>
                  <a:lnTo>
                    <a:pt x="0" y="1594186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CFC4B78-7BAF-4E4E-90F5-9E12F0F4C2CB}"/>
              </a:ext>
            </a:extLst>
          </p:cNvPr>
          <p:cNvGrpSpPr/>
          <p:nvPr/>
        </p:nvGrpSpPr>
        <p:grpSpPr>
          <a:xfrm>
            <a:off x="6254525" y="3039275"/>
            <a:ext cx="1188720" cy="1567152"/>
            <a:chOff x="301552" y="2720099"/>
            <a:chExt cx="2937346" cy="1567152"/>
          </a:xfrm>
        </p:grpSpPr>
        <p:sp>
          <p:nvSpPr>
            <p:cNvPr id="57" name="TextBox 19">
              <a:extLst>
                <a:ext uri="{FF2B5EF4-FFF2-40B4-BE49-F238E27FC236}">
                  <a16:creationId xmlns:a16="http://schemas.microsoft.com/office/drawing/2014/main" id="{8B25918F-1BD0-4DC5-870A-D7ED61FD7C4D}"/>
                </a:ext>
              </a:extLst>
            </p:cNvPr>
            <p:cNvSpPr txBox="1"/>
            <p:nvPr/>
          </p:nvSpPr>
          <p:spPr>
            <a:xfrm>
              <a:off x="301552" y="2720099"/>
              <a:ext cx="293734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Text Here</a:t>
              </a:r>
            </a:p>
          </p:txBody>
        </p:sp>
        <p:sp>
          <p:nvSpPr>
            <p:cNvPr id="58" name="TextBox 20">
              <a:extLst>
                <a:ext uri="{FF2B5EF4-FFF2-40B4-BE49-F238E27FC236}">
                  <a16:creationId xmlns:a16="http://schemas.microsoft.com/office/drawing/2014/main" id="{8F5B8D6F-DAE3-44C3-9B79-7EBC90B26641}"/>
                </a:ext>
              </a:extLst>
            </p:cNvPr>
            <p:cNvSpPr txBox="1"/>
            <p:nvPr/>
          </p:nvSpPr>
          <p:spPr>
            <a:xfrm>
              <a:off x="301552" y="3086922"/>
              <a:ext cx="2937346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IN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You can type your contents here. Obviously, this graphic will suit your presentation slide</a:t>
              </a:r>
              <a:endParaRPr lang="en-US" sz="1200" noProof="1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pic>
        <p:nvPicPr>
          <p:cNvPr id="81" name="Graphic 32" descr="Research with solid fill">
            <a:extLst>
              <a:ext uri="{FF2B5EF4-FFF2-40B4-BE49-F238E27FC236}">
                <a16:creationId xmlns:a16="http://schemas.microsoft.com/office/drawing/2014/main" id="{435F1579-7B9D-4EFE-B06F-3D17E1A277A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167830" y="2333768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78740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6E0E7F7-DE94-45EB-BC47-3EE611BA98EF}"/>
              </a:ext>
            </a:extLst>
          </p:cNvPr>
          <p:cNvGrpSpPr/>
          <p:nvPr/>
        </p:nvGrpSpPr>
        <p:grpSpPr>
          <a:xfrm>
            <a:off x="1116449" y="2353556"/>
            <a:ext cx="1307459" cy="2144333"/>
            <a:chOff x="1116449" y="2353556"/>
            <a:chExt cx="1307459" cy="2144333"/>
          </a:xfrm>
        </p:grpSpPr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DAF576CD-28CA-9947-B458-50622EAE6E5F}"/>
                </a:ext>
              </a:extLst>
            </p:cNvPr>
            <p:cNvSpPr/>
            <p:nvPr/>
          </p:nvSpPr>
          <p:spPr>
            <a:xfrm>
              <a:off x="1116449" y="2353556"/>
              <a:ext cx="1307459" cy="2144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9" extrusionOk="0">
                  <a:moveTo>
                    <a:pt x="21600" y="16703"/>
                  </a:moveTo>
                  <a:lnTo>
                    <a:pt x="4011" y="20812"/>
                  </a:lnTo>
                  <a:cubicBezTo>
                    <a:pt x="2080" y="21269"/>
                    <a:pt x="0" y="20426"/>
                    <a:pt x="0" y="19214"/>
                  </a:cubicBezTo>
                  <a:lnTo>
                    <a:pt x="0" y="1724"/>
                  </a:lnTo>
                  <a:cubicBezTo>
                    <a:pt x="0" y="512"/>
                    <a:pt x="2080" y="-331"/>
                    <a:pt x="4011" y="126"/>
                  </a:cubicBezTo>
                  <a:lnTo>
                    <a:pt x="21600" y="4235"/>
                  </a:lnTo>
                  <a:lnTo>
                    <a:pt x="21600" y="16703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833D62E-0EB5-43DC-8173-6CA3DAA92A60}"/>
                </a:ext>
              </a:extLst>
            </p:cNvPr>
            <p:cNvSpPr/>
            <p:nvPr/>
          </p:nvSpPr>
          <p:spPr>
            <a:xfrm>
              <a:off x="2217420" y="2705645"/>
              <a:ext cx="206488" cy="1440053"/>
            </a:xfrm>
            <a:custGeom>
              <a:avLst/>
              <a:gdLst>
                <a:gd name="connsiteX0" fmla="*/ 0 w 206488"/>
                <a:gd name="connsiteY0" fmla="*/ 0 h 1440053"/>
                <a:gd name="connsiteX1" fmla="*/ 206488 w 206488"/>
                <a:gd name="connsiteY1" fmla="*/ 81611 h 1440053"/>
                <a:gd name="connsiteX2" fmla="*/ 206488 w 206488"/>
                <a:gd name="connsiteY2" fmla="*/ 1358441 h 1440053"/>
                <a:gd name="connsiteX3" fmla="*/ 0 w 206488"/>
                <a:gd name="connsiteY3" fmla="*/ 1440053 h 1440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6488" h="1440053">
                  <a:moveTo>
                    <a:pt x="0" y="0"/>
                  </a:moveTo>
                  <a:lnTo>
                    <a:pt x="206488" y="81611"/>
                  </a:lnTo>
                  <a:lnTo>
                    <a:pt x="206488" y="1358441"/>
                  </a:lnTo>
                  <a:lnTo>
                    <a:pt x="0" y="1440053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9099526-CDCD-4B06-97EC-4E0081B6941E}"/>
              </a:ext>
            </a:extLst>
          </p:cNvPr>
          <p:cNvGrpSpPr/>
          <p:nvPr/>
        </p:nvGrpSpPr>
        <p:grpSpPr>
          <a:xfrm>
            <a:off x="2498223" y="2111435"/>
            <a:ext cx="1601975" cy="2628575"/>
            <a:chOff x="2498223" y="2111435"/>
            <a:chExt cx="1601975" cy="2628575"/>
          </a:xfrm>
        </p:grpSpPr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F01C86D8-F3FC-6647-8D7B-87A293F67F1F}"/>
                </a:ext>
              </a:extLst>
            </p:cNvPr>
            <p:cNvSpPr/>
            <p:nvPr/>
          </p:nvSpPr>
          <p:spPr>
            <a:xfrm>
              <a:off x="2498223" y="2111435"/>
              <a:ext cx="1601975" cy="2628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6" extrusionOk="0">
                  <a:moveTo>
                    <a:pt x="21600" y="16718"/>
                  </a:moveTo>
                  <a:lnTo>
                    <a:pt x="4001" y="20823"/>
                  </a:lnTo>
                  <a:cubicBezTo>
                    <a:pt x="2086" y="21273"/>
                    <a:pt x="0" y="20432"/>
                    <a:pt x="0" y="19213"/>
                  </a:cubicBezTo>
                  <a:lnTo>
                    <a:pt x="0" y="1733"/>
                  </a:lnTo>
                  <a:cubicBezTo>
                    <a:pt x="0" y="514"/>
                    <a:pt x="2086" y="-327"/>
                    <a:pt x="4001" y="123"/>
                  </a:cubicBezTo>
                  <a:lnTo>
                    <a:pt x="21600" y="4228"/>
                  </a:lnTo>
                  <a:lnTo>
                    <a:pt x="21600" y="16718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9A66D7B-BC71-4B54-97F7-47ABA37B99E3}"/>
                </a:ext>
              </a:extLst>
            </p:cNvPr>
            <p:cNvSpPr/>
            <p:nvPr/>
          </p:nvSpPr>
          <p:spPr>
            <a:xfrm>
              <a:off x="3890023" y="2559068"/>
              <a:ext cx="210175" cy="1733310"/>
            </a:xfrm>
            <a:custGeom>
              <a:avLst/>
              <a:gdLst>
                <a:gd name="connsiteX0" fmla="*/ 0 w 210175"/>
                <a:gd name="connsiteY0" fmla="*/ 0 h 1733310"/>
                <a:gd name="connsiteX1" fmla="*/ 210175 w 210175"/>
                <a:gd name="connsiteY1" fmla="*/ 82951 h 1733310"/>
                <a:gd name="connsiteX2" fmla="*/ 210175 w 210175"/>
                <a:gd name="connsiteY2" fmla="*/ 1650358 h 1733310"/>
                <a:gd name="connsiteX3" fmla="*/ 0 w 210175"/>
                <a:gd name="connsiteY3" fmla="*/ 1733310 h 1733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0175" h="1733310">
                  <a:moveTo>
                    <a:pt x="0" y="0"/>
                  </a:moveTo>
                  <a:lnTo>
                    <a:pt x="210175" y="82951"/>
                  </a:lnTo>
                  <a:lnTo>
                    <a:pt x="210175" y="1650358"/>
                  </a:lnTo>
                  <a:lnTo>
                    <a:pt x="0" y="173331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E79E2CCD-B055-408C-94D5-C8E1DD42ABED}"/>
              </a:ext>
            </a:extLst>
          </p:cNvPr>
          <p:cNvGrpSpPr/>
          <p:nvPr/>
        </p:nvGrpSpPr>
        <p:grpSpPr>
          <a:xfrm>
            <a:off x="4174513" y="1895909"/>
            <a:ext cx="1865459" cy="3059627"/>
            <a:chOff x="4174513" y="1895909"/>
            <a:chExt cx="1865459" cy="3059627"/>
          </a:xfrm>
        </p:grpSpPr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419B1B78-A6E6-C14A-8092-D6D5B6B2C4D7}"/>
                </a:ext>
              </a:extLst>
            </p:cNvPr>
            <p:cNvSpPr/>
            <p:nvPr/>
          </p:nvSpPr>
          <p:spPr>
            <a:xfrm>
              <a:off x="4174513" y="1895909"/>
              <a:ext cx="1865459" cy="3059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2" extrusionOk="0">
                  <a:moveTo>
                    <a:pt x="21600" y="16704"/>
                  </a:moveTo>
                  <a:lnTo>
                    <a:pt x="3991" y="20817"/>
                  </a:lnTo>
                  <a:cubicBezTo>
                    <a:pt x="2070" y="21271"/>
                    <a:pt x="0" y="20426"/>
                    <a:pt x="0" y="19214"/>
                  </a:cubicBezTo>
                  <a:lnTo>
                    <a:pt x="0" y="1728"/>
                  </a:lnTo>
                  <a:cubicBezTo>
                    <a:pt x="0" y="504"/>
                    <a:pt x="2070" y="-329"/>
                    <a:pt x="3991" y="125"/>
                  </a:cubicBezTo>
                  <a:lnTo>
                    <a:pt x="21600" y="4238"/>
                  </a:lnTo>
                  <a:lnTo>
                    <a:pt x="21600" y="16704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A12038D-8925-4CC6-BD8A-E48EEDAD98F0}"/>
                </a:ext>
              </a:extLst>
            </p:cNvPr>
            <p:cNvSpPr/>
            <p:nvPr/>
          </p:nvSpPr>
          <p:spPr>
            <a:xfrm>
              <a:off x="5810277" y="2424321"/>
              <a:ext cx="229695" cy="2002803"/>
            </a:xfrm>
            <a:custGeom>
              <a:avLst/>
              <a:gdLst>
                <a:gd name="connsiteX0" fmla="*/ 0 w 229695"/>
                <a:gd name="connsiteY0" fmla="*/ 0 h 2002803"/>
                <a:gd name="connsiteX1" fmla="*/ 229695 w 229695"/>
                <a:gd name="connsiteY1" fmla="*/ 90760 h 2002803"/>
                <a:gd name="connsiteX2" fmla="*/ 229695 w 229695"/>
                <a:gd name="connsiteY2" fmla="*/ 1912043 h 2002803"/>
                <a:gd name="connsiteX3" fmla="*/ 0 w 229695"/>
                <a:gd name="connsiteY3" fmla="*/ 2002803 h 2002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695" h="2002803">
                  <a:moveTo>
                    <a:pt x="0" y="0"/>
                  </a:moveTo>
                  <a:lnTo>
                    <a:pt x="229695" y="90760"/>
                  </a:lnTo>
                  <a:lnTo>
                    <a:pt x="229695" y="1912043"/>
                  </a:lnTo>
                  <a:lnTo>
                    <a:pt x="0" y="2002803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14DBBBC-8763-4531-AF99-D08CCBC3364A}"/>
              </a:ext>
            </a:extLst>
          </p:cNvPr>
          <p:cNvGrpSpPr/>
          <p:nvPr/>
        </p:nvGrpSpPr>
        <p:grpSpPr>
          <a:xfrm>
            <a:off x="6114287" y="1598192"/>
            <a:ext cx="2226446" cy="3655060"/>
            <a:chOff x="6114287" y="1598192"/>
            <a:chExt cx="2226446" cy="3655060"/>
          </a:xfrm>
        </p:grpSpPr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FF78DE51-BB6A-D64A-B9D8-E33741C8C7AB}"/>
                </a:ext>
              </a:extLst>
            </p:cNvPr>
            <p:cNvSpPr/>
            <p:nvPr/>
          </p:nvSpPr>
          <p:spPr>
            <a:xfrm>
              <a:off x="6114287" y="1598192"/>
              <a:ext cx="2226446" cy="3655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4" extrusionOk="0">
                  <a:moveTo>
                    <a:pt x="18442" y="17462"/>
                  </a:moveTo>
                  <a:lnTo>
                    <a:pt x="3995" y="20834"/>
                  </a:lnTo>
                  <a:cubicBezTo>
                    <a:pt x="2076" y="21277"/>
                    <a:pt x="0" y="20442"/>
                    <a:pt x="0" y="19225"/>
                  </a:cubicBezTo>
                  <a:lnTo>
                    <a:pt x="0" y="1729"/>
                  </a:lnTo>
                  <a:cubicBezTo>
                    <a:pt x="0" y="512"/>
                    <a:pt x="2076" y="-323"/>
                    <a:pt x="3995" y="120"/>
                  </a:cubicBezTo>
                  <a:lnTo>
                    <a:pt x="18442" y="3492"/>
                  </a:lnTo>
                  <a:cubicBezTo>
                    <a:pt x="20361" y="3935"/>
                    <a:pt x="21600" y="5028"/>
                    <a:pt x="21600" y="6245"/>
                  </a:cubicBezTo>
                  <a:lnTo>
                    <a:pt x="21600" y="14699"/>
                  </a:lnTo>
                  <a:cubicBezTo>
                    <a:pt x="21600" y="15926"/>
                    <a:pt x="20344" y="17019"/>
                    <a:pt x="18442" y="1746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F16CE09-5CBD-4AEB-B842-E4E559912480}"/>
                </a:ext>
              </a:extLst>
            </p:cNvPr>
            <p:cNvSpPr/>
            <p:nvPr/>
          </p:nvSpPr>
          <p:spPr>
            <a:xfrm>
              <a:off x="8134244" y="2274586"/>
              <a:ext cx="206489" cy="2301780"/>
            </a:xfrm>
            <a:custGeom>
              <a:avLst/>
              <a:gdLst>
                <a:gd name="connsiteX0" fmla="*/ 0 w 206489"/>
                <a:gd name="connsiteY0" fmla="*/ 0 h 2301780"/>
                <a:gd name="connsiteX1" fmla="*/ 15285 w 206489"/>
                <a:gd name="connsiteY1" fmla="*/ 10505 h 2301780"/>
                <a:gd name="connsiteX2" fmla="*/ 206489 w 206489"/>
                <a:gd name="connsiteY2" fmla="*/ 412938 h 2301780"/>
                <a:gd name="connsiteX3" fmla="*/ 206489 w 206489"/>
                <a:gd name="connsiteY3" fmla="*/ 1887590 h 2301780"/>
                <a:gd name="connsiteX4" fmla="*/ 14545 w 206489"/>
                <a:gd name="connsiteY4" fmla="*/ 2291740 h 2301780"/>
                <a:gd name="connsiteX5" fmla="*/ 0 w 206489"/>
                <a:gd name="connsiteY5" fmla="*/ 2301780 h 2301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6489" h="2301780">
                  <a:moveTo>
                    <a:pt x="0" y="0"/>
                  </a:moveTo>
                  <a:lnTo>
                    <a:pt x="15285" y="10505"/>
                  </a:lnTo>
                  <a:cubicBezTo>
                    <a:pt x="134652" y="106678"/>
                    <a:pt x="206489" y="253724"/>
                    <a:pt x="206489" y="412938"/>
                  </a:cubicBezTo>
                  <a:lnTo>
                    <a:pt x="206489" y="1887590"/>
                  </a:lnTo>
                  <a:cubicBezTo>
                    <a:pt x="206489" y="2048112"/>
                    <a:pt x="133666" y="2195486"/>
                    <a:pt x="14545" y="2291740"/>
                  </a:cubicBezTo>
                  <a:lnTo>
                    <a:pt x="0" y="230178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Perspective Text Boxes – Slide Template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C70AC09-9AAC-1547-BB58-9C6A2F8A0E3F}"/>
              </a:ext>
            </a:extLst>
          </p:cNvPr>
          <p:cNvGrpSpPr/>
          <p:nvPr/>
        </p:nvGrpSpPr>
        <p:grpSpPr>
          <a:xfrm>
            <a:off x="1276824" y="3264532"/>
            <a:ext cx="1156287" cy="828488"/>
            <a:chOff x="332936" y="2720099"/>
            <a:chExt cx="2975111" cy="828488"/>
          </a:xfrm>
        </p:grpSpPr>
        <p:sp>
          <p:nvSpPr>
            <p:cNvPr id="49" name="TextBox 8">
              <a:extLst>
                <a:ext uri="{FF2B5EF4-FFF2-40B4-BE49-F238E27FC236}">
                  <a16:creationId xmlns:a16="http://schemas.microsoft.com/office/drawing/2014/main" id="{35380D03-1C09-D347-900E-230D1508A941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Text Here</a:t>
              </a:r>
            </a:p>
          </p:txBody>
        </p:sp>
        <p:sp>
          <p:nvSpPr>
            <p:cNvPr id="50" name="TextBox 9">
              <a:extLst>
                <a:ext uri="{FF2B5EF4-FFF2-40B4-BE49-F238E27FC236}">
                  <a16:creationId xmlns:a16="http://schemas.microsoft.com/office/drawing/2014/main" id="{608E11B1-8B52-9849-88E3-2BC6F4D93014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IN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</a:t>
              </a:r>
              <a:endParaRPr lang="en-US" sz="1200" noProof="1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41015D4-D966-4149-A526-6763C672FC8D}"/>
              </a:ext>
            </a:extLst>
          </p:cNvPr>
          <p:cNvGrpSpPr/>
          <p:nvPr/>
        </p:nvGrpSpPr>
        <p:grpSpPr>
          <a:xfrm>
            <a:off x="2773674" y="3079866"/>
            <a:ext cx="1156287" cy="1567152"/>
            <a:chOff x="332936" y="2720099"/>
            <a:chExt cx="2975111" cy="1567152"/>
          </a:xfrm>
        </p:grpSpPr>
        <p:sp>
          <p:nvSpPr>
            <p:cNvPr id="47" name="TextBox 11">
              <a:extLst>
                <a:ext uri="{FF2B5EF4-FFF2-40B4-BE49-F238E27FC236}">
                  <a16:creationId xmlns:a16="http://schemas.microsoft.com/office/drawing/2014/main" id="{A767341E-31DE-E848-85E7-30FA8E751CA4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bg1"/>
                  </a:solidFill>
                </a:rPr>
                <a:t>Text Here</a:t>
              </a:r>
            </a:p>
          </p:txBody>
        </p:sp>
        <p:sp>
          <p:nvSpPr>
            <p:cNvPr id="48" name="TextBox 12">
              <a:extLst>
                <a:ext uri="{FF2B5EF4-FFF2-40B4-BE49-F238E27FC236}">
                  <a16:creationId xmlns:a16="http://schemas.microsoft.com/office/drawing/2014/main" id="{79AE901B-C6C7-B24E-AD3E-545021798BA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IN" sz="1200" noProof="1">
                  <a:solidFill>
                    <a:schemeClr val="bg1"/>
                  </a:solidFill>
                </a:rPr>
                <a:t>You can type your contents here. Obviously, this graphic will suit your presentation slide</a:t>
              </a:r>
              <a:endParaRPr lang="en-US" sz="1200" noProof="1">
                <a:solidFill>
                  <a:schemeClr val="bg1"/>
                </a:solidFill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22EE894-CF6A-784C-A2F5-F8594F7B87BC}"/>
              </a:ext>
            </a:extLst>
          </p:cNvPr>
          <p:cNvGrpSpPr/>
          <p:nvPr/>
        </p:nvGrpSpPr>
        <p:grpSpPr>
          <a:xfrm>
            <a:off x="4365806" y="2910348"/>
            <a:ext cx="1552352" cy="1382486"/>
            <a:chOff x="332936" y="2720099"/>
            <a:chExt cx="2975111" cy="1382486"/>
          </a:xfrm>
        </p:grpSpPr>
        <p:sp>
          <p:nvSpPr>
            <p:cNvPr id="45" name="TextBox 14">
              <a:extLst>
                <a:ext uri="{FF2B5EF4-FFF2-40B4-BE49-F238E27FC236}">
                  <a16:creationId xmlns:a16="http://schemas.microsoft.com/office/drawing/2014/main" id="{0B9075EE-9BEC-F449-846A-6904B9304F88}"/>
                </a:ext>
              </a:extLst>
            </p:cNvPr>
            <p:cNvSpPr txBox="1"/>
            <p:nvPr/>
          </p:nvSpPr>
          <p:spPr>
            <a:xfrm>
              <a:off x="332936" y="2720099"/>
              <a:ext cx="2926081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Text Here</a:t>
              </a:r>
            </a:p>
          </p:txBody>
        </p:sp>
        <p:sp>
          <p:nvSpPr>
            <p:cNvPr id="46" name="TextBox 15">
              <a:extLst>
                <a:ext uri="{FF2B5EF4-FFF2-40B4-BE49-F238E27FC236}">
                  <a16:creationId xmlns:a16="http://schemas.microsoft.com/office/drawing/2014/main" id="{684EB56A-4AF1-624C-9644-E923ED023F7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IN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You can type your contents here. Obviously, this graphic will suit your presentation slide</a:t>
              </a:r>
              <a:endParaRPr lang="en-US" sz="1200" noProof="1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19679C9-08F1-BC49-BADD-DAB209CE3EB1}"/>
              </a:ext>
            </a:extLst>
          </p:cNvPr>
          <p:cNvGrpSpPr/>
          <p:nvPr/>
        </p:nvGrpSpPr>
        <p:grpSpPr>
          <a:xfrm>
            <a:off x="6280666" y="2910348"/>
            <a:ext cx="1935707" cy="1382486"/>
            <a:chOff x="332936" y="2720099"/>
            <a:chExt cx="2975111" cy="1382486"/>
          </a:xfrm>
        </p:grpSpPr>
        <p:sp>
          <p:nvSpPr>
            <p:cNvPr id="43" name="TextBox 17">
              <a:extLst>
                <a:ext uri="{FF2B5EF4-FFF2-40B4-BE49-F238E27FC236}">
                  <a16:creationId xmlns:a16="http://schemas.microsoft.com/office/drawing/2014/main" id="{94A02986-CFC9-0C48-A6AD-603B98703F4E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Text Here</a:t>
              </a:r>
            </a:p>
          </p:txBody>
        </p:sp>
        <p:sp>
          <p:nvSpPr>
            <p:cNvPr id="44" name="TextBox 18">
              <a:extLst>
                <a:ext uri="{FF2B5EF4-FFF2-40B4-BE49-F238E27FC236}">
                  <a16:creationId xmlns:a16="http://schemas.microsoft.com/office/drawing/2014/main" id="{CDBD2037-3B71-024C-ABF0-2D789AC7AAB5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IN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type your contents here. Obviously, this graphic will suit your presentation slide to discuss with your audience.  </a:t>
              </a:r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pharetra proin egestas arcu. </a:t>
              </a:r>
            </a:p>
          </p:txBody>
        </p:sp>
      </p:grpSp>
      <p:pic>
        <p:nvPicPr>
          <p:cNvPr id="39" name="Graphic 19" descr="Bar graph with upward trend with solid fill">
            <a:extLst>
              <a:ext uri="{FF2B5EF4-FFF2-40B4-BE49-F238E27FC236}">
                <a16:creationId xmlns:a16="http://schemas.microsoft.com/office/drawing/2014/main" id="{1EC9D37F-CCA7-CA4E-A234-3ED61F30BD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85867" y="2193308"/>
            <a:ext cx="731520" cy="7315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0" name="Graphic 20" descr="Bullseye with solid fill">
            <a:extLst>
              <a:ext uri="{FF2B5EF4-FFF2-40B4-BE49-F238E27FC236}">
                <a16:creationId xmlns:a16="http://schemas.microsoft.com/office/drawing/2014/main" id="{3045E150-EBEA-5646-821F-28CD8514E8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83210" y="2234373"/>
            <a:ext cx="640080" cy="640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1" name="Graphic 21" descr="Database with solid fill">
            <a:extLst>
              <a:ext uri="{FF2B5EF4-FFF2-40B4-BE49-F238E27FC236}">
                <a16:creationId xmlns:a16="http://schemas.microsoft.com/office/drawing/2014/main" id="{0665ED4F-43D4-6847-BDB0-4E40A8DCF74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237589" y="2619860"/>
            <a:ext cx="365760" cy="3657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2" name="Graphic 24" descr="Research with solid fill">
            <a:extLst>
              <a:ext uri="{FF2B5EF4-FFF2-40B4-BE49-F238E27FC236}">
                <a16:creationId xmlns:a16="http://schemas.microsoft.com/office/drawing/2014/main" id="{E74868F6-A4E5-CA47-B966-9D89781DC2A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666576" y="2280093"/>
            <a:ext cx="548640" cy="5486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6" name="Shape">
            <a:extLst>
              <a:ext uri="{FF2B5EF4-FFF2-40B4-BE49-F238E27FC236}">
                <a16:creationId xmlns:a16="http://schemas.microsoft.com/office/drawing/2014/main" id="{6C22CEC3-CA32-4BE2-ADD5-9C48B87648D8}"/>
              </a:ext>
            </a:extLst>
          </p:cNvPr>
          <p:cNvSpPr/>
          <p:nvPr/>
        </p:nvSpPr>
        <p:spPr>
          <a:xfrm>
            <a:off x="8415047" y="1241904"/>
            <a:ext cx="2660505" cy="4367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954" extrusionOk="0">
                <a:moveTo>
                  <a:pt x="18442" y="17462"/>
                </a:moveTo>
                <a:lnTo>
                  <a:pt x="3995" y="20834"/>
                </a:lnTo>
                <a:cubicBezTo>
                  <a:pt x="2076" y="21277"/>
                  <a:pt x="0" y="20442"/>
                  <a:pt x="0" y="19225"/>
                </a:cubicBezTo>
                <a:lnTo>
                  <a:pt x="0" y="1729"/>
                </a:lnTo>
                <a:cubicBezTo>
                  <a:pt x="0" y="512"/>
                  <a:pt x="2076" y="-323"/>
                  <a:pt x="3995" y="120"/>
                </a:cubicBezTo>
                <a:lnTo>
                  <a:pt x="18442" y="3492"/>
                </a:lnTo>
                <a:cubicBezTo>
                  <a:pt x="20361" y="3935"/>
                  <a:pt x="21600" y="5028"/>
                  <a:pt x="21600" y="6245"/>
                </a:cubicBezTo>
                <a:lnTo>
                  <a:pt x="21600" y="14699"/>
                </a:lnTo>
                <a:cubicBezTo>
                  <a:pt x="21600" y="15926"/>
                  <a:pt x="20344" y="17019"/>
                  <a:pt x="18442" y="1746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2F80EF4-D7FC-44F4-8419-C895A335E063}"/>
              </a:ext>
            </a:extLst>
          </p:cNvPr>
          <p:cNvGrpSpPr/>
          <p:nvPr/>
        </p:nvGrpSpPr>
        <p:grpSpPr>
          <a:xfrm>
            <a:off x="8870817" y="2460758"/>
            <a:ext cx="1645920" cy="1751818"/>
            <a:chOff x="332932" y="2720099"/>
            <a:chExt cx="2982380" cy="1751818"/>
          </a:xfrm>
        </p:grpSpPr>
        <p:sp>
          <p:nvSpPr>
            <p:cNvPr id="34" name="TextBox 25">
              <a:extLst>
                <a:ext uri="{FF2B5EF4-FFF2-40B4-BE49-F238E27FC236}">
                  <a16:creationId xmlns:a16="http://schemas.microsoft.com/office/drawing/2014/main" id="{F51346B1-E148-4642-9617-CB28A1D4AE1D}"/>
                </a:ext>
              </a:extLst>
            </p:cNvPr>
            <p:cNvSpPr txBox="1"/>
            <p:nvPr/>
          </p:nvSpPr>
          <p:spPr>
            <a:xfrm>
              <a:off x="332932" y="2720099"/>
              <a:ext cx="29823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Text Here</a:t>
              </a:r>
            </a:p>
          </p:txBody>
        </p:sp>
        <p:sp>
          <p:nvSpPr>
            <p:cNvPr id="57" name="TextBox 26">
              <a:extLst>
                <a:ext uri="{FF2B5EF4-FFF2-40B4-BE49-F238E27FC236}">
                  <a16:creationId xmlns:a16="http://schemas.microsoft.com/office/drawing/2014/main" id="{073CCB1F-2137-4FFE-8AF7-2765683507E9}"/>
                </a:ext>
              </a:extLst>
            </p:cNvPr>
            <p:cNvSpPr txBox="1"/>
            <p:nvPr/>
          </p:nvSpPr>
          <p:spPr>
            <a:xfrm>
              <a:off x="332932" y="3086922"/>
              <a:ext cx="29823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IN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type your contents here. Obviously, this graphic will suit your presentation slide to discuss with your audience.  </a:t>
              </a:r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pharetra proin egestas arcu. </a:t>
              </a:r>
            </a:p>
          </p:txBody>
        </p:sp>
      </p:grpSp>
      <p:pic>
        <p:nvPicPr>
          <p:cNvPr id="58" name="Graphic 31" descr="Lightbulb with solid fill">
            <a:extLst>
              <a:ext uri="{FF2B5EF4-FFF2-40B4-BE49-F238E27FC236}">
                <a16:creationId xmlns:a16="http://schemas.microsoft.com/office/drawing/2014/main" id="{4A8C1FB4-E9CF-4751-AA49-36418830B7C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640926" y="1637798"/>
            <a:ext cx="822960" cy="8229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55587916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0</TotalTime>
  <Words>334</Words>
  <Application>Microsoft Office PowerPoint</Application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Perspective Text Boxes – Slide Template</vt:lpstr>
      <vt:lpstr>Perspective Text Boxes – Slide Template</vt:lpstr>
      <vt:lpstr>Perspective Text Boxes – Slide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2022-02-24T08:38:08Z</dcterms:created>
  <dcterms:modified xsi:type="dcterms:W3CDTF">2022-02-24T08:40:17Z</dcterms:modified>
  <cp:category/>
</cp:coreProperties>
</file>