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6"/>
  </p:notesMasterIdLst>
  <p:sldIdLst>
    <p:sldId id="357" r:id="rId3"/>
    <p:sldId id="358" r:id="rId4"/>
    <p:sldId id="3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4291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2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6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7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3.svg"/><Relationship Id="rId4" Type="http://schemas.openxmlformats.org/officeDocument/2006/relationships/image" Target="../media/image3.svg"/><Relationship Id="rId9" Type="http://schemas.openxmlformats.org/officeDocument/2006/relationships/image" Target="../media/image12.png"/><Relationship Id="rId1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6E0E7F7-DE94-45EB-BC47-3EE611BA98EF}"/>
              </a:ext>
            </a:extLst>
          </p:cNvPr>
          <p:cNvGrpSpPr/>
          <p:nvPr/>
        </p:nvGrpSpPr>
        <p:grpSpPr>
          <a:xfrm>
            <a:off x="837337" y="2622417"/>
            <a:ext cx="980594" cy="1608250"/>
            <a:chOff x="1116449" y="2353556"/>
            <a:chExt cx="1307459" cy="214433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AF576CD-28CA-9947-B458-50622EAE6E5F}"/>
                </a:ext>
              </a:extLst>
            </p:cNvPr>
            <p:cNvSpPr/>
            <p:nvPr/>
          </p:nvSpPr>
          <p:spPr>
            <a:xfrm>
              <a:off x="1116449" y="2353556"/>
              <a:ext cx="1307459" cy="2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extrusionOk="0">
                  <a:moveTo>
                    <a:pt x="21600" y="16703"/>
                  </a:moveTo>
                  <a:lnTo>
                    <a:pt x="4011" y="20812"/>
                  </a:lnTo>
                  <a:cubicBezTo>
                    <a:pt x="2080" y="21269"/>
                    <a:pt x="0" y="20426"/>
                    <a:pt x="0" y="19214"/>
                  </a:cubicBezTo>
                  <a:lnTo>
                    <a:pt x="0" y="1724"/>
                  </a:lnTo>
                  <a:cubicBezTo>
                    <a:pt x="0" y="512"/>
                    <a:pt x="2080" y="-331"/>
                    <a:pt x="4011" y="126"/>
                  </a:cubicBezTo>
                  <a:lnTo>
                    <a:pt x="21600" y="4235"/>
                  </a:lnTo>
                  <a:lnTo>
                    <a:pt x="21600" y="1670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833D62E-0EB5-43DC-8173-6CA3DAA92A60}"/>
                </a:ext>
              </a:extLst>
            </p:cNvPr>
            <p:cNvSpPr/>
            <p:nvPr/>
          </p:nvSpPr>
          <p:spPr>
            <a:xfrm>
              <a:off x="2217420" y="2705645"/>
              <a:ext cx="206488" cy="1440053"/>
            </a:xfrm>
            <a:custGeom>
              <a:avLst/>
              <a:gdLst>
                <a:gd name="connsiteX0" fmla="*/ 0 w 206488"/>
                <a:gd name="connsiteY0" fmla="*/ 0 h 1440053"/>
                <a:gd name="connsiteX1" fmla="*/ 206488 w 206488"/>
                <a:gd name="connsiteY1" fmla="*/ 81611 h 1440053"/>
                <a:gd name="connsiteX2" fmla="*/ 206488 w 206488"/>
                <a:gd name="connsiteY2" fmla="*/ 1358441 h 1440053"/>
                <a:gd name="connsiteX3" fmla="*/ 0 w 206488"/>
                <a:gd name="connsiteY3" fmla="*/ 1440053 h 1440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88" h="1440053">
                  <a:moveTo>
                    <a:pt x="0" y="0"/>
                  </a:moveTo>
                  <a:lnTo>
                    <a:pt x="206488" y="81611"/>
                  </a:lnTo>
                  <a:lnTo>
                    <a:pt x="206488" y="1358441"/>
                  </a:lnTo>
                  <a:lnTo>
                    <a:pt x="0" y="144005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9099526-CDCD-4B06-97EC-4E0081B6941E}"/>
              </a:ext>
            </a:extLst>
          </p:cNvPr>
          <p:cNvGrpSpPr/>
          <p:nvPr/>
        </p:nvGrpSpPr>
        <p:grpSpPr>
          <a:xfrm>
            <a:off x="1873668" y="2440827"/>
            <a:ext cx="1201481" cy="1971431"/>
            <a:chOff x="2498223" y="2111435"/>
            <a:chExt cx="1601975" cy="2628575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01C86D8-F3FC-6647-8D7B-87A293F67F1F}"/>
                </a:ext>
              </a:extLst>
            </p:cNvPr>
            <p:cNvSpPr/>
            <p:nvPr/>
          </p:nvSpPr>
          <p:spPr>
            <a:xfrm>
              <a:off x="2498223" y="2111435"/>
              <a:ext cx="1601975" cy="26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8"/>
                  </a:moveTo>
                  <a:lnTo>
                    <a:pt x="4001" y="20823"/>
                  </a:lnTo>
                  <a:cubicBezTo>
                    <a:pt x="2086" y="21273"/>
                    <a:pt x="0" y="20432"/>
                    <a:pt x="0" y="19213"/>
                  </a:cubicBezTo>
                  <a:lnTo>
                    <a:pt x="0" y="1733"/>
                  </a:lnTo>
                  <a:cubicBezTo>
                    <a:pt x="0" y="514"/>
                    <a:pt x="2086" y="-327"/>
                    <a:pt x="4001" y="123"/>
                  </a:cubicBezTo>
                  <a:lnTo>
                    <a:pt x="21600" y="4228"/>
                  </a:lnTo>
                  <a:lnTo>
                    <a:pt x="21600" y="1671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9A66D7B-BC71-4B54-97F7-47ABA37B99E3}"/>
                </a:ext>
              </a:extLst>
            </p:cNvPr>
            <p:cNvSpPr/>
            <p:nvPr/>
          </p:nvSpPr>
          <p:spPr>
            <a:xfrm>
              <a:off x="3890023" y="2559068"/>
              <a:ext cx="210175" cy="1733310"/>
            </a:xfrm>
            <a:custGeom>
              <a:avLst/>
              <a:gdLst>
                <a:gd name="connsiteX0" fmla="*/ 0 w 210175"/>
                <a:gd name="connsiteY0" fmla="*/ 0 h 1733310"/>
                <a:gd name="connsiteX1" fmla="*/ 210175 w 210175"/>
                <a:gd name="connsiteY1" fmla="*/ 82951 h 1733310"/>
                <a:gd name="connsiteX2" fmla="*/ 210175 w 210175"/>
                <a:gd name="connsiteY2" fmla="*/ 1650358 h 1733310"/>
                <a:gd name="connsiteX3" fmla="*/ 0 w 210175"/>
                <a:gd name="connsiteY3" fmla="*/ 1733310 h 173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175" h="1733310">
                  <a:moveTo>
                    <a:pt x="0" y="0"/>
                  </a:moveTo>
                  <a:lnTo>
                    <a:pt x="210175" y="82951"/>
                  </a:lnTo>
                  <a:lnTo>
                    <a:pt x="210175" y="1650358"/>
                  </a:lnTo>
                  <a:lnTo>
                    <a:pt x="0" y="173331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79E2CCD-B055-408C-94D5-C8E1DD42ABED}"/>
              </a:ext>
            </a:extLst>
          </p:cNvPr>
          <p:cNvGrpSpPr/>
          <p:nvPr/>
        </p:nvGrpSpPr>
        <p:grpSpPr>
          <a:xfrm>
            <a:off x="3130885" y="2279182"/>
            <a:ext cx="1399094" cy="2294720"/>
            <a:chOff x="4174513" y="1895909"/>
            <a:chExt cx="1865459" cy="3059627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19B1B78-A6E6-C14A-8092-D6D5B6B2C4D7}"/>
                </a:ext>
              </a:extLst>
            </p:cNvPr>
            <p:cNvSpPr/>
            <p:nvPr/>
          </p:nvSpPr>
          <p:spPr>
            <a:xfrm>
              <a:off x="4174513" y="1895909"/>
              <a:ext cx="1865459" cy="305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A12038D-8925-4CC6-BD8A-E48EEDAD98F0}"/>
                </a:ext>
              </a:extLst>
            </p:cNvPr>
            <p:cNvSpPr/>
            <p:nvPr/>
          </p:nvSpPr>
          <p:spPr>
            <a:xfrm>
              <a:off x="5810277" y="2424321"/>
              <a:ext cx="229695" cy="2002803"/>
            </a:xfrm>
            <a:custGeom>
              <a:avLst/>
              <a:gdLst>
                <a:gd name="connsiteX0" fmla="*/ 0 w 229695"/>
                <a:gd name="connsiteY0" fmla="*/ 0 h 2002803"/>
                <a:gd name="connsiteX1" fmla="*/ 229695 w 229695"/>
                <a:gd name="connsiteY1" fmla="*/ 90760 h 2002803"/>
                <a:gd name="connsiteX2" fmla="*/ 229695 w 229695"/>
                <a:gd name="connsiteY2" fmla="*/ 1912043 h 2002803"/>
                <a:gd name="connsiteX3" fmla="*/ 0 w 229695"/>
                <a:gd name="connsiteY3" fmla="*/ 2002803 h 200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95" h="2002803">
                  <a:moveTo>
                    <a:pt x="0" y="0"/>
                  </a:moveTo>
                  <a:lnTo>
                    <a:pt x="229695" y="90760"/>
                  </a:lnTo>
                  <a:lnTo>
                    <a:pt x="229695" y="1912043"/>
                  </a:lnTo>
                  <a:lnTo>
                    <a:pt x="0" y="20028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14DBBBC-8763-4531-AF99-D08CCBC3364A}"/>
              </a:ext>
            </a:extLst>
          </p:cNvPr>
          <p:cNvGrpSpPr/>
          <p:nvPr/>
        </p:nvGrpSpPr>
        <p:grpSpPr>
          <a:xfrm>
            <a:off x="4585715" y="2055894"/>
            <a:ext cx="1669835" cy="2741295"/>
            <a:chOff x="6114287" y="1598192"/>
            <a:chExt cx="2226446" cy="365506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F78DE51-BB6A-D64A-B9D8-E33741C8C7AB}"/>
                </a:ext>
              </a:extLst>
            </p:cNvPr>
            <p:cNvSpPr/>
            <p:nvPr/>
          </p:nvSpPr>
          <p:spPr>
            <a:xfrm>
              <a:off x="6114287" y="1598192"/>
              <a:ext cx="2226446" cy="365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extrusionOk="0">
                  <a:moveTo>
                    <a:pt x="18442" y="17462"/>
                  </a:moveTo>
                  <a:lnTo>
                    <a:pt x="3995" y="20834"/>
                  </a:lnTo>
                  <a:cubicBezTo>
                    <a:pt x="2076" y="21277"/>
                    <a:pt x="0" y="20442"/>
                    <a:pt x="0" y="19225"/>
                  </a:cubicBezTo>
                  <a:lnTo>
                    <a:pt x="0" y="1729"/>
                  </a:lnTo>
                  <a:cubicBezTo>
                    <a:pt x="0" y="512"/>
                    <a:pt x="2076" y="-323"/>
                    <a:pt x="3995" y="120"/>
                  </a:cubicBezTo>
                  <a:lnTo>
                    <a:pt x="18442" y="3492"/>
                  </a:lnTo>
                  <a:cubicBezTo>
                    <a:pt x="20361" y="3935"/>
                    <a:pt x="21600" y="5028"/>
                    <a:pt x="21600" y="6245"/>
                  </a:cubicBezTo>
                  <a:lnTo>
                    <a:pt x="21600" y="14699"/>
                  </a:lnTo>
                  <a:cubicBezTo>
                    <a:pt x="21600" y="15926"/>
                    <a:pt x="20344" y="17019"/>
                    <a:pt x="18442" y="174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F16CE09-5CBD-4AEB-B842-E4E559912480}"/>
                </a:ext>
              </a:extLst>
            </p:cNvPr>
            <p:cNvSpPr/>
            <p:nvPr/>
          </p:nvSpPr>
          <p:spPr>
            <a:xfrm>
              <a:off x="8134244" y="2274586"/>
              <a:ext cx="206489" cy="2301780"/>
            </a:xfrm>
            <a:custGeom>
              <a:avLst/>
              <a:gdLst>
                <a:gd name="connsiteX0" fmla="*/ 0 w 206489"/>
                <a:gd name="connsiteY0" fmla="*/ 0 h 2301780"/>
                <a:gd name="connsiteX1" fmla="*/ 15285 w 206489"/>
                <a:gd name="connsiteY1" fmla="*/ 10505 h 2301780"/>
                <a:gd name="connsiteX2" fmla="*/ 206489 w 206489"/>
                <a:gd name="connsiteY2" fmla="*/ 412938 h 2301780"/>
                <a:gd name="connsiteX3" fmla="*/ 206489 w 206489"/>
                <a:gd name="connsiteY3" fmla="*/ 1887590 h 2301780"/>
                <a:gd name="connsiteX4" fmla="*/ 14545 w 206489"/>
                <a:gd name="connsiteY4" fmla="*/ 2291740 h 2301780"/>
                <a:gd name="connsiteX5" fmla="*/ 0 w 206489"/>
                <a:gd name="connsiteY5" fmla="*/ 2301780 h 230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89" h="2301780">
                  <a:moveTo>
                    <a:pt x="0" y="0"/>
                  </a:moveTo>
                  <a:lnTo>
                    <a:pt x="15285" y="10505"/>
                  </a:lnTo>
                  <a:cubicBezTo>
                    <a:pt x="134652" y="106678"/>
                    <a:pt x="206489" y="253724"/>
                    <a:pt x="206489" y="412938"/>
                  </a:cubicBezTo>
                  <a:lnTo>
                    <a:pt x="206489" y="1887590"/>
                  </a:lnTo>
                  <a:cubicBezTo>
                    <a:pt x="206489" y="2048112"/>
                    <a:pt x="133666" y="2195486"/>
                    <a:pt x="14545" y="2291740"/>
                  </a:cubicBezTo>
                  <a:lnTo>
                    <a:pt x="0" y="230178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70AC09-9AAC-1547-BB58-9C6A2F8A0E3F}"/>
              </a:ext>
            </a:extLst>
          </p:cNvPr>
          <p:cNvGrpSpPr/>
          <p:nvPr/>
        </p:nvGrpSpPr>
        <p:grpSpPr>
          <a:xfrm>
            <a:off x="957619" y="3282567"/>
            <a:ext cx="867215" cy="667531"/>
            <a:chOff x="332936" y="2689323"/>
            <a:chExt cx="2975111" cy="890041"/>
          </a:xfrm>
        </p:grpSpPr>
        <p:sp>
          <p:nvSpPr>
            <p:cNvPr id="49" name="TextBox 8">
              <a:extLst>
                <a:ext uri="{FF2B5EF4-FFF2-40B4-BE49-F238E27FC236}">
                  <a16:creationId xmlns:a16="http://schemas.microsoft.com/office/drawing/2014/main" id="{35380D03-1C09-D347-900E-230D1508A941}"/>
                </a:ext>
              </a:extLst>
            </p:cNvPr>
            <p:cNvSpPr txBox="1"/>
            <p:nvPr/>
          </p:nvSpPr>
          <p:spPr>
            <a:xfrm>
              <a:off x="332936" y="2689323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0" name="TextBox 9">
              <a:extLst>
                <a:ext uri="{FF2B5EF4-FFF2-40B4-BE49-F238E27FC236}">
                  <a16:creationId xmlns:a16="http://schemas.microsoft.com/office/drawing/2014/main" id="{608E11B1-8B52-9849-88E3-2BC6F4D9301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</a:t>
              </a:r>
              <a:endParaRPr lang="en-US" sz="9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41015D4-D966-4149-A526-6763C672FC8D}"/>
              </a:ext>
            </a:extLst>
          </p:cNvPr>
          <p:cNvGrpSpPr/>
          <p:nvPr/>
        </p:nvGrpSpPr>
        <p:grpSpPr>
          <a:xfrm>
            <a:off x="2080256" y="3144069"/>
            <a:ext cx="867215" cy="1221531"/>
            <a:chOff x="332936" y="2689323"/>
            <a:chExt cx="2975111" cy="1628707"/>
          </a:xfrm>
        </p:grpSpPr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A767341E-31DE-E848-85E7-30FA8E751CA4}"/>
                </a:ext>
              </a:extLst>
            </p:cNvPr>
            <p:cNvSpPr txBox="1"/>
            <p:nvPr/>
          </p:nvSpPr>
          <p:spPr>
            <a:xfrm>
              <a:off x="332936" y="2689323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8" name="TextBox 12">
              <a:extLst>
                <a:ext uri="{FF2B5EF4-FFF2-40B4-BE49-F238E27FC236}">
                  <a16:creationId xmlns:a16="http://schemas.microsoft.com/office/drawing/2014/main" id="{79AE901B-C6C7-B24E-AD3E-545021798BAD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900" noProof="1">
                  <a:solidFill>
                    <a:schemeClr val="bg1"/>
                  </a:solidFill>
                </a:rPr>
                <a:t>You can type your contents here. Obviously, this graphic will suit your presentation slide</a:t>
              </a:r>
              <a:endParaRPr lang="en-US" sz="90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2EE894-CF6A-784C-A2F5-F8594F7B87BC}"/>
              </a:ext>
            </a:extLst>
          </p:cNvPr>
          <p:cNvGrpSpPr/>
          <p:nvPr/>
        </p:nvGrpSpPr>
        <p:grpSpPr>
          <a:xfrm>
            <a:off x="3274355" y="3016928"/>
            <a:ext cx="1164264" cy="1083030"/>
            <a:chOff x="332936" y="2689322"/>
            <a:chExt cx="2975111" cy="1444040"/>
          </a:xfrm>
        </p:grpSpPr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0B9075EE-9BEC-F449-846A-6904B9304F88}"/>
                </a:ext>
              </a:extLst>
            </p:cNvPr>
            <p:cNvSpPr txBox="1"/>
            <p:nvPr/>
          </p:nvSpPr>
          <p:spPr>
            <a:xfrm>
              <a:off x="332936" y="2689322"/>
              <a:ext cx="292608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684EB56A-4AF1-624C-9644-E923ED023F7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type your contents here. Obviously, this graphic will suit your presentation slide</a:t>
              </a:r>
              <a:endParaRPr lang="en-US" sz="9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19679C9-08F1-BC49-BADD-DAB209CE3EB1}"/>
              </a:ext>
            </a:extLst>
          </p:cNvPr>
          <p:cNvGrpSpPr/>
          <p:nvPr/>
        </p:nvGrpSpPr>
        <p:grpSpPr>
          <a:xfrm>
            <a:off x="4710500" y="3016928"/>
            <a:ext cx="1451780" cy="1221530"/>
            <a:chOff x="332936" y="2689322"/>
            <a:chExt cx="2975111" cy="1628707"/>
          </a:xfrm>
        </p:grpSpPr>
        <p:sp>
          <p:nvSpPr>
            <p:cNvPr id="43" name="TextBox 17">
              <a:extLst>
                <a:ext uri="{FF2B5EF4-FFF2-40B4-BE49-F238E27FC236}">
                  <a16:creationId xmlns:a16="http://schemas.microsoft.com/office/drawing/2014/main" id="{94A02986-CFC9-0C48-A6AD-603B98703F4E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44" name="TextBox 18">
              <a:extLst>
                <a:ext uri="{FF2B5EF4-FFF2-40B4-BE49-F238E27FC236}">
                  <a16:creationId xmlns:a16="http://schemas.microsoft.com/office/drawing/2014/main" id="{CDBD2037-3B71-024C-ABF0-2D789AC7AAB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arcu. </a:t>
              </a:r>
            </a:p>
          </p:txBody>
        </p:sp>
      </p:grpSp>
      <p:pic>
        <p:nvPicPr>
          <p:cNvPr id="39" name="Graphic 19" descr="Bar graph with upward trend with solid fill">
            <a:extLst>
              <a:ext uri="{FF2B5EF4-FFF2-40B4-BE49-F238E27FC236}">
                <a16:creationId xmlns:a16="http://schemas.microsoft.com/office/drawing/2014/main" id="{1EC9D37F-CCA7-CA4E-A234-3ED61F30B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39400" y="2502231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20" descr="Bullseye with solid fill">
            <a:extLst>
              <a:ext uri="{FF2B5EF4-FFF2-40B4-BE49-F238E27FC236}">
                <a16:creationId xmlns:a16="http://schemas.microsoft.com/office/drawing/2014/main" id="{3045E150-EBEA-5646-821F-28CD8514E8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2408" y="2533030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21" descr="Database with solid fill">
            <a:extLst>
              <a:ext uri="{FF2B5EF4-FFF2-40B4-BE49-F238E27FC236}">
                <a16:creationId xmlns:a16="http://schemas.microsoft.com/office/drawing/2014/main" id="{0665ED4F-43D4-6847-BDB0-4E40A8DCF7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8192" y="2822145"/>
            <a:ext cx="274320" cy="274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24" descr="Research with solid fill">
            <a:extLst>
              <a:ext uri="{FF2B5EF4-FFF2-40B4-BE49-F238E27FC236}">
                <a16:creationId xmlns:a16="http://schemas.microsoft.com/office/drawing/2014/main" id="{E74868F6-A4E5-CA47-B966-9D89781DC2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9932" y="2567320"/>
            <a:ext cx="411480" cy="4114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C22CEC3-CA32-4BE2-ADD5-9C48B87648D8}"/>
              </a:ext>
            </a:extLst>
          </p:cNvPr>
          <p:cNvSpPr/>
          <p:nvPr/>
        </p:nvSpPr>
        <p:spPr>
          <a:xfrm>
            <a:off x="6311286" y="1788678"/>
            <a:ext cx="1995379" cy="3275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54" extrusionOk="0">
                <a:moveTo>
                  <a:pt x="18442" y="17462"/>
                </a:moveTo>
                <a:lnTo>
                  <a:pt x="3995" y="20834"/>
                </a:lnTo>
                <a:cubicBezTo>
                  <a:pt x="2076" y="21277"/>
                  <a:pt x="0" y="20442"/>
                  <a:pt x="0" y="19225"/>
                </a:cubicBezTo>
                <a:lnTo>
                  <a:pt x="0" y="1729"/>
                </a:lnTo>
                <a:cubicBezTo>
                  <a:pt x="0" y="512"/>
                  <a:pt x="2076" y="-323"/>
                  <a:pt x="3995" y="120"/>
                </a:cubicBezTo>
                <a:lnTo>
                  <a:pt x="18442" y="3492"/>
                </a:lnTo>
                <a:cubicBezTo>
                  <a:pt x="20361" y="3935"/>
                  <a:pt x="21600" y="5028"/>
                  <a:pt x="21600" y="6245"/>
                </a:cubicBezTo>
                <a:lnTo>
                  <a:pt x="21600" y="14699"/>
                </a:lnTo>
                <a:cubicBezTo>
                  <a:pt x="21600" y="15926"/>
                  <a:pt x="20344" y="17019"/>
                  <a:pt x="18442" y="174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2F80EF4-D7FC-44F4-8419-C895A335E063}"/>
              </a:ext>
            </a:extLst>
          </p:cNvPr>
          <p:cNvGrpSpPr/>
          <p:nvPr/>
        </p:nvGrpSpPr>
        <p:grpSpPr>
          <a:xfrm>
            <a:off x="6653113" y="2679737"/>
            <a:ext cx="1234440" cy="1360030"/>
            <a:chOff x="332932" y="2689321"/>
            <a:chExt cx="2982380" cy="1813373"/>
          </a:xfrm>
        </p:grpSpPr>
        <p:sp>
          <p:nvSpPr>
            <p:cNvPr id="34" name="TextBox 25">
              <a:extLst>
                <a:ext uri="{FF2B5EF4-FFF2-40B4-BE49-F238E27FC236}">
                  <a16:creationId xmlns:a16="http://schemas.microsoft.com/office/drawing/2014/main" id="{F51346B1-E148-4642-9617-CB28A1D4AE1D}"/>
                </a:ext>
              </a:extLst>
            </p:cNvPr>
            <p:cNvSpPr txBox="1"/>
            <p:nvPr/>
          </p:nvSpPr>
          <p:spPr>
            <a:xfrm>
              <a:off x="332932" y="2689321"/>
              <a:ext cx="29823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7" name="TextBox 26">
              <a:extLst>
                <a:ext uri="{FF2B5EF4-FFF2-40B4-BE49-F238E27FC236}">
                  <a16:creationId xmlns:a16="http://schemas.microsoft.com/office/drawing/2014/main" id="{073CCB1F-2137-4FFE-8AF7-2765683507E9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arcu. </a:t>
              </a:r>
            </a:p>
          </p:txBody>
        </p:sp>
      </p:grpSp>
      <p:pic>
        <p:nvPicPr>
          <p:cNvPr id="58" name="Graphic 31" descr="Lightbulb with solid fill">
            <a:extLst>
              <a:ext uri="{FF2B5EF4-FFF2-40B4-BE49-F238E27FC236}">
                <a16:creationId xmlns:a16="http://schemas.microsoft.com/office/drawing/2014/main" id="{4A8C1FB4-E9CF-4751-AA49-36418830B7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80695" y="2085599"/>
            <a:ext cx="617220" cy="617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390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02EE26-532B-4F56-A2DF-20CBD42D5E0F}"/>
              </a:ext>
            </a:extLst>
          </p:cNvPr>
          <p:cNvGrpSpPr/>
          <p:nvPr/>
        </p:nvGrpSpPr>
        <p:grpSpPr>
          <a:xfrm>
            <a:off x="3065244" y="2211702"/>
            <a:ext cx="1482617" cy="2434596"/>
            <a:chOff x="4086992" y="1805936"/>
            <a:chExt cx="1976822" cy="3246128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DD98DF14-6EED-D246-AB3B-ABFF60308FAC}"/>
                </a:ext>
              </a:extLst>
            </p:cNvPr>
            <p:cNvSpPr/>
            <p:nvPr/>
          </p:nvSpPr>
          <p:spPr>
            <a:xfrm>
              <a:off x="4086992" y="1805936"/>
              <a:ext cx="1976822" cy="324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extrusionOk="0">
                  <a:moveTo>
                    <a:pt x="21600" y="16709"/>
                  </a:moveTo>
                  <a:lnTo>
                    <a:pt x="3991" y="20826"/>
                  </a:lnTo>
                  <a:cubicBezTo>
                    <a:pt x="2077" y="21274"/>
                    <a:pt x="0" y="20442"/>
                    <a:pt x="0" y="19215"/>
                  </a:cubicBezTo>
                  <a:lnTo>
                    <a:pt x="0" y="1733"/>
                  </a:lnTo>
                  <a:cubicBezTo>
                    <a:pt x="0" y="517"/>
                    <a:pt x="2077" y="-326"/>
                    <a:pt x="3991" y="122"/>
                  </a:cubicBezTo>
                  <a:lnTo>
                    <a:pt x="21600" y="4239"/>
                  </a:lnTo>
                  <a:lnTo>
                    <a:pt x="21600" y="1670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61EC3D9-6218-420A-A2CA-5A99E64059C2}"/>
                </a:ext>
              </a:extLst>
            </p:cNvPr>
            <p:cNvSpPr/>
            <p:nvPr/>
          </p:nvSpPr>
          <p:spPr>
            <a:xfrm>
              <a:off x="5844302" y="2375891"/>
              <a:ext cx="219512" cy="2106064"/>
            </a:xfrm>
            <a:custGeom>
              <a:avLst/>
              <a:gdLst>
                <a:gd name="connsiteX0" fmla="*/ 0 w 219512"/>
                <a:gd name="connsiteY0" fmla="*/ 0 h 2106064"/>
                <a:gd name="connsiteX1" fmla="*/ 219512 w 219512"/>
                <a:gd name="connsiteY1" fmla="*/ 86894 h 2106064"/>
                <a:gd name="connsiteX2" fmla="*/ 219512 w 219512"/>
                <a:gd name="connsiteY2" fmla="*/ 2019169 h 2106064"/>
                <a:gd name="connsiteX3" fmla="*/ 0 w 219512"/>
                <a:gd name="connsiteY3" fmla="*/ 2106064 h 210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512" h="2106064">
                  <a:moveTo>
                    <a:pt x="0" y="0"/>
                  </a:moveTo>
                  <a:lnTo>
                    <a:pt x="219512" y="86894"/>
                  </a:lnTo>
                  <a:lnTo>
                    <a:pt x="219512" y="2019169"/>
                  </a:lnTo>
                  <a:lnTo>
                    <a:pt x="0" y="210606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6FCD1C6-8696-415F-87F8-6E2F36A71886}"/>
              </a:ext>
            </a:extLst>
          </p:cNvPr>
          <p:cNvGrpSpPr/>
          <p:nvPr/>
        </p:nvGrpSpPr>
        <p:grpSpPr>
          <a:xfrm>
            <a:off x="3170360" y="3104413"/>
            <a:ext cx="1108275" cy="1083030"/>
            <a:chOff x="309924" y="2689322"/>
            <a:chExt cx="2153940" cy="1444040"/>
          </a:xfrm>
        </p:grpSpPr>
        <p:sp>
          <p:nvSpPr>
            <p:cNvPr id="54" name="TextBox 16">
              <a:extLst>
                <a:ext uri="{FF2B5EF4-FFF2-40B4-BE49-F238E27FC236}">
                  <a16:creationId xmlns:a16="http://schemas.microsoft.com/office/drawing/2014/main" id="{15DE13F9-77E6-4319-96FD-D797D6DC239F}"/>
                </a:ext>
              </a:extLst>
            </p:cNvPr>
            <p:cNvSpPr txBox="1"/>
            <p:nvPr/>
          </p:nvSpPr>
          <p:spPr>
            <a:xfrm>
              <a:off x="309924" y="2689322"/>
              <a:ext cx="215394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5" name="TextBox 17">
              <a:extLst>
                <a:ext uri="{FF2B5EF4-FFF2-40B4-BE49-F238E27FC236}">
                  <a16:creationId xmlns:a16="http://schemas.microsoft.com/office/drawing/2014/main" id="{9778939C-671D-4B34-89B3-9A6C1CA661D2}"/>
                </a:ext>
              </a:extLst>
            </p:cNvPr>
            <p:cNvSpPr txBox="1"/>
            <p:nvPr/>
          </p:nvSpPr>
          <p:spPr>
            <a:xfrm>
              <a:off x="309924" y="3086922"/>
              <a:ext cx="215394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</a:t>
              </a:r>
              <a:endPara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6" name="Graphic 27" descr="Bar graph with upward trend with solid fill">
            <a:extLst>
              <a:ext uri="{FF2B5EF4-FFF2-40B4-BE49-F238E27FC236}">
                <a16:creationId xmlns:a16="http://schemas.microsoft.com/office/drawing/2014/main" id="{030C3268-45DA-476D-BB94-BA2C670927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6062" y="2607576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97B1810-EA34-42E7-9292-492BD9C089B1}"/>
              </a:ext>
            </a:extLst>
          </p:cNvPr>
          <p:cNvGrpSpPr/>
          <p:nvPr/>
        </p:nvGrpSpPr>
        <p:grpSpPr>
          <a:xfrm>
            <a:off x="1762442" y="2400198"/>
            <a:ext cx="1254524" cy="2057604"/>
            <a:chOff x="2349923" y="2057264"/>
            <a:chExt cx="1672698" cy="2743472"/>
          </a:xfrm>
        </p:grpSpPr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860F3579-1695-614C-AFDB-5CEE50E6BCE4}"/>
                </a:ext>
              </a:extLst>
            </p:cNvPr>
            <p:cNvSpPr/>
            <p:nvPr/>
          </p:nvSpPr>
          <p:spPr>
            <a:xfrm>
              <a:off x="2349923" y="2057264"/>
              <a:ext cx="1672698" cy="274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4F39B8B-4EC2-44E7-BA87-A9625F26C13B}"/>
                </a:ext>
              </a:extLst>
            </p:cNvPr>
            <p:cNvSpPr/>
            <p:nvPr/>
          </p:nvSpPr>
          <p:spPr>
            <a:xfrm>
              <a:off x="3808031" y="2527665"/>
              <a:ext cx="214590" cy="1802671"/>
            </a:xfrm>
            <a:custGeom>
              <a:avLst/>
              <a:gdLst>
                <a:gd name="connsiteX0" fmla="*/ 0 w 214590"/>
                <a:gd name="connsiteY0" fmla="*/ 0 h 1802671"/>
                <a:gd name="connsiteX1" fmla="*/ 214590 w 214590"/>
                <a:gd name="connsiteY1" fmla="*/ 84791 h 1802671"/>
                <a:gd name="connsiteX2" fmla="*/ 214590 w 214590"/>
                <a:gd name="connsiteY2" fmla="*/ 1717879 h 1802671"/>
                <a:gd name="connsiteX3" fmla="*/ 0 w 214590"/>
                <a:gd name="connsiteY3" fmla="*/ 1802671 h 180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590" h="1802671">
                  <a:moveTo>
                    <a:pt x="0" y="0"/>
                  </a:moveTo>
                  <a:lnTo>
                    <a:pt x="214590" y="84791"/>
                  </a:lnTo>
                  <a:lnTo>
                    <a:pt x="214590" y="1717879"/>
                  </a:lnTo>
                  <a:lnTo>
                    <a:pt x="0" y="180267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A729824-B2EB-41CD-A45E-750F171295BD}"/>
              </a:ext>
            </a:extLst>
          </p:cNvPr>
          <p:cNvGrpSpPr/>
          <p:nvPr/>
        </p:nvGrpSpPr>
        <p:grpSpPr>
          <a:xfrm>
            <a:off x="1873783" y="3183284"/>
            <a:ext cx="891540" cy="667533"/>
            <a:chOff x="301552" y="2689323"/>
            <a:chExt cx="2937346" cy="890043"/>
          </a:xfrm>
        </p:grpSpPr>
        <p:sp>
          <p:nvSpPr>
            <p:cNvPr id="51" name="TextBox 13">
              <a:extLst>
                <a:ext uri="{FF2B5EF4-FFF2-40B4-BE49-F238E27FC236}">
                  <a16:creationId xmlns:a16="http://schemas.microsoft.com/office/drawing/2014/main" id="{7C621FCD-BD2C-454A-BE44-E49AEFA3ED46}"/>
                </a:ext>
              </a:extLst>
            </p:cNvPr>
            <p:cNvSpPr txBox="1"/>
            <p:nvPr/>
          </p:nvSpPr>
          <p:spPr>
            <a:xfrm>
              <a:off x="301552" y="2689323"/>
              <a:ext cx="293734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52" name="TextBox 14">
              <a:extLst>
                <a:ext uri="{FF2B5EF4-FFF2-40B4-BE49-F238E27FC236}">
                  <a16:creationId xmlns:a16="http://schemas.microsoft.com/office/drawing/2014/main" id="{9D100BEB-F40A-4A40-AF4C-B560542D984A}"/>
                </a:ext>
              </a:extLst>
            </p:cNvPr>
            <p:cNvSpPr txBox="1"/>
            <p:nvPr/>
          </p:nvSpPr>
          <p:spPr>
            <a:xfrm>
              <a:off x="301552" y="3086923"/>
              <a:ext cx="2937346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9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</a:t>
              </a:r>
              <a:endParaRPr lang="en-US" sz="9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pic>
        <p:nvPicPr>
          <p:cNvPr id="77" name="Graphic 28" descr="Bullseye with solid fill">
            <a:extLst>
              <a:ext uri="{FF2B5EF4-FFF2-40B4-BE49-F238E27FC236}">
                <a16:creationId xmlns:a16="http://schemas.microsoft.com/office/drawing/2014/main" id="{70FCCFA1-7F63-4950-8DBA-5623CD9FEC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24295" y="2582321"/>
            <a:ext cx="411480" cy="4114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6054B00-E664-4573-9612-8D36A0ED0507}"/>
              </a:ext>
            </a:extLst>
          </p:cNvPr>
          <p:cNvGrpSpPr/>
          <p:nvPr/>
        </p:nvGrpSpPr>
        <p:grpSpPr>
          <a:xfrm>
            <a:off x="623277" y="2534639"/>
            <a:ext cx="1090887" cy="1788724"/>
            <a:chOff x="831036" y="2236518"/>
            <a:chExt cx="1454516" cy="2384965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364C0776-9105-9445-A080-2819C3160999}"/>
                </a:ext>
              </a:extLst>
            </p:cNvPr>
            <p:cNvSpPr/>
            <p:nvPr/>
          </p:nvSpPr>
          <p:spPr>
            <a:xfrm>
              <a:off x="831036" y="2236518"/>
              <a:ext cx="1454516" cy="238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5"/>
                  </a:moveTo>
                  <a:lnTo>
                    <a:pt x="4001" y="20823"/>
                  </a:lnTo>
                  <a:cubicBezTo>
                    <a:pt x="2086" y="21273"/>
                    <a:pt x="0" y="20431"/>
                    <a:pt x="0" y="19212"/>
                  </a:cubicBezTo>
                  <a:lnTo>
                    <a:pt x="0" y="1734"/>
                  </a:lnTo>
                  <a:cubicBezTo>
                    <a:pt x="0" y="515"/>
                    <a:pt x="2086" y="-327"/>
                    <a:pt x="4001" y="123"/>
                  </a:cubicBezTo>
                  <a:lnTo>
                    <a:pt x="21600" y="4231"/>
                  </a:lnTo>
                  <a:lnTo>
                    <a:pt x="21600" y="1671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7A0FC04-9E63-459E-80C1-BBB0A9D85AA7}"/>
                </a:ext>
              </a:extLst>
            </p:cNvPr>
            <p:cNvSpPr/>
            <p:nvPr/>
          </p:nvSpPr>
          <p:spPr>
            <a:xfrm>
              <a:off x="2069980" y="2633186"/>
              <a:ext cx="215572" cy="1591629"/>
            </a:xfrm>
            <a:custGeom>
              <a:avLst/>
              <a:gdLst>
                <a:gd name="connsiteX0" fmla="*/ 0 w 215572"/>
                <a:gd name="connsiteY0" fmla="*/ 0 h 1591629"/>
                <a:gd name="connsiteX1" fmla="*/ 215572 w 215572"/>
                <a:gd name="connsiteY1" fmla="*/ 85085 h 1591629"/>
                <a:gd name="connsiteX2" fmla="*/ 215572 w 215572"/>
                <a:gd name="connsiteY2" fmla="*/ 1506545 h 1591629"/>
                <a:gd name="connsiteX3" fmla="*/ 0 w 215572"/>
                <a:gd name="connsiteY3" fmla="*/ 1591629 h 15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572" h="1591629">
                  <a:moveTo>
                    <a:pt x="0" y="0"/>
                  </a:moveTo>
                  <a:lnTo>
                    <a:pt x="215572" y="85085"/>
                  </a:lnTo>
                  <a:lnTo>
                    <a:pt x="215572" y="1506545"/>
                  </a:lnTo>
                  <a:lnTo>
                    <a:pt x="0" y="159162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BBBB2C9-3E4E-45CC-9BC4-0E0BF85B9B1B}"/>
              </a:ext>
            </a:extLst>
          </p:cNvPr>
          <p:cNvGrpSpPr/>
          <p:nvPr/>
        </p:nvGrpSpPr>
        <p:grpSpPr>
          <a:xfrm>
            <a:off x="694754" y="3153881"/>
            <a:ext cx="891540" cy="667533"/>
            <a:chOff x="301552" y="2689323"/>
            <a:chExt cx="2937345" cy="890043"/>
          </a:xfrm>
        </p:grpSpPr>
        <p:sp>
          <p:nvSpPr>
            <p:cNvPr id="48" name="TextBox 10">
              <a:extLst>
                <a:ext uri="{FF2B5EF4-FFF2-40B4-BE49-F238E27FC236}">
                  <a16:creationId xmlns:a16="http://schemas.microsoft.com/office/drawing/2014/main" id="{CBC7D5A2-10E1-4C69-BCB4-404D5FA05C24}"/>
                </a:ext>
              </a:extLst>
            </p:cNvPr>
            <p:cNvSpPr txBox="1"/>
            <p:nvPr/>
          </p:nvSpPr>
          <p:spPr>
            <a:xfrm>
              <a:off x="301552" y="2689323"/>
              <a:ext cx="29373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49" name="TextBox 11">
              <a:extLst>
                <a:ext uri="{FF2B5EF4-FFF2-40B4-BE49-F238E27FC236}">
                  <a16:creationId xmlns:a16="http://schemas.microsoft.com/office/drawing/2014/main" id="{9908A71D-8910-4062-B95E-8A9C2B3E024C}"/>
                </a:ext>
              </a:extLst>
            </p:cNvPr>
            <p:cNvSpPr txBox="1"/>
            <p:nvPr/>
          </p:nvSpPr>
          <p:spPr>
            <a:xfrm>
              <a:off x="301552" y="3086923"/>
              <a:ext cx="2937345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type your contents here.</a:t>
              </a:r>
              <a:endPara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78" name="Graphic 29" descr="Database with solid fill">
            <a:extLst>
              <a:ext uri="{FF2B5EF4-FFF2-40B4-BE49-F238E27FC236}">
                <a16:creationId xmlns:a16="http://schemas.microsoft.com/office/drawing/2014/main" id="{21996992-0C1D-42A4-A533-241A42BBA0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3263" y="2652242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A8E97BB-B78E-4346-AE05-A305069F2D83}"/>
              </a:ext>
            </a:extLst>
          </p:cNvPr>
          <p:cNvGrpSpPr/>
          <p:nvPr/>
        </p:nvGrpSpPr>
        <p:grpSpPr>
          <a:xfrm>
            <a:off x="5735304" y="2400198"/>
            <a:ext cx="1254524" cy="2057604"/>
            <a:chOff x="7647072" y="2057264"/>
            <a:chExt cx="1672698" cy="2743472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9FB32C3A-49FE-BB4F-A299-1B9ADDB56D92}"/>
                </a:ext>
              </a:extLst>
            </p:cNvPr>
            <p:cNvSpPr/>
            <p:nvPr/>
          </p:nvSpPr>
          <p:spPr>
            <a:xfrm>
              <a:off x="7647072" y="2057264"/>
              <a:ext cx="1672698" cy="274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6FEE78C-00DB-4E64-89F5-30E63A0BA71F}"/>
                </a:ext>
              </a:extLst>
            </p:cNvPr>
            <p:cNvSpPr/>
            <p:nvPr/>
          </p:nvSpPr>
          <p:spPr>
            <a:xfrm>
              <a:off x="9100106" y="2525660"/>
              <a:ext cx="219664" cy="1806681"/>
            </a:xfrm>
            <a:custGeom>
              <a:avLst/>
              <a:gdLst>
                <a:gd name="connsiteX0" fmla="*/ 0 w 219664"/>
                <a:gd name="connsiteY0" fmla="*/ 0 h 1806681"/>
                <a:gd name="connsiteX1" fmla="*/ 219664 w 219664"/>
                <a:gd name="connsiteY1" fmla="*/ 86796 h 1806681"/>
                <a:gd name="connsiteX2" fmla="*/ 219664 w 219664"/>
                <a:gd name="connsiteY2" fmla="*/ 1719884 h 1806681"/>
                <a:gd name="connsiteX3" fmla="*/ 0 w 219664"/>
                <a:gd name="connsiteY3" fmla="*/ 1806681 h 180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64" h="1806681">
                  <a:moveTo>
                    <a:pt x="0" y="0"/>
                  </a:moveTo>
                  <a:lnTo>
                    <a:pt x="219664" y="86796"/>
                  </a:lnTo>
                  <a:lnTo>
                    <a:pt x="219664" y="1719884"/>
                  </a:lnTo>
                  <a:lnTo>
                    <a:pt x="0" y="180668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D288666-8365-4C01-A2A8-E83AC5B99915}"/>
              </a:ext>
            </a:extLst>
          </p:cNvPr>
          <p:cNvGrpSpPr/>
          <p:nvPr/>
        </p:nvGrpSpPr>
        <p:grpSpPr>
          <a:xfrm>
            <a:off x="5857946" y="3083689"/>
            <a:ext cx="891540" cy="1083030"/>
            <a:chOff x="301552" y="2689323"/>
            <a:chExt cx="2937346" cy="1444040"/>
          </a:xfrm>
        </p:grpSpPr>
        <p:sp>
          <p:nvSpPr>
            <p:cNvPr id="71" name="TextBox 22">
              <a:extLst>
                <a:ext uri="{FF2B5EF4-FFF2-40B4-BE49-F238E27FC236}">
                  <a16:creationId xmlns:a16="http://schemas.microsoft.com/office/drawing/2014/main" id="{9EAB37F2-8EC6-49E0-A0E6-7558BF9146AF}"/>
                </a:ext>
              </a:extLst>
            </p:cNvPr>
            <p:cNvSpPr txBox="1"/>
            <p:nvPr/>
          </p:nvSpPr>
          <p:spPr>
            <a:xfrm>
              <a:off x="301552" y="2689323"/>
              <a:ext cx="293734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72" name="TextBox 23">
              <a:extLst>
                <a:ext uri="{FF2B5EF4-FFF2-40B4-BE49-F238E27FC236}">
                  <a16:creationId xmlns:a16="http://schemas.microsoft.com/office/drawing/2014/main" id="{3EE332EE-A866-426F-A5A8-345D75897F45}"/>
                </a:ext>
              </a:extLst>
            </p:cNvPr>
            <p:cNvSpPr txBox="1"/>
            <p:nvPr/>
          </p:nvSpPr>
          <p:spPr>
            <a:xfrm>
              <a:off x="301552" y="3086923"/>
              <a:ext cx="2937346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</a:t>
              </a:r>
              <a:endPara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9" name="Graphic 30" descr="Gears with solid fill">
            <a:extLst>
              <a:ext uri="{FF2B5EF4-FFF2-40B4-BE49-F238E27FC236}">
                <a16:creationId xmlns:a16="http://schemas.microsoft.com/office/drawing/2014/main" id="{3C53C19D-E270-44A2-9F50-CFCE07D182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75859" y="2532571"/>
            <a:ext cx="411480" cy="4114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4" name="Shape">
            <a:extLst>
              <a:ext uri="{FF2B5EF4-FFF2-40B4-BE49-F238E27FC236}">
                <a16:creationId xmlns:a16="http://schemas.microsoft.com/office/drawing/2014/main" id="{0A8D5C94-0616-DF48-B0F8-96A76613AFBA}"/>
              </a:ext>
            </a:extLst>
          </p:cNvPr>
          <p:cNvSpPr/>
          <p:nvPr/>
        </p:nvSpPr>
        <p:spPr>
          <a:xfrm>
            <a:off x="7038107" y="2211702"/>
            <a:ext cx="1482617" cy="2434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49" extrusionOk="0">
                <a:moveTo>
                  <a:pt x="18439" y="17455"/>
                </a:moveTo>
                <a:lnTo>
                  <a:pt x="3991" y="20826"/>
                </a:lnTo>
                <a:cubicBezTo>
                  <a:pt x="2077" y="21274"/>
                  <a:pt x="0" y="20442"/>
                  <a:pt x="0" y="19215"/>
                </a:cubicBezTo>
                <a:lnTo>
                  <a:pt x="0" y="1733"/>
                </a:lnTo>
                <a:cubicBezTo>
                  <a:pt x="0" y="517"/>
                  <a:pt x="2077" y="-326"/>
                  <a:pt x="3991" y="122"/>
                </a:cubicBezTo>
                <a:lnTo>
                  <a:pt x="18439" y="3493"/>
                </a:lnTo>
                <a:cubicBezTo>
                  <a:pt x="20354" y="3941"/>
                  <a:pt x="21600" y="5029"/>
                  <a:pt x="21600" y="6245"/>
                </a:cubicBezTo>
                <a:lnTo>
                  <a:pt x="21600" y="14693"/>
                </a:lnTo>
                <a:cubicBezTo>
                  <a:pt x="21600" y="15919"/>
                  <a:pt x="20354" y="17007"/>
                  <a:pt x="18439" y="1745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EC76CBF-CA99-4B46-8B69-288A13E77A75}"/>
              </a:ext>
            </a:extLst>
          </p:cNvPr>
          <p:cNvGrpSpPr/>
          <p:nvPr/>
        </p:nvGrpSpPr>
        <p:grpSpPr>
          <a:xfrm>
            <a:off x="7229348" y="3009621"/>
            <a:ext cx="1234440" cy="944531"/>
            <a:chOff x="332932" y="2689322"/>
            <a:chExt cx="2982380" cy="1259375"/>
          </a:xfrm>
        </p:grpSpPr>
        <p:sp>
          <p:nvSpPr>
            <p:cNvPr id="74" name="TextBox 25">
              <a:extLst>
                <a:ext uri="{FF2B5EF4-FFF2-40B4-BE49-F238E27FC236}">
                  <a16:creationId xmlns:a16="http://schemas.microsoft.com/office/drawing/2014/main" id="{DEFD47E8-DFAF-4B55-B76C-07B6727F99DC}"/>
                </a:ext>
              </a:extLst>
            </p:cNvPr>
            <p:cNvSpPr txBox="1"/>
            <p:nvPr/>
          </p:nvSpPr>
          <p:spPr>
            <a:xfrm>
              <a:off x="332932" y="2689322"/>
              <a:ext cx="29823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75" name="TextBox 26">
              <a:extLst>
                <a:ext uri="{FF2B5EF4-FFF2-40B4-BE49-F238E27FC236}">
                  <a16:creationId xmlns:a16="http://schemas.microsoft.com/office/drawing/2014/main" id="{1D3662E8-0F67-4773-A7DA-ADC905DB7E58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9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</a:t>
              </a:r>
              <a:endParaRPr lang="en-US" sz="9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pic>
        <p:nvPicPr>
          <p:cNvPr id="80" name="Graphic 31" descr="Lightbulb with solid fill">
            <a:extLst>
              <a:ext uri="{FF2B5EF4-FFF2-40B4-BE49-F238E27FC236}">
                <a16:creationId xmlns:a16="http://schemas.microsoft.com/office/drawing/2014/main" id="{8930E516-E041-4B58-8E5F-74B0A44CBC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11455" y="2489152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7F1CB92-45DF-45EA-B737-8F3565371932}"/>
              </a:ext>
            </a:extLst>
          </p:cNvPr>
          <p:cNvGrpSpPr/>
          <p:nvPr/>
        </p:nvGrpSpPr>
        <p:grpSpPr>
          <a:xfrm>
            <a:off x="4596139" y="2534639"/>
            <a:ext cx="1090887" cy="1788724"/>
            <a:chOff x="6128185" y="2236518"/>
            <a:chExt cx="1454516" cy="2384965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37919232-FE2C-044D-8CCE-6D10FC3B6179}"/>
                </a:ext>
              </a:extLst>
            </p:cNvPr>
            <p:cNvSpPr/>
            <p:nvPr/>
          </p:nvSpPr>
          <p:spPr>
            <a:xfrm>
              <a:off x="6128185" y="2236518"/>
              <a:ext cx="1454516" cy="238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5"/>
                  </a:moveTo>
                  <a:lnTo>
                    <a:pt x="4001" y="20823"/>
                  </a:lnTo>
                  <a:cubicBezTo>
                    <a:pt x="2086" y="21273"/>
                    <a:pt x="0" y="20431"/>
                    <a:pt x="0" y="19212"/>
                  </a:cubicBezTo>
                  <a:lnTo>
                    <a:pt x="0" y="1734"/>
                  </a:lnTo>
                  <a:cubicBezTo>
                    <a:pt x="0" y="515"/>
                    <a:pt x="2086" y="-327"/>
                    <a:pt x="4001" y="123"/>
                  </a:cubicBezTo>
                  <a:lnTo>
                    <a:pt x="21600" y="4231"/>
                  </a:lnTo>
                  <a:lnTo>
                    <a:pt x="21600" y="167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184A0FC-5949-419F-BBB8-D9B41C51E28B}"/>
                </a:ext>
              </a:extLst>
            </p:cNvPr>
            <p:cNvSpPr/>
            <p:nvPr/>
          </p:nvSpPr>
          <p:spPr>
            <a:xfrm>
              <a:off x="7363890" y="2631908"/>
              <a:ext cx="218811" cy="1594186"/>
            </a:xfrm>
            <a:custGeom>
              <a:avLst/>
              <a:gdLst>
                <a:gd name="connsiteX0" fmla="*/ 0 w 218811"/>
                <a:gd name="connsiteY0" fmla="*/ 0 h 1594186"/>
                <a:gd name="connsiteX1" fmla="*/ 218811 w 218811"/>
                <a:gd name="connsiteY1" fmla="*/ 86363 h 1594186"/>
                <a:gd name="connsiteX2" fmla="*/ 218811 w 218811"/>
                <a:gd name="connsiteY2" fmla="*/ 1507823 h 1594186"/>
                <a:gd name="connsiteX3" fmla="*/ 0 w 218811"/>
                <a:gd name="connsiteY3" fmla="*/ 1594186 h 1594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811" h="1594186">
                  <a:moveTo>
                    <a:pt x="0" y="0"/>
                  </a:moveTo>
                  <a:lnTo>
                    <a:pt x="218811" y="86363"/>
                  </a:lnTo>
                  <a:lnTo>
                    <a:pt x="218811" y="1507823"/>
                  </a:lnTo>
                  <a:lnTo>
                    <a:pt x="0" y="159418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CFC4B78-7BAF-4E4E-90F5-9E12F0F4C2CB}"/>
              </a:ext>
            </a:extLst>
          </p:cNvPr>
          <p:cNvGrpSpPr/>
          <p:nvPr/>
        </p:nvGrpSpPr>
        <p:grpSpPr>
          <a:xfrm>
            <a:off x="4690894" y="3113625"/>
            <a:ext cx="891540" cy="1083030"/>
            <a:chOff x="301552" y="2689323"/>
            <a:chExt cx="2937346" cy="1444040"/>
          </a:xfrm>
        </p:grpSpPr>
        <p:sp>
          <p:nvSpPr>
            <p:cNvPr id="57" name="TextBox 19">
              <a:extLst>
                <a:ext uri="{FF2B5EF4-FFF2-40B4-BE49-F238E27FC236}">
                  <a16:creationId xmlns:a16="http://schemas.microsoft.com/office/drawing/2014/main" id="{8B25918F-1BD0-4DC5-870A-D7ED61FD7C4D}"/>
                </a:ext>
              </a:extLst>
            </p:cNvPr>
            <p:cNvSpPr txBox="1"/>
            <p:nvPr/>
          </p:nvSpPr>
          <p:spPr>
            <a:xfrm>
              <a:off x="301552" y="2689323"/>
              <a:ext cx="293734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8" name="TextBox 20">
              <a:extLst>
                <a:ext uri="{FF2B5EF4-FFF2-40B4-BE49-F238E27FC236}">
                  <a16:creationId xmlns:a16="http://schemas.microsoft.com/office/drawing/2014/main" id="{8F5B8D6F-DAE3-44C3-9B79-7EBC90B26641}"/>
                </a:ext>
              </a:extLst>
            </p:cNvPr>
            <p:cNvSpPr txBox="1"/>
            <p:nvPr/>
          </p:nvSpPr>
          <p:spPr>
            <a:xfrm>
              <a:off x="301552" y="3086923"/>
              <a:ext cx="2937346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</a:t>
              </a:r>
              <a:endPara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1" name="Graphic 32" descr="Research with solid fill">
            <a:extLst>
              <a:ext uri="{FF2B5EF4-FFF2-40B4-BE49-F238E27FC236}">
                <a16:creationId xmlns:a16="http://schemas.microsoft.com/office/drawing/2014/main" id="{435F1579-7B9D-4EFE-B06F-3D17E1A277A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25873" y="2607576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874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6E0E7F7-DE94-45EB-BC47-3EE611BA98EF}"/>
              </a:ext>
            </a:extLst>
          </p:cNvPr>
          <p:cNvGrpSpPr/>
          <p:nvPr/>
        </p:nvGrpSpPr>
        <p:grpSpPr>
          <a:xfrm>
            <a:off x="837337" y="2622417"/>
            <a:ext cx="980594" cy="1608250"/>
            <a:chOff x="1116449" y="2353556"/>
            <a:chExt cx="1307459" cy="214433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AF576CD-28CA-9947-B458-50622EAE6E5F}"/>
                </a:ext>
              </a:extLst>
            </p:cNvPr>
            <p:cNvSpPr/>
            <p:nvPr/>
          </p:nvSpPr>
          <p:spPr>
            <a:xfrm>
              <a:off x="1116449" y="2353556"/>
              <a:ext cx="1307459" cy="2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extrusionOk="0">
                  <a:moveTo>
                    <a:pt x="21600" y="16703"/>
                  </a:moveTo>
                  <a:lnTo>
                    <a:pt x="4011" y="20812"/>
                  </a:lnTo>
                  <a:cubicBezTo>
                    <a:pt x="2080" y="21269"/>
                    <a:pt x="0" y="20426"/>
                    <a:pt x="0" y="19214"/>
                  </a:cubicBezTo>
                  <a:lnTo>
                    <a:pt x="0" y="1724"/>
                  </a:lnTo>
                  <a:cubicBezTo>
                    <a:pt x="0" y="512"/>
                    <a:pt x="2080" y="-331"/>
                    <a:pt x="4011" y="126"/>
                  </a:cubicBezTo>
                  <a:lnTo>
                    <a:pt x="21600" y="4235"/>
                  </a:lnTo>
                  <a:lnTo>
                    <a:pt x="21600" y="1670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833D62E-0EB5-43DC-8173-6CA3DAA92A60}"/>
                </a:ext>
              </a:extLst>
            </p:cNvPr>
            <p:cNvSpPr/>
            <p:nvPr/>
          </p:nvSpPr>
          <p:spPr>
            <a:xfrm>
              <a:off x="2217420" y="2705645"/>
              <a:ext cx="206488" cy="1440053"/>
            </a:xfrm>
            <a:custGeom>
              <a:avLst/>
              <a:gdLst>
                <a:gd name="connsiteX0" fmla="*/ 0 w 206488"/>
                <a:gd name="connsiteY0" fmla="*/ 0 h 1440053"/>
                <a:gd name="connsiteX1" fmla="*/ 206488 w 206488"/>
                <a:gd name="connsiteY1" fmla="*/ 81611 h 1440053"/>
                <a:gd name="connsiteX2" fmla="*/ 206488 w 206488"/>
                <a:gd name="connsiteY2" fmla="*/ 1358441 h 1440053"/>
                <a:gd name="connsiteX3" fmla="*/ 0 w 206488"/>
                <a:gd name="connsiteY3" fmla="*/ 1440053 h 1440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88" h="1440053">
                  <a:moveTo>
                    <a:pt x="0" y="0"/>
                  </a:moveTo>
                  <a:lnTo>
                    <a:pt x="206488" y="81611"/>
                  </a:lnTo>
                  <a:lnTo>
                    <a:pt x="206488" y="1358441"/>
                  </a:lnTo>
                  <a:lnTo>
                    <a:pt x="0" y="144005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9099526-CDCD-4B06-97EC-4E0081B6941E}"/>
              </a:ext>
            </a:extLst>
          </p:cNvPr>
          <p:cNvGrpSpPr/>
          <p:nvPr/>
        </p:nvGrpSpPr>
        <p:grpSpPr>
          <a:xfrm>
            <a:off x="1873668" y="2440827"/>
            <a:ext cx="1201481" cy="1971431"/>
            <a:chOff x="2498223" y="2111435"/>
            <a:chExt cx="1601975" cy="2628575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01C86D8-F3FC-6647-8D7B-87A293F67F1F}"/>
                </a:ext>
              </a:extLst>
            </p:cNvPr>
            <p:cNvSpPr/>
            <p:nvPr/>
          </p:nvSpPr>
          <p:spPr>
            <a:xfrm>
              <a:off x="2498223" y="2111435"/>
              <a:ext cx="1601975" cy="26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8"/>
                  </a:moveTo>
                  <a:lnTo>
                    <a:pt x="4001" y="20823"/>
                  </a:lnTo>
                  <a:cubicBezTo>
                    <a:pt x="2086" y="21273"/>
                    <a:pt x="0" y="20432"/>
                    <a:pt x="0" y="19213"/>
                  </a:cubicBezTo>
                  <a:lnTo>
                    <a:pt x="0" y="1733"/>
                  </a:lnTo>
                  <a:cubicBezTo>
                    <a:pt x="0" y="514"/>
                    <a:pt x="2086" y="-327"/>
                    <a:pt x="4001" y="123"/>
                  </a:cubicBezTo>
                  <a:lnTo>
                    <a:pt x="21600" y="4228"/>
                  </a:lnTo>
                  <a:lnTo>
                    <a:pt x="21600" y="1671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9A66D7B-BC71-4B54-97F7-47ABA37B99E3}"/>
                </a:ext>
              </a:extLst>
            </p:cNvPr>
            <p:cNvSpPr/>
            <p:nvPr/>
          </p:nvSpPr>
          <p:spPr>
            <a:xfrm>
              <a:off x="3890023" y="2559068"/>
              <a:ext cx="210175" cy="1733310"/>
            </a:xfrm>
            <a:custGeom>
              <a:avLst/>
              <a:gdLst>
                <a:gd name="connsiteX0" fmla="*/ 0 w 210175"/>
                <a:gd name="connsiteY0" fmla="*/ 0 h 1733310"/>
                <a:gd name="connsiteX1" fmla="*/ 210175 w 210175"/>
                <a:gd name="connsiteY1" fmla="*/ 82951 h 1733310"/>
                <a:gd name="connsiteX2" fmla="*/ 210175 w 210175"/>
                <a:gd name="connsiteY2" fmla="*/ 1650358 h 1733310"/>
                <a:gd name="connsiteX3" fmla="*/ 0 w 210175"/>
                <a:gd name="connsiteY3" fmla="*/ 1733310 h 173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175" h="1733310">
                  <a:moveTo>
                    <a:pt x="0" y="0"/>
                  </a:moveTo>
                  <a:lnTo>
                    <a:pt x="210175" y="82951"/>
                  </a:lnTo>
                  <a:lnTo>
                    <a:pt x="210175" y="1650358"/>
                  </a:lnTo>
                  <a:lnTo>
                    <a:pt x="0" y="173331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79E2CCD-B055-408C-94D5-C8E1DD42ABED}"/>
              </a:ext>
            </a:extLst>
          </p:cNvPr>
          <p:cNvGrpSpPr/>
          <p:nvPr/>
        </p:nvGrpSpPr>
        <p:grpSpPr>
          <a:xfrm>
            <a:off x="3130885" y="2279182"/>
            <a:ext cx="1399094" cy="2294720"/>
            <a:chOff x="4174513" y="1895909"/>
            <a:chExt cx="1865459" cy="3059627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19B1B78-A6E6-C14A-8092-D6D5B6B2C4D7}"/>
                </a:ext>
              </a:extLst>
            </p:cNvPr>
            <p:cNvSpPr/>
            <p:nvPr/>
          </p:nvSpPr>
          <p:spPr>
            <a:xfrm>
              <a:off x="4174513" y="1895909"/>
              <a:ext cx="1865459" cy="305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A12038D-8925-4CC6-BD8A-E48EEDAD98F0}"/>
                </a:ext>
              </a:extLst>
            </p:cNvPr>
            <p:cNvSpPr/>
            <p:nvPr/>
          </p:nvSpPr>
          <p:spPr>
            <a:xfrm>
              <a:off x="5810277" y="2424321"/>
              <a:ext cx="229695" cy="2002803"/>
            </a:xfrm>
            <a:custGeom>
              <a:avLst/>
              <a:gdLst>
                <a:gd name="connsiteX0" fmla="*/ 0 w 229695"/>
                <a:gd name="connsiteY0" fmla="*/ 0 h 2002803"/>
                <a:gd name="connsiteX1" fmla="*/ 229695 w 229695"/>
                <a:gd name="connsiteY1" fmla="*/ 90760 h 2002803"/>
                <a:gd name="connsiteX2" fmla="*/ 229695 w 229695"/>
                <a:gd name="connsiteY2" fmla="*/ 1912043 h 2002803"/>
                <a:gd name="connsiteX3" fmla="*/ 0 w 229695"/>
                <a:gd name="connsiteY3" fmla="*/ 2002803 h 200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95" h="2002803">
                  <a:moveTo>
                    <a:pt x="0" y="0"/>
                  </a:moveTo>
                  <a:lnTo>
                    <a:pt x="229695" y="90760"/>
                  </a:lnTo>
                  <a:lnTo>
                    <a:pt x="229695" y="1912043"/>
                  </a:lnTo>
                  <a:lnTo>
                    <a:pt x="0" y="20028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14DBBBC-8763-4531-AF99-D08CCBC3364A}"/>
              </a:ext>
            </a:extLst>
          </p:cNvPr>
          <p:cNvGrpSpPr/>
          <p:nvPr/>
        </p:nvGrpSpPr>
        <p:grpSpPr>
          <a:xfrm>
            <a:off x="4585715" y="2055894"/>
            <a:ext cx="1669835" cy="2741295"/>
            <a:chOff x="6114287" y="1598192"/>
            <a:chExt cx="2226446" cy="365506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F78DE51-BB6A-D64A-B9D8-E33741C8C7AB}"/>
                </a:ext>
              </a:extLst>
            </p:cNvPr>
            <p:cNvSpPr/>
            <p:nvPr/>
          </p:nvSpPr>
          <p:spPr>
            <a:xfrm>
              <a:off x="6114287" y="1598192"/>
              <a:ext cx="2226446" cy="365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extrusionOk="0">
                  <a:moveTo>
                    <a:pt x="18442" y="17462"/>
                  </a:moveTo>
                  <a:lnTo>
                    <a:pt x="3995" y="20834"/>
                  </a:lnTo>
                  <a:cubicBezTo>
                    <a:pt x="2076" y="21277"/>
                    <a:pt x="0" y="20442"/>
                    <a:pt x="0" y="19225"/>
                  </a:cubicBezTo>
                  <a:lnTo>
                    <a:pt x="0" y="1729"/>
                  </a:lnTo>
                  <a:cubicBezTo>
                    <a:pt x="0" y="512"/>
                    <a:pt x="2076" y="-323"/>
                    <a:pt x="3995" y="120"/>
                  </a:cubicBezTo>
                  <a:lnTo>
                    <a:pt x="18442" y="3492"/>
                  </a:lnTo>
                  <a:cubicBezTo>
                    <a:pt x="20361" y="3935"/>
                    <a:pt x="21600" y="5028"/>
                    <a:pt x="21600" y="6245"/>
                  </a:cubicBezTo>
                  <a:lnTo>
                    <a:pt x="21600" y="14699"/>
                  </a:lnTo>
                  <a:cubicBezTo>
                    <a:pt x="21600" y="15926"/>
                    <a:pt x="20344" y="17019"/>
                    <a:pt x="18442" y="174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F16CE09-5CBD-4AEB-B842-E4E559912480}"/>
                </a:ext>
              </a:extLst>
            </p:cNvPr>
            <p:cNvSpPr/>
            <p:nvPr/>
          </p:nvSpPr>
          <p:spPr>
            <a:xfrm>
              <a:off x="8134244" y="2274586"/>
              <a:ext cx="206489" cy="2301780"/>
            </a:xfrm>
            <a:custGeom>
              <a:avLst/>
              <a:gdLst>
                <a:gd name="connsiteX0" fmla="*/ 0 w 206489"/>
                <a:gd name="connsiteY0" fmla="*/ 0 h 2301780"/>
                <a:gd name="connsiteX1" fmla="*/ 15285 w 206489"/>
                <a:gd name="connsiteY1" fmla="*/ 10505 h 2301780"/>
                <a:gd name="connsiteX2" fmla="*/ 206489 w 206489"/>
                <a:gd name="connsiteY2" fmla="*/ 412938 h 2301780"/>
                <a:gd name="connsiteX3" fmla="*/ 206489 w 206489"/>
                <a:gd name="connsiteY3" fmla="*/ 1887590 h 2301780"/>
                <a:gd name="connsiteX4" fmla="*/ 14545 w 206489"/>
                <a:gd name="connsiteY4" fmla="*/ 2291740 h 2301780"/>
                <a:gd name="connsiteX5" fmla="*/ 0 w 206489"/>
                <a:gd name="connsiteY5" fmla="*/ 2301780 h 230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89" h="2301780">
                  <a:moveTo>
                    <a:pt x="0" y="0"/>
                  </a:moveTo>
                  <a:lnTo>
                    <a:pt x="15285" y="10505"/>
                  </a:lnTo>
                  <a:cubicBezTo>
                    <a:pt x="134652" y="106678"/>
                    <a:pt x="206489" y="253724"/>
                    <a:pt x="206489" y="412938"/>
                  </a:cubicBezTo>
                  <a:lnTo>
                    <a:pt x="206489" y="1887590"/>
                  </a:lnTo>
                  <a:cubicBezTo>
                    <a:pt x="206489" y="2048112"/>
                    <a:pt x="133666" y="2195486"/>
                    <a:pt x="14545" y="2291740"/>
                  </a:cubicBezTo>
                  <a:lnTo>
                    <a:pt x="0" y="230178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70AC09-9AAC-1547-BB58-9C6A2F8A0E3F}"/>
              </a:ext>
            </a:extLst>
          </p:cNvPr>
          <p:cNvGrpSpPr/>
          <p:nvPr/>
        </p:nvGrpSpPr>
        <p:grpSpPr>
          <a:xfrm>
            <a:off x="957619" y="3282567"/>
            <a:ext cx="867215" cy="667531"/>
            <a:chOff x="332936" y="2689323"/>
            <a:chExt cx="2975111" cy="890041"/>
          </a:xfrm>
        </p:grpSpPr>
        <p:sp>
          <p:nvSpPr>
            <p:cNvPr id="49" name="TextBox 8">
              <a:extLst>
                <a:ext uri="{FF2B5EF4-FFF2-40B4-BE49-F238E27FC236}">
                  <a16:creationId xmlns:a16="http://schemas.microsoft.com/office/drawing/2014/main" id="{35380D03-1C09-D347-900E-230D1508A941}"/>
                </a:ext>
              </a:extLst>
            </p:cNvPr>
            <p:cNvSpPr txBox="1"/>
            <p:nvPr/>
          </p:nvSpPr>
          <p:spPr>
            <a:xfrm>
              <a:off x="332936" y="2689323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0" name="TextBox 9">
              <a:extLst>
                <a:ext uri="{FF2B5EF4-FFF2-40B4-BE49-F238E27FC236}">
                  <a16:creationId xmlns:a16="http://schemas.microsoft.com/office/drawing/2014/main" id="{608E11B1-8B52-9849-88E3-2BC6F4D9301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type your contents here.</a:t>
              </a:r>
              <a:endPara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41015D4-D966-4149-A526-6763C672FC8D}"/>
              </a:ext>
            </a:extLst>
          </p:cNvPr>
          <p:cNvGrpSpPr/>
          <p:nvPr/>
        </p:nvGrpSpPr>
        <p:grpSpPr>
          <a:xfrm>
            <a:off x="2080256" y="3144068"/>
            <a:ext cx="867215" cy="667531"/>
            <a:chOff x="332936" y="2689323"/>
            <a:chExt cx="2975111" cy="890041"/>
          </a:xfrm>
        </p:grpSpPr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A767341E-31DE-E848-85E7-30FA8E751CA4}"/>
                </a:ext>
              </a:extLst>
            </p:cNvPr>
            <p:cNvSpPr txBox="1"/>
            <p:nvPr/>
          </p:nvSpPr>
          <p:spPr>
            <a:xfrm>
              <a:off x="332936" y="2689323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8" name="TextBox 12">
              <a:extLst>
                <a:ext uri="{FF2B5EF4-FFF2-40B4-BE49-F238E27FC236}">
                  <a16:creationId xmlns:a16="http://schemas.microsoft.com/office/drawing/2014/main" id="{79AE901B-C6C7-B24E-AD3E-545021798BA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900" noProof="1">
                  <a:solidFill>
                    <a:schemeClr val="bg1">
                      <a:lumMod val="95000"/>
                    </a:schemeClr>
                  </a:solidFill>
                </a:rPr>
                <a:t>You can type your contents here.</a:t>
              </a:r>
              <a:endParaRPr lang="en-US" sz="900" noProof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2EE894-CF6A-784C-A2F5-F8594F7B87BC}"/>
              </a:ext>
            </a:extLst>
          </p:cNvPr>
          <p:cNvGrpSpPr/>
          <p:nvPr/>
        </p:nvGrpSpPr>
        <p:grpSpPr>
          <a:xfrm>
            <a:off x="3274355" y="3016928"/>
            <a:ext cx="1164264" cy="1083030"/>
            <a:chOff x="332936" y="2689322"/>
            <a:chExt cx="2975111" cy="1444040"/>
          </a:xfrm>
        </p:grpSpPr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0B9075EE-9BEC-F449-846A-6904B9304F88}"/>
                </a:ext>
              </a:extLst>
            </p:cNvPr>
            <p:cNvSpPr txBox="1"/>
            <p:nvPr/>
          </p:nvSpPr>
          <p:spPr>
            <a:xfrm>
              <a:off x="332936" y="2689322"/>
              <a:ext cx="292608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684EB56A-4AF1-624C-9644-E923ED023F7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</a:t>
              </a:r>
              <a:endParaRPr lang="en-US" sz="9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19679C9-08F1-BC49-BADD-DAB209CE3EB1}"/>
              </a:ext>
            </a:extLst>
          </p:cNvPr>
          <p:cNvGrpSpPr/>
          <p:nvPr/>
        </p:nvGrpSpPr>
        <p:grpSpPr>
          <a:xfrm>
            <a:off x="4710500" y="3016928"/>
            <a:ext cx="1451780" cy="1221530"/>
            <a:chOff x="332936" y="2689322"/>
            <a:chExt cx="2975111" cy="1628707"/>
          </a:xfrm>
        </p:grpSpPr>
        <p:sp>
          <p:nvSpPr>
            <p:cNvPr id="43" name="TextBox 17">
              <a:extLst>
                <a:ext uri="{FF2B5EF4-FFF2-40B4-BE49-F238E27FC236}">
                  <a16:creationId xmlns:a16="http://schemas.microsoft.com/office/drawing/2014/main" id="{94A02986-CFC9-0C48-A6AD-603B98703F4E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44" name="TextBox 18">
              <a:extLst>
                <a:ext uri="{FF2B5EF4-FFF2-40B4-BE49-F238E27FC236}">
                  <a16:creationId xmlns:a16="http://schemas.microsoft.com/office/drawing/2014/main" id="{CDBD2037-3B71-024C-ABF0-2D789AC7AAB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arcu. </a:t>
              </a:r>
            </a:p>
          </p:txBody>
        </p:sp>
      </p:grpSp>
      <p:pic>
        <p:nvPicPr>
          <p:cNvPr id="39" name="Graphic 19" descr="Bar graph with upward trend with solid fill">
            <a:extLst>
              <a:ext uri="{FF2B5EF4-FFF2-40B4-BE49-F238E27FC236}">
                <a16:creationId xmlns:a16="http://schemas.microsoft.com/office/drawing/2014/main" id="{1EC9D37F-CCA7-CA4E-A234-3ED61F30B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39400" y="2502231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20" descr="Bullseye with solid fill">
            <a:extLst>
              <a:ext uri="{FF2B5EF4-FFF2-40B4-BE49-F238E27FC236}">
                <a16:creationId xmlns:a16="http://schemas.microsoft.com/office/drawing/2014/main" id="{3045E150-EBEA-5646-821F-28CD8514E8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2408" y="2533030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21" descr="Database with solid fill">
            <a:extLst>
              <a:ext uri="{FF2B5EF4-FFF2-40B4-BE49-F238E27FC236}">
                <a16:creationId xmlns:a16="http://schemas.microsoft.com/office/drawing/2014/main" id="{0665ED4F-43D4-6847-BDB0-4E40A8DCF7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8192" y="2822145"/>
            <a:ext cx="274320" cy="274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24" descr="Research with solid fill">
            <a:extLst>
              <a:ext uri="{FF2B5EF4-FFF2-40B4-BE49-F238E27FC236}">
                <a16:creationId xmlns:a16="http://schemas.microsoft.com/office/drawing/2014/main" id="{E74868F6-A4E5-CA47-B966-9D89781DC2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9932" y="2567320"/>
            <a:ext cx="411480" cy="4114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C22CEC3-CA32-4BE2-ADD5-9C48B87648D8}"/>
              </a:ext>
            </a:extLst>
          </p:cNvPr>
          <p:cNvSpPr/>
          <p:nvPr/>
        </p:nvSpPr>
        <p:spPr>
          <a:xfrm>
            <a:off x="6311286" y="1788678"/>
            <a:ext cx="1995379" cy="3275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54" extrusionOk="0">
                <a:moveTo>
                  <a:pt x="18442" y="17462"/>
                </a:moveTo>
                <a:lnTo>
                  <a:pt x="3995" y="20834"/>
                </a:lnTo>
                <a:cubicBezTo>
                  <a:pt x="2076" y="21277"/>
                  <a:pt x="0" y="20442"/>
                  <a:pt x="0" y="19225"/>
                </a:cubicBezTo>
                <a:lnTo>
                  <a:pt x="0" y="1729"/>
                </a:lnTo>
                <a:cubicBezTo>
                  <a:pt x="0" y="512"/>
                  <a:pt x="2076" y="-323"/>
                  <a:pt x="3995" y="120"/>
                </a:cubicBezTo>
                <a:lnTo>
                  <a:pt x="18442" y="3492"/>
                </a:lnTo>
                <a:cubicBezTo>
                  <a:pt x="20361" y="3935"/>
                  <a:pt x="21600" y="5028"/>
                  <a:pt x="21600" y="6245"/>
                </a:cubicBezTo>
                <a:lnTo>
                  <a:pt x="21600" y="14699"/>
                </a:lnTo>
                <a:cubicBezTo>
                  <a:pt x="21600" y="15926"/>
                  <a:pt x="20344" y="17019"/>
                  <a:pt x="18442" y="174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2F80EF4-D7FC-44F4-8419-C895A335E063}"/>
              </a:ext>
            </a:extLst>
          </p:cNvPr>
          <p:cNvGrpSpPr/>
          <p:nvPr/>
        </p:nvGrpSpPr>
        <p:grpSpPr>
          <a:xfrm>
            <a:off x="6653113" y="2679737"/>
            <a:ext cx="1234440" cy="1360030"/>
            <a:chOff x="332932" y="2689321"/>
            <a:chExt cx="2982380" cy="1813373"/>
          </a:xfrm>
        </p:grpSpPr>
        <p:sp>
          <p:nvSpPr>
            <p:cNvPr id="34" name="TextBox 25">
              <a:extLst>
                <a:ext uri="{FF2B5EF4-FFF2-40B4-BE49-F238E27FC236}">
                  <a16:creationId xmlns:a16="http://schemas.microsoft.com/office/drawing/2014/main" id="{F51346B1-E148-4642-9617-CB28A1D4AE1D}"/>
                </a:ext>
              </a:extLst>
            </p:cNvPr>
            <p:cNvSpPr txBox="1"/>
            <p:nvPr/>
          </p:nvSpPr>
          <p:spPr>
            <a:xfrm>
              <a:off x="332932" y="2689321"/>
              <a:ext cx="29823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7" name="TextBox 26">
              <a:extLst>
                <a:ext uri="{FF2B5EF4-FFF2-40B4-BE49-F238E27FC236}">
                  <a16:creationId xmlns:a16="http://schemas.microsoft.com/office/drawing/2014/main" id="{073CCB1F-2137-4FFE-8AF7-2765683507E9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arcu. </a:t>
              </a:r>
            </a:p>
          </p:txBody>
        </p:sp>
      </p:grpSp>
      <p:pic>
        <p:nvPicPr>
          <p:cNvPr id="58" name="Graphic 31" descr="Lightbulb with solid fill">
            <a:extLst>
              <a:ext uri="{FF2B5EF4-FFF2-40B4-BE49-F238E27FC236}">
                <a16:creationId xmlns:a16="http://schemas.microsoft.com/office/drawing/2014/main" id="{4A8C1FB4-E9CF-4751-AA49-36418830B7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80695" y="2085599"/>
            <a:ext cx="617220" cy="617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5587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303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Perspective Text Boxes – Slide Template</vt:lpstr>
      <vt:lpstr>Perspective Text Boxes – Slide Template</vt:lpstr>
      <vt:lpstr>Perspective Text Boxes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2022-02-24T08:38:23Z</dcterms:created>
  <dcterms:modified xsi:type="dcterms:W3CDTF">2022-02-24T08:38:26Z</dcterms:modified>
  <cp:category/>
</cp:coreProperties>
</file>