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6" r:id="rId1"/>
    <p:sldMasterId id="2147483703" r:id="rId2"/>
  </p:sldMasterIdLst>
  <p:notesMasterIdLst>
    <p:notesMasterId r:id="rId5"/>
  </p:notesMasterIdLst>
  <p:sldIdLst>
    <p:sldId id="352" r:id="rId3"/>
    <p:sldId id="353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541" autoAdjust="0"/>
    <p:restoredTop sz="96433" autoAdjust="0"/>
  </p:normalViewPr>
  <p:slideViewPr>
    <p:cSldViewPr snapToGrid="0" showGuides="1">
      <p:cViewPr varScale="1">
        <p:scale>
          <a:sx n="72" d="100"/>
          <a:sy n="72" d="100"/>
        </p:scale>
        <p:origin x="66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508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Perspective Vertical Banners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46814CA7-8CE6-4880-A2C1-EDDAA8E7481B}"/>
              </a:ext>
            </a:extLst>
          </p:cNvPr>
          <p:cNvSpPr/>
          <p:nvPr userDrawn="1"/>
        </p:nvSpPr>
        <p:spPr>
          <a:xfrm>
            <a:off x="7207673" y="1930532"/>
            <a:ext cx="4343410" cy="43753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31" y="13574"/>
                </a:moveTo>
                <a:lnTo>
                  <a:pt x="11852" y="1323"/>
                </a:lnTo>
                <a:cubicBezTo>
                  <a:pt x="11827" y="583"/>
                  <a:pt x="11216" y="0"/>
                  <a:pt x="10470" y="0"/>
                </a:cubicBezTo>
                <a:lnTo>
                  <a:pt x="0" y="0"/>
                </a:lnTo>
                <a:lnTo>
                  <a:pt x="24" y="21600"/>
                </a:lnTo>
                <a:lnTo>
                  <a:pt x="21600" y="21600"/>
                </a:lnTo>
                <a:lnTo>
                  <a:pt x="15399" y="18516"/>
                </a:lnTo>
                <a:cubicBezTo>
                  <a:pt x="13515" y="17569"/>
                  <a:pt x="12292" y="15675"/>
                  <a:pt x="12231" y="13574"/>
                </a:cubicBezTo>
                <a:close/>
              </a:path>
            </a:pathLst>
          </a:custGeom>
          <a:gradFill flip="none" rotWithShape="1">
            <a:gsLst>
              <a:gs pos="15000">
                <a:schemeClr val="accent5">
                  <a:lumMod val="67000"/>
                </a:schemeClr>
              </a:gs>
              <a:gs pos="33000">
                <a:schemeClr val="accent5">
                  <a:lumMod val="97000"/>
                  <a:lumOff val="3000"/>
                </a:schemeClr>
              </a:gs>
              <a:gs pos="100000">
                <a:schemeClr val="accent5"/>
              </a:gs>
            </a:gsLst>
            <a:lin ang="16200000" scaled="1"/>
            <a:tileRect/>
          </a:gra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668A68DC-3B3F-4222-971E-52B6F513E376}"/>
              </a:ext>
            </a:extLst>
          </p:cNvPr>
          <p:cNvSpPr/>
          <p:nvPr userDrawn="1"/>
        </p:nvSpPr>
        <p:spPr>
          <a:xfrm>
            <a:off x="640917" y="1930532"/>
            <a:ext cx="4343403" cy="43753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369" y="13574"/>
                </a:moveTo>
                <a:lnTo>
                  <a:pt x="9748" y="1323"/>
                </a:lnTo>
                <a:cubicBezTo>
                  <a:pt x="9773" y="583"/>
                  <a:pt x="10384" y="0"/>
                  <a:pt x="11130" y="0"/>
                </a:cubicBezTo>
                <a:lnTo>
                  <a:pt x="21600" y="0"/>
                </a:lnTo>
                <a:lnTo>
                  <a:pt x="21576" y="21600"/>
                </a:lnTo>
                <a:lnTo>
                  <a:pt x="0" y="21600"/>
                </a:lnTo>
                <a:lnTo>
                  <a:pt x="6201" y="18516"/>
                </a:lnTo>
                <a:cubicBezTo>
                  <a:pt x="8085" y="17569"/>
                  <a:pt x="9308" y="15675"/>
                  <a:pt x="9369" y="13574"/>
                </a:cubicBezTo>
                <a:close/>
              </a:path>
            </a:pathLst>
          </a:custGeom>
          <a:gradFill flip="none" rotWithShape="1">
            <a:gsLst>
              <a:gs pos="22000">
                <a:schemeClr val="accent4">
                  <a:lumMod val="67000"/>
                </a:schemeClr>
              </a:gs>
              <a:gs pos="40000">
                <a:schemeClr val="accent4"/>
              </a:gs>
              <a:gs pos="100000">
                <a:schemeClr val="accent4"/>
              </a:gs>
            </a:gsLst>
            <a:lin ang="16200000" scaled="1"/>
            <a:tileRect/>
          </a:gra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CAED3184-7F38-4E35-B196-A1DB19B685E4}"/>
              </a:ext>
            </a:extLst>
          </p:cNvPr>
          <p:cNvSpPr/>
          <p:nvPr userDrawn="1"/>
        </p:nvSpPr>
        <p:spPr>
          <a:xfrm>
            <a:off x="3813619" y="936908"/>
            <a:ext cx="4554920" cy="53690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643" y="15841"/>
                </a:moveTo>
                <a:lnTo>
                  <a:pt x="16643" y="1118"/>
                </a:lnTo>
                <a:cubicBezTo>
                  <a:pt x="16643" y="505"/>
                  <a:pt x="16048" y="0"/>
                  <a:pt x="15325" y="0"/>
                </a:cubicBezTo>
                <a:lnTo>
                  <a:pt x="5703" y="0"/>
                </a:lnTo>
                <a:cubicBezTo>
                  <a:pt x="4980" y="0"/>
                  <a:pt x="4385" y="505"/>
                  <a:pt x="4385" y="1118"/>
                </a:cubicBezTo>
                <a:lnTo>
                  <a:pt x="4385" y="16010"/>
                </a:lnTo>
                <a:cubicBezTo>
                  <a:pt x="4385" y="17266"/>
                  <a:pt x="3790" y="18463"/>
                  <a:pt x="2729" y="19344"/>
                </a:cubicBezTo>
                <a:lnTo>
                  <a:pt x="0" y="21600"/>
                </a:lnTo>
                <a:lnTo>
                  <a:pt x="21600" y="21600"/>
                </a:lnTo>
                <a:lnTo>
                  <a:pt x="18544" y="19364"/>
                </a:lnTo>
                <a:cubicBezTo>
                  <a:pt x="17343" y="18483"/>
                  <a:pt x="16643" y="17197"/>
                  <a:pt x="16643" y="15841"/>
                </a:cubicBezTo>
                <a:close/>
              </a:path>
            </a:pathLst>
          </a:custGeom>
          <a:gradFill flip="none" rotWithShape="1">
            <a:gsLst>
              <a:gs pos="16000">
                <a:schemeClr val="accent2">
                  <a:lumMod val="67000"/>
                </a:schemeClr>
              </a:gs>
              <a:gs pos="29000">
                <a:schemeClr val="accent2"/>
              </a:gs>
              <a:gs pos="100000">
                <a:schemeClr val="accent2"/>
              </a:gs>
            </a:gsLst>
            <a:lin ang="16200000" scaled="1"/>
            <a:tileRect/>
          </a:gra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49D7BC75-5F2B-46A4-8813-359B951548A8}"/>
              </a:ext>
            </a:extLst>
          </p:cNvPr>
          <p:cNvGrpSpPr/>
          <p:nvPr/>
        </p:nvGrpSpPr>
        <p:grpSpPr>
          <a:xfrm>
            <a:off x="5044440" y="2010439"/>
            <a:ext cx="2103120" cy="1652130"/>
            <a:chOff x="8921976" y="1471694"/>
            <a:chExt cx="2767845" cy="420209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C63D8617-0DAE-4B50-99E9-E15C14F03880}"/>
                </a:ext>
              </a:extLst>
            </p:cNvPr>
            <p:cNvSpPr txBox="1"/>
            <p:nvPr/>
          </p:nvSpPr>
          <p:spPr>
            <a:xfrm>
              <a:off x="8921976" y="1471694"/>
              <a:ext cx="2767845" cy="11742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Text Here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C4F0C7DA-64BE-41E4-B186-9B78FBD4ED16}"/>
                </a:ext>
              </a:extLst>
            </p:cNvPr>
            <p:cNvSpPr txBox="1"/>
            <p:nvPr/>
          </p:nvSpPr>
          <p:spPr>
            <a:xfrm>
              <a:off x="8921976" y="1586607"/>
              <a:ext cx="2767845" cy="30529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GB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You can type your contents here. Obviously, this graphic will suit your presentation slide to discuss with your audience how easily you can differentiate 3 points discussions.</a:t>
              </a:r>
              <a:endPara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951ACB25-6C19-41B5-8B3F-FEF74B24A55C}"/>
              </a:ext>
            </a:extLst>
          </p:cNvPr>
          <p:cNvGrpSpPr/>
          <p:nvPr/>
        </p:nvGrpSpPr>
        <p:grpSpPr>
          <a:xfrm>
            <a:off x="2725212" y="2998243"/>
            <a:ext cx="1737361" cy="2021462"/>
            <a:chOff x="8921975" y="1471694"/>
            <a:chExt cx="2768835" cy="514146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9D5EF1CC-D7DA-48C2-9E8F-F2271EE867F4}"/>
                </a:ext>
              </a:extLst>
            </p:cNvPr>
            <p:cNvSpPr txBox="1"/>
            <p:nvPr/>
          </p:nvSpPr>
          <p:spPr>
            <a:xfrm>
              <a:off x="8921977" y="1471694"/>
              <a:ext cx="2768833" cy="11742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Text Here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4CBE3A96-8930-46D1-87A0-F1A2D957B33E}"/>
                </a:ext>
              </a:extLst>
            </p:cNvPr>
            <p:cNvSpPr txBox="1"/>
            <p:nvPr/>
          </p:nvSpPr>
          <p:spPr>
            <a:xfrm>
              <a:off x="8921975" y="1586607"/>
              <a:ext cx="2768833" cy="39923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GB" sz="1200" noProof="1"/>
                <a:t>You can type your contents here. Obviously, this graphic will suit your presentation slide to discuss with your audience how easily you can differentiate 3 points discussions.</a:t>
              </a:r>
              <a:endParaRPr lang="en-US" sz="1200" noProof="1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E42131F-D7D9-4FC5-A876-1D62C516E31F}"/>
              </a:ext>
            </a:extLst>
          </p:cNvPr>
          <p:cNvGrpSpPr/>
          <p:nvPr/>
        </p:nvGrpSpPr>
        <p:grpSpPr>
          <a:xfrm>
            <a:off x="7576913" y="2998243"/>
            <a:ext cx="1737360" cy="2021462"/>
            <a:chOff x="8921977" y="1471694"/>
            <a:chExt cx="2768833" cy="514146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D2AE360-4CE1-441E-8FE0-06EAD87B9AE4}"/>
                </a:ext>
              </a:extLst>
            </p:cNvPr>
            <p:cNvSpPr txBox="1"/>
            <p:nvPr/>
          </p:nvSpPr>
          <p:spPr>
            <a:xfrm>
              <a:off x="8921977" y="1471694"/>
              <a:ext cx="2768833" cy="11742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Text Here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BF53170F-2D34-4BFD-BF7C-966FC529EB87}"/>
                </a:ext>
              </a:extLst>
            </p:cNvPr>
            <p:cNvSpPr txBox="1"/>
            <p:nvPr/>
          </p:nvSpPr>
          <p:spPr>
            <a:xfrm>
              <a:off x="8921977" y="1586607"/>
              <a:ext cx="2768833" cy="39923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GB" sz="1200" noProof="1">
                  <a:solidFill>
                    <a:schemeClr val="bg1"/>
                  </a:solidFill>
                </a:rPr>
                <a:t>You can type your contents here. Obviously, this graphic will suit your presentation slide to discuss with your audience how easily you can differentiate 3 points discussions.</a:t>
              </a:r>
              <a:endParaRPr lang="en-US" sz="1200" noProof="1">
                <a:solidFill>
                  <a:schemeClr val="bg1"/>
                </a:solidFill>
              </a:endParaRPr>
            </a:p>
          </p:txBody>
        </p:sp>
      </p:grpSp>
      <p:pic>
        <p:nvPicPr>
          <p:cNvPr id="16" name="Graphic 15" descr="Bullseye with solid fill">
            <a:extLst>
              <a:ext uri="{FF2B5EF4-FFF2-40B4-BE49-F238E27FC236}">
                <a16:creationId xmlns:a16="http://schemas.microsoft.com/office/drawing/2014/main" id="{448FCE2D-33B2-4E1C-97FD-62A9FEC913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09906" y="1203881"/>
            <a:ext cx="772188" cy="77218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7" name="Graphic 16" descr="Lights On with solid fill">
            <a:extLst>
              <a:ext uri="{FF2B5EF4-FFF2-40B4-BE49-F238E27FC236}">
                <a16:creationId xmlns:a16="http://schemas.microsoft.com/office/drawing/2014/main" id="{4D909911-25EC-4F16-ACAA-9FC2679ED96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207798" y="2120384"/>
            <a:ext cx="772188" cy="77218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8" name="Graphic 17" descr="Stopwatch 66% with solid fill">
            <a:extLst>
              <a:ext uri="{FF2B5EF4-FFF2-40B4-BE49-F238E27FC236}">
                <a16:creationId xmlns:a16="http://schemas.microsoft.com/office/drawing/2014/main" id="{A7423405-8690-4F8D-BF83-8147AD0C660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982445" y="2120384"/>
            <a:ext cx="772188" cy="77218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Perspective Vertical Banners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46814CA7-8CE6-4880-A2C1-EDDAA8E7481B}"/>
              </a:ext>
            </a:extLst>
          </p:cNvPr>
          <p:cNvSpPr/>
          <p:nvPr userDrawn="1"/>
        </p:nvSpPr>
        <p:spPr>
          <a:xfrm>
            <a:off x="7207673" y="1930532"/>
            <a:ext cx="4343410" cy="43753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31" y="13574"/>
                </a:moveTo>
                <a:lnTo>
                  <a:pt x="11852" y="1323"/>
                </a:lnTo>
                <a:cubicBezTo>
                  <a:pt x="11827" y="583"/>
                  <a:pt x="11216" y="0"/>
                  <a:pt x="10470" y="0"/>
                </a:cubicBezTo>
                <a:lnTo>
                  <a:pt x="0" y="0"/>
                </a:lnTo>
                <a:lnTo>
                  <a:pt x="24" y="21600"/>
                </a:lnTo>
                <a:lnTo>
                  <a:pt x="21600" y="21600"/>
                </a:lnTo>
                <a:lnTo>
                  <a:pt x="15399" y="18516"/>
                </a:lnTo>
                <a:cubicBezTo>
                  <a:pt x="13515" y="17569"/>
                  <a:pt x="12292" y="15675"/>
                  <a:pt x="12231" y="13574"/>
                </a:cubicBezTo>
                <a:close/>
              </a:path>
            </a:pathLst>
          </a:custGeom>
          <a:gradFill flip="none" rotWithShape="1">
            <a:gsLst>
              <a:gs pos="15000">
                <a:schemeClr val="accent5">
                  <a:lumMod val="67000"/>
                </a:schemeClr>
              </a:gs>
              <a:gs pos="33000">
                <a:schemeClr val="accent5">
                  <a:lumMod val="97000"/>
                  <a:lumOff val="3000"/>
                </a:schemeClr>
              </a:gs>
              <a:gs pos="100000">
                <a:schemeClr val="accent5"/>
              </a:gs>
            </a:gsLst>
            <a:lin ang="16200000" scaled="1"/>
            <a:tileRect/>
          </a:gra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668A68DC-3B3F-4222-971E-52B6F513E376}"/>
              </a:ext>
            </a:extLst>
          </p:cNvPr>
          <p:cNvSpPr/>
          <p:nvPr userDrawn="1"/>
        </p:nvSpPr>
        <p:spPr>
          <a:xfrm>
            <a:off x="640917" y="1930532"/>
            <a:ext cx="4343403" cy="43753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369" y="13574"/>
                </a:moveTo>
                <a:lnTo>
                  <a:pt x="9748" y="1323"/>
                </a:lnTo>
                <a:cubicBezTo>
                  <a:pt x="9773" y="583"/>
                  <a:pt x="10384" y="0"/>
                  <a:pt x="11130" y="0"/>
                </a:cubicBezTo>
                <a:lnTo>
                  <a:pt x="21600" y="0"/>
                </a:lnTo>
                <a:lnTo>
                  <a:pt x="21576" y="21600"/>
                </a:lnTo>
                <a:lnTo>
                  <a:pt x="0" y="21600"/>
                </a:lnTo>
                <a:lnTo>
                  <a:pt x="6201" y="18516"/>
                </a:lnTo>
                <a:cubicBezTo>
                  <a:pt x="8085" y="17569"/>
                  <a:pt x="9308" y="15675"/>
                  <a:pt x="9369" y="13574"/>
                </a:cubicBezTo>
                <a:close/>
              </a:path>
            </a:pathLst>
          </a:custGeom>
          <a:gradFill flip="none" rotWithShape="1">
            <a:gsLst>
              <a:gs pos="22000">
                <a:schemeClr val="accent4">
                  <a:lumMod val="67000"/>
                </a:schemeClr>
              </a:gs>
              <a:gs pos="40000">
                <a:schemeClr val="accent4"/>
              </a:gs>
              <a:gs pos="100000">
                <a:schemeClr val="accent4"/>
              </a:gs>
            </a:gsLst>
            <a:lin ang="16200000" scaled="1"/>
            <a:tileRect/>
          </a:gra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CAED3184-7F38-4E35-B196-A1DB19B685E4}"/>
              </a:ext>
            </a:extLst>
          </p:cNvPr>
          <p:cNvSpPr/>
          <p:nvPr userDrawn="1"/>
        </p:nvSpPr>
        <p:spPr>
          <a:xfrm>
            <a:off x="3813619" y="936908"/>
            <a:ext cx="4554920" cy="53690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643" y="15841"/>
                </a:moveTo>
                <a:lnTo>
                  <a:pt x="16643" y="1118"/>
                </a:lnTo>
                <a:cubicBezTo>
                  <a:pt x="16643" y="505"/>
                  <a:pt x="16048" y="0"/>
                  <a:pt x="15325" y="0"/>
                </a:cubicBezTo>
                <a:lnTo>
                  <a:pt x="5703" y="0"/>
                </a:lnTo>
                <a:cubicBezTo>
                  <a:pt x="4980" y="0"/>
                  <a:pt x="4385" y="505"/>
                  <a:pt x="4385" y="1118"/>
                </a:cubicBezTo>
                <a:lnTo>
                  <a:pt x="4385" y="16010"/>
                </a:lnTo>
                <a:cubicBezTo>
                  <a:pt x="4385" y="17266"/>
                  <a:pt x="3790" y="18463"/>
                  <a:pt x="2729" y="19344"/>
                </a:cubicBezTo>
                <a:lnTo>
                  <a:pt x="0" y="21600"/>
                </a:lnTo>
                <a:lnTo>
                  <a:pt x="21600" y="21600"/>
                </a:lnTo>
                <a:lnTo>
                  <a:pt x="18544" y="19364"/>
                </a:lnTo>
                <a:cubicBezTo>
                  <a:pt x="17343" y="18483"/>
                  <a:pt x="16643" y="17197"/>
                  <a:pt x="16643" y="15841"/>
                </a:cubicBezTo>
                <a:close/>
              </a:path>
            </a:pathLst>
          </a:custGeom>
          <a:gradFill flip="none" rotWithShape="1">
            <a:gsLst>
              <a:gs pos="16000">
                <a:schemeClr val="accent2">
                  <a:lumMod val="67000"/>
                </a:schemeClr>
              </a:gs>
              <a:gs pos="29000">
                <a:schemeClr val="accent2"/>
              </a:gs>
              <a:gs pos="100000">
                <a:schemeClr val="accent2"/>
              </a:gs>
            </a:gsLst>
            <a:lin ang="16200000" scaled="1"/>
            <a:tileRect/>
          </a:gra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49D7BC75-5F2B-46A4-8813-359B951548A8}"/>
              </a:ext>
            </a:extLst>
          </p:cNvPr>
          <p:cNvGrpSpPr/>
          <p:nvPr/>
        </p:nvGrpSpPr>
        <p:grpSpPr>
          <a:xfrm>
            <a:off x="5044440" y="2010439"/>
            <a:ext cx="2103120" cy="1652130"/>
            <a:chOff x="8921976" y="1471694"/>
            <a:chExt cx="2767845" cy="420209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C63D8617-0DAE-4B50-99E9-E15C14F03880}"/>
                </a:ext>
              </a:extLst>
            </p:cNvPr>
            <p:cNvSpPr txBox="1"/>
            <p:nvPr/>
          </p:nvSpPr>
          <p:spPr>
            <a:xfrm>
              <a:off x="8921976" y="1471694"/>
              <a:ext cx="2767845" cy="11742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Text Here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C4F0C7DA-64BE-41E4-B186-9B78FBD4ED16}"/>
                </a:ext>
              </a:extLst>
            </p:cNvPr>
            <p:cNvSpPr txBox="1"/>
            <p:nvPr/>
          </p:nvSpPr>
          <p:spPr>
            <a:xfrm>
              <a:off x="8921976" y="1586607"/>
              <a:ext cx="2767845" cy="30529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GB" sz="1200" noProof="1"/>
                <a:t>You can type your contents here. Obviously, this graphic will suit your presentation slide to discuss with your audience how easily you can differentiate 3 points discussions.</a:t>
              </a:r>
              <a:endParaRPr lang="en-US" sz="1200" noProof="1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951ACB25-6C19-41B5-8B3F-FEF74B24A55C}"/>
              </a:ext>
            </a:extLst>
          </p:cNvPr>
          <p:cNvGrpSpPr/>
          <p:nvPr/>
        </p:nvGrpSpPr>
        <p:grpSpPr>
          <a:xfrm>
            <a:off x="2725212" y="2998243"/>
            <a:ext cx="1737361" cy="2021462"/>
            <a:chOff x="8921975" y="1471694"/>
            <a:chExt cx="2768835" cy="514146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9D5EF1CC-D7DA-48C2-9E8F-F2271EE867F4}"/>
                </a:ext>
              </a:extLst>
            </p:cNvPr>
            <p:cNvSpPr txBox="1"/>
            <p:nvPr/>
          </p:nvSpPr>
          <p:spPr>
            <a:xfrm>
              <a:off x="8921977" y="1471694"/>
              <a:ext cx="2768833" cy="11742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Text Here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4CBE3A96-8930-46D1-87A0-F1A2D957B33E}"/>
                </a:ext>
              </a:extLst>
            </p:cNvPr>
            <p:cNvSpPr txBox="1"/>
            <p:nvPr/>
          </p:nvSpPr>
          <p:spPr>
            <a:xfrm>
              <a:off x="8921975" y="1586607"/>
              <a:ext cx="2768833" cy="39923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GB" sz="1200" noProof="1"/>
                <a:t>You can type your contents here. Obviously, this graphic will suit your presentation slide to discuss with your audience how easily you can differentiate 3 points discussions.</a:t>
              </a:r>
              <a:endParaRPr lang="en-US" sz="1200" noProof="1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E42131F-D7D9-4FC5-A876-1D62C516E31F}"/>
              </a:ext>
            </a:extLst>
          </p:cNvPr>
          <p:cNvGrpSpPr/>
          <p:nvPr/>
        </p:nvGrpSpPr>
        <p:grpSpPr>
          <a:xfrm>
            <a:off x="7576913" y="2998243"/>
            <a:ext cx="1737360" cy="2021462"/>
            <a:chOff x="8921977" y="1471694"/>
            <a:chExt cx="2768833" cy="514146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D2AE360-4CE1-441E-8FE0-06EAD87B9AE4}"/>
                </a:ext>
              </a:extLst>
            </p:cNvPr>
            <p:cNvSpPr txBox="1"/>
            <p:nvPr/>
          </p:nvSpPr>
          <p:spPr>
            <a:xfrm>
              <a:off x="8921977" y="1471694"/>
              <a:ext cx="2768833" cy="11742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Text Here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BF53170F-2D34-4BFD-BF7C-966FC529EB87}"/>
                </a:ext>
              </a:extLst>
            </p:cNvPr>
            <p:cNvSpPr txBox="1"/>
            <p:nvPr/>
          </p:nvSpPr>
          <p:spPr>
            <a:xfrm>
              <a:off x="8921977" y="1586607"/>
              <a:ext cx="2768833" cy="39923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GB" sz="1200" noProof="1">
                  <a:solidFill>
                    <a:schemeClr val="bg1"/>
                  </a:solidFill>
                </a:rPr>
                <a:t>You can type your contents here. Obviously, this graphic will suit your presentation slide to discuss with your audience how easily you can differentiate 3 points discussions.</a:t>
              </a:r>
              <a:endParaRPr lang="en-US" sz="1200" noProof="1">
                <a:solidFill>
                  <a:schemeClr val="bg1"/>
                </a:solidFill>
              </a:endParaRPr>
            </a:p>
          </p:txBody>
        </p:sp>
      </p:grpSp>
      <p:pic>
        <p:nvPicPr>
          <p:cNvPr id="16" name="Graphic 15" descr="Bullseye with solid fill">
            <a:extLst>
              <a:ext uri="{FF2B5EF4-FFF2-40B4-BE49-F238E27FC236}">
                <a16:creationId xmlns:a16="http://schemas.microsoft.com/office/drawing/2014/main" id="{448FCE2D-33B2-4E1C-97FD-62A9FEC913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09906" y="1203881"/>
            <a:ext cx="772188" cy="77218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7" name="Graphic 16" descr="Lights On with solid fill">
            <a:extLst>
              <a:ext uri="{FF2B5EF4-FFF2-40B4-BE49-F238E27FC236}">
                <a16:creationId xmlns:a16="http://schemas.microsoft.com/office/drawing/2014/main" id="{4D909911-25EC-4F16-ACAA-9FC2679ED96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207798" y="2120384"/>
            <a:ext cx="772188" cy="77218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8" name="Graphic 17" descr="Stopwatch 66% with solid fill">
            <a:extLst>
              <a:ext uri="{FF2B5EF4-FFF2-40B4-BE49-F238E27FC236}">
                <a16:creationId xmlns:a16="http://schemas.microsoft.com/office/drawing/2014/main" id="{A7423405-8690-4F8D-BF83-8147AD0C660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982445" y="2120384"/>
            <a:ext cx="772188" cy="77218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05709662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0</TotalTime>
  <Words>206</Words>
  <Application>Microsoft Office PowerPoint</Application>
  <PresentationFormat>Widescreen</PresentationFormat>
  <Paragraphs>16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Template PresentationGO</vt:lpstr>
      <vt:lpstr>Template PresentationGO Dark</vt:lpstr>
      <vt:lpstr>Perspective Vertical Banners – Slide Template</vt:lpstr>
      <vt:lpstr>Perspective Vertical Banners – Slide Template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/>
  <cp:lastModifiedBy/>
  <cp:revision>1</cp:revision>
  <dcterms:created xsi:type="dcterms:W3CDTF">2022-02-15T07:33:37Z</dcterms:created>
  <dcterms:modified xsi:type="dcterms:W3CDTF">2022-02-15T07:34:27Z</dcterms:modified>
  <cp:category/>
</cp:coreProperties>
</file>