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971551" y="1613994"/>
            <a:ext cx="561647" cy="30860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1618060" y="1613994"/>
            <a:ext cx="1028700" cy="30860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3244454" y="1613994"/>
            <a:ext cx="1028700" cy="30860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/>
                  <a:t>50</a:t>
                </a:r>
                <a:r>
                  <a:rPr lang="en-US" sz="1200" b="1" dirty="0"/>
                  <a:t>%</a:t>
                </a:r>
                <a:endParaRPr lang="en-US" sz="2100" b="1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4870847" y="1613994"/>
            <a:ext cx="1028700" cy="360044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100" b="1" dirty="0"/>
                <a:t>20</a:t>
              </a:r>
              <a:r>
                <a:rPr lang="en-US" sz="1200" b="1" dirty="0"/>
                <a:t>%</a:t>
              </a:r>
              <a:endParaRPr lang="en-US" sz="2100" b="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6497240" y="1613994"/>
            <a:ext cx="1028700" cy="30860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1618061" y="4700093"/>
            <a:ext cx="5907880" cy="607713"/>
          </a:xfrm>
          <a:prstGeom prst="rect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DB28AF-6A08-4EFC-A316-A6872F6B8D78}"/>
              </a:ext>
            </a:extLst>
          </p:cNvPr>
          <p:cNvGrpSpPr/>
          <p:nvPr/>
        </p:nvGrpSpPr>
        <p:grpSpPr>
          <a:xfrm>
            <a:off x="1506974" y="4851016"/>
            <a:ext cx="1250871" cy="971139"/>
            <a:chOff x="332936" y="4678417"/>
            <a:chExt cx="2926080" cy="129485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1CC36C-DD8A-424A-B8A1-B3AE2480FC1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A906EB-BC9D-4FC2-9995-03EEF2CA6A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A9B3D0-1FC8-44FC-BE7F-C8875643EAF4}"/>
              </a:ext>
            </a:extLst>
          </p:cNvPr>
          <p:cNvGrpSpPr/>
          <p:nvPr/>
        </p:nvGrpSpPr>
        <p:grpSpPr>
          <a:xfrm>
            <a:off x="3133368" y="4851016"/>
            <a:ext cx="1250871" cy="971139"/>
            <a:chOff x="332936" y="4678417"/>
            <a:chExt cx="2926080" cy="129485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DE22D2D-DB30-4B71-BB5A-D77872A82EE7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3FA328-C613-4EFC-BC5D-58F1847A45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305291-0680-4BC8-A4F0-87071C3B1B4A}"/>
              </a:ext>
            </a:extLst>
          </p:cNvPr>
          <p:cNvGrpSpPr/>
          <p:nvPr/>
        </p:nvGrpSpPr>
        <p:grpSpPr>
          <a:xfrm>
            <a:off x="4759762" y="4851016"/>
            <a:ext cx="1250871" cy="971139"/>
            <a:chOff x="332936" y="4678417"/>
            <a:chExt cx="2926080" cy="129485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E7023C-C698-4D30-A6D3-2EC3F7E99714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A7CD28E-E584-458C-9912-6A7BF0D3C27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C651C85-13C7-4E4B-9AE0-CF6520CB987C}"/>
              </a:ext>
            </a:extLst>
          </p:cNvPr>
          <p:cNvGrpSpPr/>
          <p:nvPr/>
        </p:nvGrpSpPr>
        <p:grpSpPr>
          <a:xfrm>
            <a:off x="6386156" y="4851016"/>
            <a:ext cx="1250871" cy="971139"/>
            <a:chOff x="332936" y="4678417"/>
            <a:chExt cx="2926080" cy="129485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AD318ED-AF95-440A-A390-FA6AB3EACAEC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3A05531-1503-4345-B5EB-F8F8BEAAB8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969810" y="5466926"/>
            <a:ext cx="5581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971551" y="4820337"/>
            <a:ext cx="561647" cy="607713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348472" y="4561592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436235" y="301854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1524001" y="1475494"/>
            <a:ext cx="4491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Rounded Column Chart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5EE5A-93EC-487D-88E1-8695090D8CA9}"/>
              </a:ext>
            </a:extLst>
          </p:cNvPr>
          <p:cNvGrpSpPr/>
          <p:nvPr/>
        </p:nvGrpSpPr>
        <p:grpSpPr>
          <a:xfrm>
            <a:off x="-971551" y="1613994"/>
            <a:ext cx="561647" cy="3086099"/>
            <a:chOff x="5226269" y="1008991"/>
            <a:chExt cx="748862" cy="4114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2790029-D8D6-49EB-8556-CAC7BAE966A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51237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5DB31F-8057-4F08-9DFA-4E4C7EA2E6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7123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98D7CA-C17E-4F80-A281-B7B7783DB54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43008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B52F6F-EF8C-4BA9-AC94-86672701FE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8893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DD61836-2BC6-4A09-BB9B-F006E495F743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4778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A1C0CD-C931-40B3-B9F5-4CB6375D17A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30663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C8D71F-A603-4477-B9AB-7FAA81A77EFF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65491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BF1A59-CD27-42D1-82FE-0DCBB453880B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224343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C1E833-0DF7-47AE-B873-D1E6FA881CC7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83195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FDFDE1-6F90-497D-9D40-49B7B44B4CB9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420471"/>
              <a:ext cx="748862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ADBA15-39F7-4B46-85C9-E435FF66D17E}"/>
                </a:ext>
              </a:extLst>
            </p:cNvPr>
            <p:cNvCxnSpPr>
              <a:cxnSpLocks/>
            </p:cNvCxnSpPr>
            <p:nvPr/>
          </p:nvCxnSpPr>
          <p:spPr>
            <a:xfrm>
              <a:off x="5226269" y="1008991"/>
              <a:ext cx="748862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09E465-4748-4681-BEEA-8E5510AACADD}"/>
              </a:ext>
            </a:extLst>
          </p:cNvPr>
          <p:cNvGrpSpPr/>
          <p:nvPr/>
        </p:nvGrpSpPr>
        <p:grpSpPr>
          <a:xfrm>
            <a:off x="1618060" y="1613994"/>
            <a:ext cx="1028700" cy="3086099"/>
            <a:chOff x="2987566" y="1008991"/>
            <a:chExt cx="1371600" cy="4114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07AA771-A404-4CEE-9D7B-9D96C276FF7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A108090-AA8E-4A1D-B48D-C224523CFA5E}"/>
                </a:ext>
              </a:extLst>
            </p:cNvPr>
            <p:cNvGrpSpPr/>
            <p:nvPr/>
          </p:nvGrpSpPr>
          <p:grpSpPr>
            <a:xfrm>
              <a:off x="2987566" y="3066391"/>
              <a:ext cx="1371600" cy="2057400"/>
              <a:chOff x="5123794" y="3066391"/>
              <a:chExt cx="1371600" cy="2057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D9088A6-DD3B-439C-A616-206F8D02FFC0}"/>
                  </a:ext>
                </a:extLst>
              </p:cNvPr>
              <p:cNvSpPr/>
              <p:nvPr/>
            </p:nvSpPr>
            <p:spPr>
              <a:xfrm>
                <a:off x="5123794" y="3752191"/>
                <a:ext cx="1371600" cy="13716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E272AC72-6EA3-4F58-8436-3A9E98F35251}"/>
                  </a:ext>
                </a:extLst>
              </p:cNvPr>
              <p:cNvSpPr/>
              <p:nvPr/>
            </p:nvSpPr>
            <p:spPr>
              <a:xfrm>
                <a:off x="5123794" y="3066391"/>
                <a:ext cx="1371600" cy="1371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500F4C-D8D0-4884-9C60-7D4EBAA1172A}"/>
              </a:ext>
            </a:extLst>
          </p:cNvPr>
          <p:cNvGrpSpPr/>
          <p:nvPr/>
        </p:nvGrpSpPr>
        <p:grpSpPr>
          <a:xfrm>
            <a:off x="3244454" y="1613994"/>
            <a:ext cx="1028700" cy="3086099"/>
            <a:chOff x="2987566" y="1008991"/>
            <a:chExt cx="1371600" cy="41148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71C3DE-AB0D-4C1A-BB76-CC18B850F9EA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AB4AAA2-4C90-4F9F-9C9F-935C20A4698B}"/>
                </a:ext>
              </a:extLst>
            </p:cNvPr>
            <p:cNvGrpSpPr/>
            <p:nvPr/>
          </p:nvGrpSpPr>
          <p:grpSpPr>
            <a:xfrm>
              <a:off x="2987566" y="2243431"/>
              <a:ext cx="1371600" cy="2880360"/>
              <a:chOff x="5123794" y="2243431"/>
              <a:chExt cx="1371600" cy="288036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61483C-8101-41F8-A502-4F9FC07FD0AA}"/>
                  </a:ext>
                </a:extLst>
              </p:cNvPr>
              <p:cNvSpPr/>
              <p:nvPr/>
            </p:nvSpPr>
            <p:spPr>
              <a:xfrm>
                <a:off x="5123794" y="2933700"/>
                <a:ext cx="1371600" cy="219009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6AEFD89-B881-46CE-A1BE-FD589F6A70BB}"/>
                  </a:ext>
                </a:extLst>
              </p:cNvPr>
              <p:cNvSpPr/>
              <p:nvPr/>
            </p:nvSpPr>
            <p:spPr>
              <a:xfrm>
                <a:off x="5123794" y="2243431"/>
                <a:ext cx="1371600" cy="1371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3D3FF71-3CA8-4455-94C2-21552C75F02F}"/>
              </a:ext>
            </a:extLst>
          </p:cNvPr>
          <p:cNvGrpSpPr/>
          <p:nvPr/>
        </p:nvGrpSpPr>
        <p:grpSpPr>
          <a:xfrm>
            <a:off x="4870847" y="1613994"/>
            <a:ext cx="1028700" cy="3600449"/>
            <a:chOff x="2987566" y="1008991"/>
            <a:chExt cx="1371600" cy="48006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ABEA3B9-4AB7-47AD-923B-21086FE66CD2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B936840-F6D8-4394-BC5A-79D25661A8F8}"/>
                </a:ext>
              </a:extLst>
            </p:cNvPr>
            <p:cNvSpPr/>
            <p:nvPr/>
          </p:nvSpPr>
          <p:spPr>
            <a:xfrm>
              <a:off x="2987566" y="4437991"/>
              <a:ext cx="1371600" cy="1371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B655A2A-B736-40AE-A615-8CF586E90410}"/>
              </a:ext>
            </a:extLst>
          </p:cNvPr>
          <p:cNvGrpSpPr/>
          <p:nvPr/>
        </p:nvGrpSpPr>
        <p:grpSpPr>
          <a:xfrm>
            <a:off x="6497240" y="1613994"/>
            <a:ext cx="1028700" cy="3086099"/>
            <a:chOff x="2987566" y="1008991"/>
            <a:chExt cx="1371600" cy="41148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F4AFAA-33C3-49D9-B961-28F7CBFAE13D}"/>
                </a:ext>
              </a:extLst>
            </p:cNvPr>
            <p:cNvSpPr/>
            <p:nvPr/>
          </p:nvSpPr>
          <p:spPr>
            <a:xfrm>
              <a:off x="2987566" y="1008991"/>
              <a:ext cx="1371600" cy="4114800"/>
            </a:xfrm>
            <a:custGeom>
              <a:avLst/>
              <a:gdLst>
                <a:gd name="connsiteX0" fmla="*/ 685800 w 1371600"/>
                <a:gd name="connsiteY0" fmla="*/ 0 h 4114800"/>
                <a:gd name="connsiteX1" fmla="*/ 1371600 w 1371600"/>
                <a:gd name="connsiteY1" fmla="*/ 685800 h 4114800"/>
                <a:gd name="connsiteX2" fmla="*/ 1371600 w 1371600"/>
                <a:gd name="connsiteY2" fmla="*/ 3231932 h 4114800"/>
                <a:gd name="connsiteX3" fmla="*/ 1371600 w 1371600"/>
                <a:gd name="connsiteY3" fmla="*/ 3429000 h 4114800"/>
                <a:gd name="connsiteX4" fmla="*/ 1371600 w 1371600"/>
                <a:gd name="connsiteY4" fmla="*/ 4114800 h 4114800"/>
                <a:gd name="connsiteX5" fmla="*/ 788276 w 1371600"/>
                <a:gd name="connsiteY5" fmla="*/ 4114800 h 4114800"/>
                <a:gd name="connsiteX6" fmla="*/ 685800 w 1371600"/>
                <a:gd name="connsiteY6" fmla="*/ 4114800 h 4114800"/>
                <a:gd name="connsiteX7" fmla="*/ 583324 w 1371600"/>
                <a:gd name="connsiteY7" fmla="*/ 4114800 h 4114800"/>
                <a:gd name="connsiteX8" fmla="*/ 0 w 1371600"/>
                <a:gd name="connsiteY8" fmla="*/ 4114800 h 4114800"/>
                <a:gd name="connsiteX9" fmla="*/ 0 w 1371600"/>
                <a:gd name="connsiteY9" fmla="*/ 3429000 h 4114800"/>
                <a:gd name="connsiteX10" fmla="*/ 0 w 1371600"/>
                <a:gd name="connsiteY10" fmla="*/ 3231932 h 4114800"/>
                <a:gd name="connsiteX11" fmla="*/ 0 w 1371600"/>
                <a:gd name="connsiteY11" fmla="*/ 685800 h 4114800"/>
                <a:gd name="connsiteX12" fmla="*/ 685800 w 1371600"/>
                <a:gd name="connsiteY12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1600" h="4114800">
                  <a:moveTo>
                    <a:pt x="685800" y="0"/>
                  </a:moveTo>
                  <a:cubicBezTo>
                    <a:pt x="1064557" y="0"/>
                    <a:pt x="1371600" y="307043"/>
                    <a:pt x="1371600" y="685800"/>
                  </a:cubicBezTo>
                  <a:lnTo>
                    <a:pt x="1371600" y="3231932"/>
                  </a:lnTo>
                  <a:lnTo>
                    <a:pt x="1371600" y="3429000"/>
                  </a:lnTo>
                  <a:lnTo>
                    <a:pt x="1371600" y="4114800"/>
                  </a:lnTo>
                  <a:lnTo>
                    <a:pt x="788276" y="4114800"/>
                  </a:lnTo>
                  <a:lnTo>
                    <a:pt x="685800" y="4114800"/>
                  </a:lnTo>
                  <a:lnTo>
                    <a:pt x="583324" y="4114800"/>
                  </a:lnTo>
                  <a:lnTo>
                    <a:pt x="0" y="4114800"/>
                  </a:lnTo>
                  <a:lnTo>
                    <a:pt x="0" y="3429000"/>
                  </a:lnTo>
                  <a:lnTo>
                    <a:pt x="0" y="3231932"/>
                  </a:lnTo>
                  <a:lnTo>
                    <a:pt x="0" y="685800"/>
                  </a:ln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9395AFC-AB75-4422-9C63-BAC91AF8720C}"/>
                </a:ext>
              </a:extLst>
            </p:cNvPr>
            <p:cNvGrpSpPr/>
            <p:nvPr/>
          </p:nvGrpSpPr>
          <p:grpSpPr>
            <a:xfrm>
              <a:off x="2987566" y="1831951"/>
              <a:ext cx="1371600" cy="3291840"/>
              <a:chOff x="5123794" y="1831951"/>
              <a:chExt cx="1371600" cy="329184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D6C5EE7-B118-4AE5-B13A-7F5F3BC9A573}"/>
                  </a:ext>
                </a:extLst>
              </p:cNvPr>
              <p:cNvSpPr/>
              <p:nvPr/>
            </p:nvSpPr>
            <p:spPr>
              <a:xfrm>
                <a:off x="5123794" y="2514600"/>
                <a:ext cx="1371600" cy="260919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C4F48FD-318A-4BA0-B851-26DB4AE83EA2}"/>
                  </a:ext>
                </a:extLst>
              </p:cNvPr>
              <p:cNvSpPr/>
              <p:nvPr/>
            </p:nvSpPr>
            <p:spPr>
              <a:xfrm>
                <a:off x="5123794" y="1831951"/>
                <a:ext cx="1371600" cy="1371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>
                <a:noAutofit/>
              </a:bodyPr>
              <a:lstStyle/>
              <a:p>
                <a:pPr algn="ctr"/>
                <a:r>
                  <a:rPr lang="en-US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80</a:t>
                </a:r>
                <a:r>
                  <a:rPr lang="en-US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%</a:t>
                </a:r>
                <a:endParaRPr lang="en-US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8363EB11-B95F-48CB-8A3E-749C3094D30B}"/>
              </a:ext>
            </a:extLst>
          </p:cNvPr>
          <p:cNvSpPr/>
          <p:nvPr/>
        </p:nvSpPr>
        <p:spPr>
          <a:xfrm>
            <a:off x="1618061" y="4700093"/>
            <a:ext cx="5907880" cy="607713"/>
          </a:xfrm>
          <a:prstGeom prst="rect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C6684F2-07BF-4F9F-BD03-910225BC749C}"/>
              </a:ext>
            </a:extLst>
          </p:cNvPr>
          <p:cNvSpPr txBox="1"/>
          <p:nvPr/>
        </p:nvSpPr>
        <p:spPr>
          <a:xfrm>
            <a:off x="-969810" y="5466926"/>
            <a:ext cx="5581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Ruler</a:t>
            </a:r>
          </a:p>
        </p:txBody>
      </p:sp>
      <p:sp>
        <p:nvSpPr>
          <p:cNvPr id="59" name="Arrow: Up 58">
            <a:extLst>
              <a:ext uri="{FF2B5EF4-FFF2-40B4-BE49-F238E27FC236}">
                <a16:creationId xmlns:a16="http://schemas.microsoft.com/office/drawing/2014/main" id="{3D68DCFB-6305-41FC-8BBE-20031A318DD4}"/>
              </a:ext>
            </a:extLst>
          </p:cNvPr>
          <p:cNvSpPr/>
          <p:nvPr/>
        </p:nvSpPr>
        <p:spPr>
          <a:xfrm>
            <a:off x="-971551" y="4820337"/>
            <a:ext cx="561647" cy="607713"/>
          </a:xfrm>
          <a:prstGeom prst="up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5978E-C7E4-410D-8DDD-FEA19FC8B9CE}"/>
              </a:ext>
            </a:extLst>
          </p:cNvPr>
          <p:cNvSpPr txBox="1"/>
          <p:nvPr/>
        </p:nvSpPr>
        <p:spPr>
          <a:xfrm>
            <a:off x="-1348472" y="4561592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50B1F9-4EBF-4AEE-B7D5-8E1B5D4778E5}"/>
              </a:ext>
            </a:extLst>
          </p:cNvPr>
          <p:cNvSpPr txBox="1"/>
          <p:nvPr/>
        </p:nvSpPr>
        <p:spPr>
          <a:xfrm>
            <a:off x="-1436235" y="3018543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8EDA78-D3D9-4E1B-BC97-1E9A2121D53B}"/>
              </a:ext>
            </a:extLst>
          </p:cNvPr>
          <p:cNvSpPr txBox="1"/>
          <p:nvPr/>
        </p:nvSpPr>
        <p:spPr>
          <a:xfrm>
            <a:off x="-1524001" y="1475494"/>
            <a:ext cx="4491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100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E9C0087-CCE7-4CE5-8696-7C48C78091C8}"/>
              </a:ext>
            </a:extLst>
          </p:cNvPr>
          <p:cNvGrpSpPr/>
          <p:nvPr/>
        </p:nvGrpSpPr>
        <p:grpSpPr>
          <a:xfrm>
            <a:off x="1506974" y="4851016"/>
            <a:ext cx="1250871" cy="971139"/>
            <a:chOff x="332936" y="4678417"/>
            <a:chExt cx="2926080" cy="129485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A2E57EF-0DC9-40AA-91EC-30ACA83BD8DE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F38143F-2C41-4D3A-9C10-B3E797CE6E5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D34ABE9-0657-4222-AD30-04D5771B21CB}"/>
              </a:ext>
            </a:extLst>
          </p:cNvPr>
          <p:cNvGrpSpPr/>
          <p:nvPr/>
        </p:nvGrpSpPr>
        <p:grpSpPr>
          <a:xfrm>
            <a:off x="3133368" y="4851016"/>
            <a:ext cx="1250871" cy="971139"/>
            <a:chOff x="332936" y="4678417"/>
            <a:chExt cx="2926080" cy="129485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C4B7FD9-26C9-4C19-AE4A-F26FE94A0AAF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FAC3092-B4AC-441E-9862-0DCC370F90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87321E6-90B2-43D1-95B3-A78EA7D6AC08}"/>
              </a:ext>
            </a:extLst>
          </p:cNvPr>
          <p:cNvGrpSpPr/>
          <p:nvPr/>
        </p:nvGrpSpPr>
        <p:grpSpPr>
          <a:xfrm>
            <a:off x="4759762" y="4851016"/>
            <a:ext cx="1250871" cy="971139"/>
            <a:chOff x="332936" y="4678417"/>
            <a:chExt cx="2926080" cy="129485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05AC30B-803F-452F-B56F-02607836ED9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1F64853-918F-4878-A7B9-AB6DC16620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CA44AF-D1BD-4982-8668-01E099ABC855}"/>
              </a:ext>
            </a:extLst>
          </p:cNvPr>
          <p:cNvGrpSpPr/>
          <p:nvPr/>
        </p:nvGrpSpPr>
        <p:grpSpPr>
          <a:xfrm>
            <a:off x="6386156" y="4851016"/>
            <a:ext cx="1250871" cy="971139"/>
            <a:chOff x="332936" y="4678417"/>
            <a:chExt cx="2926080" cy="129485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90C274-1149-42D0-8017-A23023E59B88}"/>
                </a:ext>
              </a:extLst>
            </p:cNvPr>
            <p:cNvSpPr txBox="1"/>
            <p:nvPr/>
          </p:nvSpPr>
          <p:spPr>
            <a:xfrm>
              <a:off x="332936" y="4678417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6751275-E5E9-4A0A-8244-B5D9224FF16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9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slide.</a:t>
              </a:r>
              <a:endParaRPr lang="en-US" sz="9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913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190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Rounded Column Chart – Slide Template</vt:lpstr>
      <vt:lpstr>Rounded Column Chart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2022-04-01T06:24:43Z</dcterms:created>
  <dcterms:modified xsi:type="dcterms:W3CDTF">2022-04-01T06:28:53Z</dcterms:modified>
  <cp:category/>
</cp:coreProperties>
</file>