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4" r:id="rId3"/>
    <p:sldId id="35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12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92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00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Wireframe Globe – Slide Template</a:t>
            </a:r>
          </a:p>
        </p:txBody>
      </p:sp>
      <p:sp>
        <p:nvSpPr>
          <p:cNvPr id="10" name="Rounded Rectangle 21">
            <a:extLst>
              <a:ext uri="{FF2B5EF4-FFF2-40B4-BE49-F238E27FC236}">
                <a16:creationId xmlns:a16="http://schemas.microsoft.com/office/drawing/2014/main" id="{382C192F-2E74-1B1B-EB43-4ED4B55FCE9D}"/>
              </a:ext>
            </a:extLst>
          </p:cNvPr>
          <p:cNvSpPr/>
          <p:nvPr/>
        </p:nvSpPr>
        <p:spPr>
          <a:xfrm>
            <a:off x="5575312" y="1307695"/>
            <a:ext cx="34289" cy="110642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3ACAA7F-32A7-613E-57CB-D1F3FE3DE749}"/>
              </a:ext>
            </a:extLst>
          </p:cNvPr>
          <p:cNvGrpSpPr/>
          <p:nvPr/>
        </p:nvGrpSpPr>
        <p:grpSpPr>
          <a:xfrm>
            <a:off x="5858153" y="1167015"/>
            <a:ext cx="2194560" cy="1260003"/>
            <a:chOff x="8921977" y="1394910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DEDB37F-84EA-56DE-58CE-919E09BC331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Text Here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3EFDE41-8F17-6EC0-F2B2-3E107AA38AE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DD8C6A42-95DC-7DB2-6CFE-10BF4CAC7406}"/>
              </a:ext>
            </a:extLst>
          </p:cNvPr>
          <p:cNvSpPr/>
          <p:nvPr/>
        </p:nvSpPr>
        <p:spPr>
          <a:xfrm>
            <a:off x="655126" y="1504544"/>
            <a:ext cx="4196274" cy="41962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0" y="7178"/>
                </a:moveTo>
                <a:lnTo>
                  <a:pt x="20980" y="7178"/>
                </a:lnTo>
                <a:cubicBezTo>
                  <a:pt x="19479" y="3002"/>
                  <a:pt x="15482" y="0"/>
                  <a:pt x="10800" y="0"/>
                </a:cubicBezTo>
                <a:cubicBezTo>
                  <a:pt x="4845" y="0"/>
                  <a:pt x="0" y="4845"/>
                  <a:pt x="0" y="10800"/>
                </a:cubicBezTo>
                <a:cubicBezTo>
                  <a:pt x="0" y="16755"/>
                  <a:pt x="4845" y="21600"/>
                  <a:pt x="10800" y="21600"/>
                </a:cubicBezTo>
                <a:cubicBezTo>
                  <a:pt x="16755" y="21600"/>
                  <a:pt x="21600" y="16755"/>
                  <a:pt x="21600" y="10800"/>
                </a:cubicBezTo>
                <a:cubicBezTo>
                  <a:pt x="21600" y="9544"/>
                  <a:pt x="21388" y="8320"/>
                  <a:pt x="20980" y="7195"/>
                </a:cubicBezTo>
                <a:lnTo>
                  <a:pt x="20980" y="7178"/>
                </a:lnTo>
                <a:close/>
                <a:moveTo>
                  <a:pt x="702" y="14438"/>
                </a:moveTo>
                <a:lnTo>
                  <a:pt x="3997" y="14438"/>
                </a:lnTo>
                <a:cubicBezTo>
                  <a:pt x="4307" y="15743"/>
                  <a:pt x="4780" y="16934"/>
                  <a:pt x="5384" y="17946"/>
                </a:cubicBezTo>
                <a:lnTo>
                  <a:pt x="2806" y="17946"/>
                </a:lnTo>
                <a:cubicBezTo>
                  <a:pt x="1892" y="16934"/>
                  <a:pt x="1175" y="15743"/>
                  <a:pt x="702" y="14438"/>
                </a:cubicBezTo>
                <a:close/>
                <a:moveTo>
                  <a:pt x="10833" y="7178"/>
                </a:moveTo>
                <a:lnTo>
                  <a:pt x="10833" y="3671"/>
                </a:lnTo>
                <a:lnTo>
                  <a:pt x="13443" y="3671"/>
                </a:lnTo>
                <a:cubicBezTo>
                  <a:pt x="13737" y="4682"/>
                  <a:pt x="13981" y="5873"/>
                  <a:pt x="14128" y="7178"/>
                </a:cubicBezTo>
                <a:lnTo>
                  <a:pt x="10833" y="7178"/>
                </a:lnTo>
                <a:close/>
                <a:moveTo>
                  <a:pt x="14128" y="7260"/>
                </a:moveTo>
                <a:cubicBezTo>
                  <a:pt x="14259" y="8353"/>
                  <a:pt x="14324" y="9544"/>
                  <a:pt x="14324" y="10767"/>
                </a:cubicBezTo>
                <a:lnTo>
                  <a:pt x="10833" y="10767"/>
                </a:lnTo>
                <a:lnTo>
                  <a:pt x="10833" y="7260"/>
                </a:lnTo>
                <a:lnTo>
                  <a:pt x="14128" y="7260"/>
                </a:lnTo>
                <a:close/>
                <a:moveTo>
                  <a:pt x="10833" y="3589"/>
                </a:moveTo>
                <a:lnTo>
                  <a:pt x="10833" y="82"/>
                </a:lnTo>
                <a:cubicBezTo>
                  <a:pt x="11860" y="114"/>
                  <a:pt x="12774" y="1468"/>
                  <a:pt x="13410" y="3589"/>
                </a:cubicBezTo>
                <a:lnTo>
                  <a:pt x="10833" y="3589"/>
                </a:lnTo>
                <a:close/>
                <a:moveTo>
                  <a:pt x="10751" y="3589"/>
                </a:moveTo>
                <a:lnTo>
                  <a:pt x="8173" y="3589"/>
                </a:lnTo>
                <a:cubicBezTo>
                  <a:pt x="8810" y="1468"/>
                  <a:pt x="9740" y="114"/>
                  <a:pt x="10751" y="82"/>
                </a:cubicBezTo>
                <a:lnTo>
                  <a:pt x="10751" y="3589"/>
                </a:lnTo>
                <a:close/>
                <a:moveTo>
                  <a:pt x="10751" y="3671"/>
                </a:moveTo>
                <a:lnTo>
                  <a:pt x="10751" y="7178"/>
                </a:lnTo>
                <a:lnTo>
                  <a:pt x="7456" y="7178"/>
                </a:lnTo>
                <a:cubicBezTo>
                  <a:pt x="7619" y="5873"/>
                  <a:pt x="7847" y="4682"/>
                  <a:pt x="8141" y="3671"/>
                </a:cubicBezTo>
                <a:lnTo>
                  <a:pt x="10751" y="3671"/>
                </a:lnTo>
                <a:close/>
                <a:moveTo>
                  <a:pt x="10751" y="7260"/>
                </a:moveTo>
                <a:lnTo>
                  <a:pt x="10751" y="10767"/>
                </a:lnTo>
                <a:lnTo>
                  <a:pt x="7244" y="10767"/>
                </a:lnTo>
                <a:cubicBezTo>
                  <a:pt x="7244" y="9544"/>
                  <a:pt x="7309" y="8353"/>
                  <a:pt x="7439" y="7260"/>
                </a:cubicBezTo>
                <a:lnTo>
                  <a:pt x="10751" y="7260"/>
                </a:lnTo>
                <a:close/>
                <a:moveTo>
                  <a:pt x="7162" y="10767"/>
                </a:moveTo>
                <a:lnTo>
                  <a:pt x="3654" y="10767"/>
                </a:lnTo>
                <a:cubicBezTo>
                  <a:pt x="3654" y="9544"/>
                  <a:pt x="3801" y="8353"/>
                  <a:pt x="4062" y="7260"/>
                </a:cubicBezTo>
                <a:lnTo>
                  <a:pt x="7374" y="7260"/>
                </a:lnTo>
                <a:cubicBezTo>
                  <a:pt x="7227" y="8353"/>
                  <a:pt x="7162" y="9544"/>
                  <a:pt x="7162" y="10767"/>
                </a:cubicBezTo>
                <a:close/>
                <a:moveTo>
                  <a:pt x="7162" y="10849"/>
                </a:moveTo>
                <a:cubicBezTo>
                  <a:pt x="7162" y="12073"/>
                  <a:pt x="7227" y="13263"/>
                  <a:pt x="7358" y="14356"/>
                </a:cubicBezTo>
                <a:lnTo>
                  <a:pt x="4046" y="14356"/>
                </a:lnTo>
                <a:cubicBezTo>
                  <a:pt x="3785" y="13263"/>
                  <a:pt x="3654" y="12073"/>
                  <a:pt x="3638" y="10849"/>
                </a:cubicBezTo>
                <a:lnTo>
                  <a:pt x="7162" y="10849"/>
                </a:lnTo>
                <a:close/>
                <a:moveTo>
                  <a:pt x="7244" y="10849"/>
                </a:moveTo>
                <a:lnTo>
                  <a:pt x="10751" y="10849"/>
                </a:lnTo>
                <a:lnTo>
                  <a:pt x="10751" y="14356"/>
                </a:lnTo>
                <a:lnTo>
                  <a:pt x="7439" y="14356"/>
                </a:lnTo>
                <a:cubicBezTo>
                  <a:pt x="7309" y="13263"/>
                  <a:pt x="7244" y="12073"/>
                  <a:pt x="7244" y="10849"/>
                </a:cubicBezTo>
                <a:close/>
                <a:moveTo>
                  <a:pt x="10751" y="14438"/>
                </a:moveTo>
                <a:lnTo>
                  <a:pt x="10751" y="17946"/>
                </a:lnTo>
                <a:lnTo>
                  <a:pt x="8141" y="17946"/>
                </a:lnTo>
                <a:cubicBezTo>
                  <a:pt x="7847" y="16934"/>
                  <a:pt x="7602" y="15743"/>
                  <a:pt x="7456" y="14438"/>
                </a:cubicBezTo>
                <a:lnTo>
                  <a:pt x="10751" y="14438"/>
                </a:lnTo>
                <a:close/>
                <a:moveTo>
                  <a:pt x="10751" y="18027"/>
                </a:moveTo>
                <a:lnTo>
                  <a:pt x="10751" y="21535"/>
                </a:lnTo>
                <a:cubicBezTo>
                  <a:pt x="9723" y="21502"/>
                  <a:pt x="8810" y="20148"/>
                  <a:pt x="8173" y="18027"/>
                </a:cubicBezTo>
                <a:lnTo>
                  <a:pt x="10751" y="18027"/>
                </a:lnTo>
                <a:close/>
                <a:moveTo>
                  <a:pt x="10833" y="18027"/>
                </a:moveTo>
                <a:lnTo>
                  <a:pt x="13410" y="18027"/>
                </a:lnTo>
                <a:cubicBezTo>
                  <a:pt x="12774" y="20148"/>
                  <a:pt x="11844" y="21502"/>
                  <a:pt x="10833" y="21535"/>
                </a:cubicBezTo>
                <a:lnTo>
                  <a:pt x="10833" y="18027"/>
                </a:lnTo>
                <a:close/>
                <a:moveTo>
                  <a:pt x="10833" y="17946"/>
                </a:moveTo>
                <a:lnTo>
                  <a:pt x="10833" y="14438"/>
                </a:lnTo>
                <a:lnTo>
                  <a:pt x="14128" y="14438"/>
                </a:lnTo>
                <a:cubicBezTo>
                  <a:pt x="13965" y="15743"/>
                  <a:pt x="13737" y="16934"/>
                  <a:pt x="13443" y="17946"/>
                </a:cubicBezTo>
                <a:lnTo>
                  <a:pt x="10833" y="17946"/>
                </a:lnTo>
                <a:close/>
                <a:moveTo>
                  <a:pt x="10833" y="14356"/>
                </a:moveTo>
                <a:lnTo>
                  <a:pt x="10833" y="10849"/>
                </a:lnTo>
                <a:lnTo>
                  <a:pt x="14340" y="10849"/>
                </a:lnTo>
                <a:cubicBezTo>
                  <a:pt x="14340" y="12073"/>
                  <a:pt x="14275" y="13263"/>
                  <a:pt x="14144" y="14356"/>
                </a:cubicBezTo>
                <a:lnTo>
                  <a:pt x="10833" y="14356"/>
                </a:lnTo>
                <a:close/>
                <a:moveTo>
                  <a:pt x="14422" y="10849"/>
                </a:moveTo>
                <a:lnTo>
                  <a:pt x="17929" y="10849"/>
                </a:lnTo>
                <a:cubicBezTo>
                  <a:pt x="17929" y="12073"/>
                  <a:pt x="17782" y="13263"/>
                  <a:pt x="17521" y="14356"/>
                </a:cubicBezTo>
                <a:lnTo>
                  <a:pt x="14210" y="14356"/>
                </a:lnTo>
                <a:cubicBezTo>
                  <a:pt x="14340" y="13247"/>
                  <a:pt x="14422" y="12073"/>
                  <a:pt x="14422" y="10849"/>
                </a:cubicBezTo>
                <a:close/>
                <a:moveTo>
                  <a:pt x="14422" y="10767"/>
                </a:moveTo>
                <a:cubicBezTo>
                  <a:pt x="14422" y="9544"/>
                  <a:pt x="14356" y="8353"/>
                  <a:pt x="14226" y="7260"/>
                </a:cubicBezTo>
                <a:lnTo>
                  <a:pt x="17538" y="7260"/>
                </a:lnTo>
                <a:cubicBezTo>
                  <a:pt x="17799" y="8353"/>
                  <a:pt x="17929" y="9544"/>
                  <a:pt x="17946" y="10767"/>
                </a:cubicBezTo>
                <a:lnTo>
                  <a:pt x="14422" y="10767"/>
                </a:lnTo>
                <a:close/>
                <a:moveTo>
                  <a:pt x="14210" y="7178"/>
                </a:moveTo>
                <a:cubicBezTo>
                  <a:pt x="14047" y="5873"/>
                  <a:pt x="13818" y="4682"/>
                  <a:pt x="13508" y="3671"/>
                </a:cubicBezTo>
                <a:lnTo>
                  <a:pt x="16102" y="3671"/>
                </a:lnTo>
                <a:cubicBezTo>
                  <a:pt x="16706" y="4682"/>
                  <a:pt x="17179" y="5873"/>
                  <a:pt x="17489" y="7178"/>
                </a:cubicBezTo>
                <a:lnTo>
                  <a:pt x="14210" y="7178"/>
                </a:lnTo>
                <a:close/>
                <a:moveTo>
                  <a:pt x="13492" y="3589"/>
                </a:moveTo>
                <a:cubicBezTo>
                  <a:pt x="12937" y="1746"/>
                  <a:pt x="12170" y="489"/>
                  <a:pt x="11322" y="114"/>
                </a:cubicBezTo>
                <a:cubicBezTo>
                  <a:pt x="13198" y="326"/>
                  <a:pt x="14879" y="1615"/>
                  <a:pt x="16069" y="3589"/>
                </a:cubicBezTo>
                <a:lnTo>
                  <a:pt x="13492" y="3589"/>
                </a:lnTo>
                <a:close/>
                <a:moveTo>
                  <a:pt x="8092" y="3589"/>
                </a:moveTo>
                <a:lnTo>
                  <a:pt x="5514" y="3589"/>
                </a:lnTo>
                <a:cubicBezTo>
                  <a:pt x="6705" y="1615"/>
                  <a:pt x="8385" y="326"/>
                  <a:pt x="10262" y="114"/>
                </a:cubicBezTo>
                <a:cubicBezTo>
                  <a:pt x="9413" y="489"/>
                  <a:pt x="8647" y="1746"/>
                  <a:pt x="8092" y="3589"/>
                </a:cubicBezTo>
                <a:close/>
                <a:moveTo>
                  <a:pt x="8059" y="3671"/>
                </a:moveTo>
                <a:cubicBezTo>
                  <a:pt x="7766" y="4682"/>
                  <a:pt x="7521" y="5873"/>
                  <a:pt x="7358" y="7178"/>
                </a:cubicBezTo>
                <a:lnTo>
                  <a:pt x="4062" y="7178"/>
                </a:lnTo>
                <a:cubicBezTo>
                  <a:pt x="4372" y="5873"/>
                  <a:pt x="4845" y="4682"/>
                  <a:pt x="5449" y="3671"/>
                </a:cubicBezTo>
                <a:lnTo>
                  <a:pt x="8059" y="3671"/>
                </a:lnTo>
                <a:close/>
                <a:moveTo>
                  <a:pt x="3997" y="7178"/>
                </a:moveTo>
                <a:lnTo>
                  <a:pt x="702" y="7178"/>
                </a:lnTo>
                <a:cubicBezTo>
                  <a:pt x="1175" y="5873"/>
                  <a:pt x="1892" y="4682"/>
                  <a:pt x="2790" y="3671"/>
                </a:cubicBezTo>
                <a:lnTo>
                  <a:pt x="5367" y="3671"/>
                </a:lnTo>
                <a:cubicBezTo>
                  <a:pt x="4780" y="4682"/>
                  <a:pt x="4307" y="5873"/>
                  <a:pt x="3997" y="7178"/>
                </a:cubicBezTo>
                <a:close/>
                <a:moveTo>
                  <a:pt x="3964" y="7260"/>
                </a:moveTo>
                <a:cubicBezTo>
                  <a:pt x="3703" y="8353"/>
                  <a:pt x="3573" y="9544"/>
                  <a:pt x="3557" y="10767"/>
                </a:cubicBezTo>
                <a:lnTo>
                  <a:pt x="65" y="10767"/>
                </a:lnTo>
                <a:cubicBezTo>
                  <a:pt x="65" y="9544"/>
                  <a:pt x="277" y="8353"/>
                  <a:pt x="669" y="7260"/>
                </a:cubicBezTo>
                <a:lnTo>
                  <a:pt x="3964" y="7260"/>
                </a:lnTo>
                <a:close/>
                <a:moveTo>
                  <a:pt x="3573" y="10849"/>
                </a:moveTo>
                <a:cubicBezTo>
                  <a:pt x="3573" y="12073"/>
                  <a:pt x="3720" y="13263"/>
                  <a:pt x="3981" y="14356"/>
                </a:cubicBezTo>
                <a:lnTo>
                  <a:pt x="685" y="14356"/>
                </a:lnTo>
                <a:cubicBezTo>
                  <a:pt x="294" y="13263"/>
                  <a:pt x="82" y="12073"/>
                  <a:pt x="82" y="10849"/>
                </a:cubicBezTo>
                <a:lnTo>
                  <a:pt x="3573" y="10849"/>
                </a:lnTo>
                <a:close/>
                <a:moveTo>
                  <a:pt x="4079" y="14438"/>
                </a:moveTo>
                <a:lnTo>
                  <a:pt x="7374" y="14438"/>
                </a:lnTo>
                <a:cubicBezTo>
                  <a:pt x="7537" y="15743"/>
                  <a:pt x="7766" y="16934"/>
                  <a:pt x="8076" y="17946"/>
                </a:cubicBezTo>
                <a:lnTo>
                  <a:pt x="5482" y="17946"/>
                </a:lnTo>
                <a:cubicBezTo>
                  <a:pt x="4862" y="16934"/>
                  <a:pt x="4389" y="15743"/>
                  <a:pt x="4079" y="14438"/>
                </a:cubicBezTo>
                <a:close/>
                <a:moveTo>
                  <a:pt x="8092" y="18027"/>
                </a:moveTo>
                <a:cubicBezTo>
                  <a:pt x="8647" y="19871"/>
                  <a:pt x="9413" y="21127"/>
                  <a:pt x="10262" y="21502"/>
                </a:cubicBezTo>
                <a:cubicBezTo>
                  <a:pt x="8386" y="21290"/>
                  <a:pt x="6705" y="20001"/>
                  <a:pt x="5514" y="18027"/>
                </a:cubicBezTo>
                <a:lnTo>
                  <a:pt x="8092" y="18027"/>
                </a:lnTo>
                <a:close/>
                <a:moveTo>
                  <a:pt x="13492" y="18027"/>
                </a:moveTo>
                <a:lnTo>
                  <a:pt x="16070" y="18027"/>
                </a:lnTo>
                <a:cubicBezTo>
                  <a:pt x="14879" y="20001"/>
                  <a:pt x="13198" y="21290"/>
                  <a:pt x="11322" y="21502"/>
                </a:cubicBezTo>
                <a:cubicBezTo>
                  <a:pt x="12170" y="21127"/>
                  <a:pt x="12937" y="19854"/>
                  <a:pt x="13492" y="18027"/>
                </a:cubicBezTo>
                <a:close/>
                <a:moveTo>
                  <a:pt x="13508" y="17946"/>
                </a:moveTo>
                <a:cubicBezTo>
                  <a:pt x="13802" y="16934"/>
                  <a:pt x="14047" y="15743"/>
                  <a:pt x="14210" y="14438"/>
                </a:cubicBezTo>
                <a:lnTo>
                  <a:pt x="17505" y="14438"/>
                </a:lnTo>
                <a:cubicBezTo>
                  <a:pt x="17195" y="15743"/>
                  <a:pt x="16722" y="16934"/>
                  <a:pt x="16118" y="17946"/>
                </a:cubicBezTo>
                <a:lnTo>
                  <a:pt x="13508" y="17946"/>
                </a:lnTo>
                <a:close/>
                <a:moveTo>
                  <a:pt x="17587" y="14438"/>
                </a:moveTo>
                <a:lnTo>
                  <a:pt x="20882" y="14438"/>
                </a:lnTo>
                <a:cubicBezTo>
                  <a:pt x="20409" y="15743"/>
                  <a:pt x="19691" y="16934"/>
                  <a:pt x="18794" y="17946"/>
                </a:cubicBezTo>
                <a:lnTo>
                  <a:pt x="16216" y="17946"/>
                </a:lnTo>
                <a:cubicBezTo>
                  <a:pt x="16804" y="16918"/>
                  <a:pt x="17277" y="15743"/>
                  <a:pt x="17587" y="14438"/>
                </a:cubicBezTo>
                <a:close/>
                <a:moveTo>
                  <a:pt x="17603" y="14356"/>
                </a:moveTo>
                <a:cubicBezTo>
                  <a:pt x="17864" y="13263"/>
                  <a:pt x="17995" y="12073"/>
                  <a:pt x="18011" y="10849"/>
                </a:cubicBezTo>
                <a:lnTo>
                  <a:pt x="21518" y="10849"/>
                </a:lnTo>
                <a:cubicBezTo>
                  <a:pt x="21518" y="12073"/>
                  <a:pt x="21306" y="13263"/>
                  <a:pt x="20915" y="14356"/>
                </a:cubicBezTo>
                <a:lnTo>
                  <a:pt x="17603" y="14356"/>
                </a:lnTo>
                <a:close/>
                <a:moveTo>
                  <a:pt x="18011" y="10767"/>
                </a:moveTo>
                <a:cubicBezTo>
                  <a:pt x="18011" y="9544"/>
                  <a:pt x="17864" y="8353"/>
                  <a:pt x="17603" y="7260"/>
                </a:cubicBezTo>
                <a:lnTo>
                  <a:pt x="20898" y="7260"/>
                </a:lnTo>
                <a:cubicBezTo>
                  <a:pt x="21290" y="8353"/>
                  <a:pt x="21502" y="9544"/>
                  <a:pt x="21502" y="10767"/>
                </a:cubicBezTo>
                <a:lnTo>
                  <a:pt x="18011" y="10767"/>
                </a:lnTo>
                <a:close/>
                <a:moveTo>
                  <a:pt x="17587" y="7178"/>
                </a:moveTo>
                <a:cubicBezTo>
                  <a:pt x="17277" y="5873"/>
                  <a:pt x="16804" y="4682"/>
                  <a:pt x="16200" y="3671"/>
                </a:cubicBezTo>
                <a:lnTo>
                  <a:pt x="18778" y="3671"/>
                </a:lnTo>
                <a:cubicBezTo>
                  <a:pt x="19691" y="4682"/>
                  <a:pt x="20409" y="5873"/>
                  <a:pt x="20866" y="7178"/>
                </a:cubicBezTo>
                <a:lnTo>
                  <a:pt x="17587" y="7178"/>
                </a:lnTo>
                <a:close/>
                <a:moveTo>
                  <a:pt x="18712" y="3589"/>
                </a:moveTo>
                <a:lnTo>
                  <a:pt x="16151" y="3589"/>
                </a:lnTo>
                <a:cubicBezTo>
                  <a:pt x="15074" y="1811"/>
                  <a:pt x="13622" y="555"/>
                  <a:pt x="11975" y="147"/>
                </a:cubicBezTo>
                <a:cubicBezTo>
                  <a:pt x="14634" y="440"/>
                  <a:pt x="16999" y="1713"/>
                  <a:pt x="18712" y="3589"/>
                </a:cubicBezTo>
                <a:close/>
                <a:moveTo>
                  <a:pt x="9593" y="147"/>
                </a:moveTo>
                <a:cubicBezTo>
                  <a:pt x="7945" y="555"/>
                  <a:pt x="6493" y="1811"/>
                  <a:pt x="5416" y="3589"/>
                </a:cubicBezTo>
                <a:lnTo>
                  <a:pt x="2855" y="3589"/>
                </a:lnTo>
                <a:cubicBezTo>
                  <a:pt x="4568" y="1713"/>
                  <a:pt x="6950" y="440"/>
                  <a:pt x="9593" y="147"/>
                </a:cubicBezTo>
                <a:close/>
                <a:moveTo>
                  <a:pt x="2871" y="18027"/>
                </a:moveTo>
                <a:lnTo>
                  <a:pt x="5433" y="18027"/>
                </a:lnTo>
                <a:cubicBezTo>
                  <a:pt x="6509" y="19805"/>
                  <a:pt x="7961" y="21062"/>
                  <a:pt x="9609" y="21469"/>
                </a:cubicBezTo>
                <a:cubicBezTo>
                  <a:pt x="6950" y="21176"/>
                  <a:pt x="4568" y="19903"/>
                  <a:pt x="2871" y="18027"/>
                </a:cubicBezTo>
                <a:close/>
                <a:moveTo>
                  <a:pt x="11975" y="21469"/>
                </a:moveTo>
                <a:cubicBezTo>
                  <a:pt x="13622" y="21062"/>
                  <a:pt x="15074" y="19805"/>
                  <a:pt x="16151" y="18027"/>
                </a:cubicBezTo>
                <a:lnTo>
                  <a:pt x="18712" y="18027"/>
                </a:lnTo>
                <a:cubicBezTo>
                  <a:pt x="16999" y="19903"/>
                  <a:pt x="14634" y="21176"/>
                  <a:pt x="11975" y="2146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3A705F0B-11C0-FB2E-DDE2-096CC9E0E0A1}"/>
              </a:ext>
            </a:extLst>
          </p:cNvPr>
          <p:cNvSpPr/>
          <p:nvPr/>
        </p:nvSpPr>
        <p:spPr>
          <a:xfrm>
            <a:off x="2651843" y="2138426"/>
            <a:ext cx="164811" cy="16481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9694F6F9-9CD1-BB24-C1F6-D2CD961BCF42}"/>
              </a:ext>
            </a:extLst>
          </p:cNvPr>
          <p:cNvSpPr/>
          <p:nvPr/>
        </p:nvSpPr>
        <p:spPr>
          <a:xfrm>
            <a:off x="1352392" y="2835692"/>
            <a:ext cx="164811" cy="16481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DDF9C209-4035-23CF-9594-A5E14E3F5835}"/>
              </a:ext>
            </a:extLst>
          </p:cNvPr>
          <p:cNvSpPr/>
          <p:nvPr/>
        </p:nvSpPr>
        <p:spPr>
          <a:xfrm>
            <a:off x="1954576" y="3532958"/>
            <a:ext cx="164811" cy="16481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Circle">
            <a:extLst>
              <a:ext uri="{FF2B5EF4-FFF2-40B4-BE49-F238E27FC236}">
                <a16:creationId xmlns:a16="http://schemas.microsoft.com/office/drawing/2014/main" id="{77CDAE5F-01F5-D704-194E-04637A493780}"/>
              </a:ext>
            </a:extLst>
          </p:cNvPr>
          <p:cNvSpPr/>
          <p:nvPr/>
        </p:nvSpPr>
        <p:spPr>
          <a:xfrm>
            <a:off x="3317415" y="4230223"/>
            <a:ext cx="164811" cy="16481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20C4789C-C31F-4C3E-2F5D-B54F09C0D8D4}"/>
              </a:ext>
            </a:extLst>
          </p:cNvPr>
          <p:cNvSpPr/>
          <p:nvPr/>
        </p:nvSpPr>
        <p:spPr>
          <a:xfrm>
            <a:off x="3951293" y="2835692"/>
            <a:ext cx="164811" cy="16481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9BD36319-CC79-4865-DB32-5C65BD469F5E}"/>
              </a:ext>
            </a:extLst>
          </p:cNvPr>
          <p:cNvSpPr/>
          <p:nvPr/>
        </p:nvSpPr>
        <p:spPr>
          <a:xfrm>
            <a:off x="1637638" y="4927489"/>
            <a:ext cx="164811" cy="16481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0" name="Rounded Rectangle 21">
            <a:extLst>
              <a:ext uri="{FF2B5EF4-FFF2-40B4-BE49-F238E27FC236}">
                <a16:creationId xmlns:a16="http://schemas.microsoft.com/office/drawing/2014/main" id="{05A40DB1-26D1-8339-1A0C-3FF74E8575B5}"/>
              </a:ext>
            </a:extLst>
          </p:cNvPr>
          <p:cNvSpPr/>
          <p:nvPr/>
        </p:nvSpPr>
        <p:spPr>
          <a:xfrm>
            <a:off x="5575312" y="2503613"/>
            <a:ext cx="34289" cy="110642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D426341-8501-A431-7839-D9ABFA2F7715}"/>
              </a:ext>
            </a:extLst>
          </p:cNvPr>
          <p:cNvGrpSpPr/>
          <p:nvPr/>
        </p:nvGrpSpPr>
        <p:grpSpPr>
          <a:xfrm>
            <a:off x="5858153" y="2362933"/>
            <a:ext cx="2194560" cy="1260003"/>
            <a:chOff x="8921977" y="1394910"/>
            <a:chExt cx="2926080" cy="168000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96DE5A1-AA65-79B3-CBDE-A27A918A5B6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Text Here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E6B56D5-A6A1-D846-FD07-35D8B3E3322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5" name="Rounded Rectangle 21">
            <a:extLst>
              <a:ext uri="{FF2B5EF4-FFF2-40B4-BE49-F238E27FC236}">
                <a16:creationId xmlns:a16="http://schemas.microsoft.com/office/drawing/2014/main" id="{596CF04C-6839-FB7B-6761-594905458F0A}"/>
              </a:ext>
            </a:extLst>
          </p:cNvPr>
          <p:cNvSpPr/>
          <p:nvPr/>
        </p:nvSpPr>
        <p:spPr>
          <a:xfrm>
            <a:off x="5575312" y="3699531"/>
            <a:ext cx="34289" cy="110642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0F07168-33B7-8F22-FBD3-6DAB6A8632D9}"/>
              </a:ext>
            </a:extLst>
          </p:cNvPr>
          <p:cNvGrpSpPr/>
          <p:nvPr/>
        </p:nvGrpSpPr>
        <p:grpSpPr>
          <a:xfrm>
            <a:off x="5858153" y="3558851"/>
            <a:ext cx="2194560" cy="1260003"/>
            <a:chOff x="8921977" y="1394910"/>
            <a:chExt cx="2926080" cy="168000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5E17F1-280C-7642-A8EC-3B0FFDE2C89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Text Here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E304C37-F768-F9D0-B0E2-695964CA959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0" name="Rounded Rectangle 21">
            <a:extLst>
              <a:ext uri="{FF2B5EF4-FFF2-40B4-BE49-F238E27FC236}">
                <a16:creationId xmlns:a16="http://schemas.microsoft.com/office/drawing/2014/main" id="{89A98366-89DD-B49B-2353-2952AC83E500}"/>
              </a:ext>
            </a:extLst>
          </p:cNvPr>
          <p:cNvSpPr/>
          <p:nvPr/>
        </p:nvSpPr>
        <p:spPr>
          <a:xfrm>
            <a:off x="5575312" y="4895450"/>
            <a:ext cx="34289" cy="110642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FC988A9-293A-E3C0-828B-33B17DD19C50}"/>
              </a:ext>
            </a:extLst>
          </p:cNvPr>
          <p:cNvGrpSpPr/>
          <p:nvPr/>
        </p:nvGrpSpPr>
        <p:grpSpPr>
          <a:xfrm>
            <a:off x="5858153" y="4754770"/>
            <a:ext cx="2194560" cy="1260003"/>
            <a:chOff x="8921977" y="1394910"/>
            <a:chExt cx="2926080" cy="168000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4F13615-A83F-6B6A-F567-71F90D8B792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Text Here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5833486-BDFD-BB63-10FD-B7BCAEEEFF7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940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Wireframe Globe – Slide Template</a:t>
            </a:r>
          </a:p>
        </p:txBody>
      </p:sp>
      <p:sp>
        <p:nvSpPr>
          <p:cNvPr id="10" name="Rounded Rectangle 21">
            <a:extLst>
              <a:ext uri="{FF2B5EF4-FFF2-40B4-BE49-F238E27FC236}">
                <a16:creationId xmlns:a16="http://schemas.microsoft.com/office/drawing/2014/main" id="{382C192F-2E74-1B1B-EB43-4ED4B55FCE9D}"/>
              </a:ext>
            </a:extLst>
          </p:cNvPr>
          <p:cNvSpPr/>
          <p:nvPr/>
        </p:nvSpPr>
        <p:spPr>
          <a:xfrm>
            <a:off x="5575312" y="1307695"/>
            <a:ext cx="34289" cy="110642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3ACAA7F-32A7-613E-57CB-D1F3FE3DE749}"/>
              </a:ext>
            </a:extLst>
          </p:cNvPr>
          <p:cNvGrpSpPr/>
          <p:nvPr/>
        </p:nvGrpSpPr>
        <p:grpSpPr>
          <a:xfrm>
            <a:off x="5858153" y="1307695"/>
            <a:ext cx="2194560" cy="1260003"/>
            <a:chOff x="8921977" y="1394910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DEDB37F-84EA-56DE-58CE-919E09BC331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3EFDE41-8F17-6EC0-F2B2-3E107AA38AE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IN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DD8C6A42-95DC-7DB2-6CFE-10BF4CAC7406}"/>
              </a:ext>
            </a:extLst>
          </p:cNvPr>
          <p:cNvSpPr/>
          <p:nvPr/>
        </p:nvSpPr>
        <p:spPr>
          <a:xfrm>
            <a:off x="655126" y="1504544"/>
            <a:ext cx="4196274" cy="41962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0" y="7178"/>
                </a:moveTo>
                <a:lnTo>
                  <a:pt x="20980" y="7178"/>
                </a:lnTo>
                <a:cubicBezTo>
                  <a:pt x="19479" y="3002"/>
                  <a:pt x="15482" y="0"/>
                  <a:pt x="10800" y="0"/>
                </a:cubicBezTo>
                <a:cubicBezTo>
                  <a:pt x="4845" y="0"/>
                  <a:pt x="0" y="4845"/>
                  <a:pt x="0" y="10800"/>
                </a:cubicBezTo>
                <a:cubicBezTo>
                  <a:pt x="0" y="16755"/>
                  <a:pt x="4845" y="21600"/>
                  <a:pt x="10800" y="21600"/>
                </a:cubicBezTo>
                <a:cubicBezTo>
                  <a:pt x="16755" y="21600"/>
                  <a:pt x="21600" y="16755"/>
                  <a:pt x="21600" y="10800"/>
                </a:cubicBezTo>
                <a:cubicBezTo>
                  <a:pt x="21600" y="9544"/>
                  <a:pt x="21388" y="8320"/>
                  <a:pt x="20980" y="7195"/>
                </a:cubicBezTo>
                <a:lnTo>
                  <a:pt x="20980" y="7178"/>
                </a:lnTo>
                <a:close/>
                <a:moveTo>
                  <a:pt x="702" y="14438"/>
                </a:moveTo>
                <a:lnTo>
                  <a:pt x="3997" y="14438"/>
                </a:lnTo>
                <a:cubicBezTo>
                  <a:pt x="4307" y="15743"/>
                  <a:pt x="4780" y="16934"/>
                  <a:pt x="5384" y="17946"/>
                </a:cubicBezTo>
                <a:lnTo>
                  <a:pt x="2806" y="17946"/>
                </a:lnTo>
                <a:cubicBezTo>
                  <a:pt x="1892" y="16934"/>
                  <a:pt x="1175" y="15743"/>
                  <a:pt x="702" y="14438"/>
                </a:cubicBezTo>
                <a:close/>
                <a:moveTo>
                  <a:pt x="10833" y="7178"/>
                </a:moveTo>
                <a:lnTo>
                  <a:pt x="10833" y="3671"/>
                </a:lnTo>
                <a:lnTo>
                  <a:pt x="13443" y="3671"/>
                </a:lnTo>
                <a:cubicBezTo>
                  <a:pt x="13737" y="4682"/>
                  <a:pt x="13981" y="5873"/>
                  <a:pt x="14128" y="7178"/>
                </a:cubicBezTo>
                <a:lnTo>
                  <a:pt x="10833" y="7178"/>
                </a:lnTo>
                <a:close/>
                <a:moveTo>
                  <a:pt x="14128" y="7260"/>
                </a:moveTo>
                <a:cubicBezTo>
                  <a:pt x="14259" y="8353"/>
                  <a:pt x="14324" y="9544"/>
                  <a:pt x="14324" y="10767"/>
                </a:cubicBezTo>
                <a:lnTo>
                  <a:pt x="10833" y="10767"/>
                </a:lnTo>
                <a:lnTo>
                  <a:pt x="10833" y="7260"/>
                </a:lnTo>
                <a:lnTo>
                  <a:pt x="14128" y="7260"/>
                </a:lnTo>
                <a:close/>
                <a:moveTo>
                  <a:pt x="10833" y="3589"/>
                </a:moveTo>
                <a:lnTo>
                  <a:pt x="10833" y="82"/>
                </a:lnTo>
                <a:cubicBezTo>
                  <a:pt x="11860" y="114"/>
                  <a:pt x="12774" y="1468"/>
                  <a:pt x="13410" y="3589"/>
                </a:cubicBezTo>
                <a:lnTo>
                  <a:pt x="10833" y="3589"/>
                </a:lnTo>
                <a:close/>
                <a:moveTo>
                  <a:pt x="10751" y="3589"/>
                </a:moveTo>
                <a:lnTo>
                  <a:pt x="8173" y="3589"/>
                </a:lnTo>
                <a:cubicBezTo>
                  <a:pt x="8810" y="1468"/>
                  <a:pt x="9740" y="114"/>
                  <a:pt x="10751" y="82"/>
                </a:cubicBezTo>
                <a:lnTo>
                  <a:pt x="10751" y="3589"/>
                </a:lnTo>
                <a:close/>
                <a:moveTo>
                  <a:pt x="10751" y="3671"/>
                </a:moveTo>
                <a:lnTo>
                  <a:pt x="10751" y="7178"/>
                </a:lnTo>
                <a:lnTo>
                  <a:pt x="7456" y="7178"/>
                </a:lnTo>
                <a:cubicBezTo>
                  <a:pt x="7619" y="5873"/>
                  <a:pt x="7847" y="4682"/>
                  <a:pt x="8141" y="3671"/>
                </a:cubicBezTo>
                <a:lnTo>
                  <a:pt x="10751" y="3671"/>
                </a:lnTo>
                <a:close/>
                <a:moveTo>
                  <a:pt x="10751" y="7260"/>
                </a:moveTo>
                <a:lnTo>
                  <a:pt x="10751" y="10767"/>
                </a:lnTo>
                <a:lnTo>
                  <a:pt x="7244" y="10767"/>
                </a:lnTo>
                <a:cubicBezTo>
                  <a:pt x="7244" y="9544"/>
                  <a:pt x="7309" y="8353"/>
                  <a:pt x="7439" y="7260"/>
                </a:cubicBezTo>
                <a:lnTo>
                  <a:pt x="10751" y="7260"/>
                </a:lnTo>
                <a:close/>
                <a:moveTo>
                  <a:pt x="7162" y="10767"/>
                </a:moveTo>
                <a:lnTo>
                  <a:pt x="3654" y="10767"/>
                </a:lnTo>
                <a:cubicBezTo>
                  <a:pt x="3654" y="9544"/>
                  <a:pt x="3801" y="8353"/>
                  <a:pt x="4062" y="7260"/>
                </a:cubicBezTo>
                <a:lnTo>
                  <a:pt x="7374" y="7260"/>
                </a:lnTo>
                <a:cubicBezTo>
                  <a:pt x="7227" y="8353"/>
                  <a:pt x="7162" y="9544"/>
                  <a:pt x="7162" y="10767"/>
                </a:cubicBezTo>
                <a:close/>
                <a:moveTo>
                  <a:pt x="7162" y="10849"/>
                </a:moveTo>
                <a:cubicBezTo>
                  <a:pt x="7162" y="12073"/>
                  <a:pt x="7227" y="13263"/>
                  <a:pt x="7358" y="14356"/>
                </a:cubicBezTo>
                <a:lnTo>
                  <a:pt x="4046" y="14356"/>
                </a:lnTo>
                <a:cubicBezTo>
                  <a:pt x="3785" y="13263"/>
                  <a:pt x="3654" y="12073"/>
                  <a:pt x="3638" y="10849"/>
                </a:cubicBezTo>
                <a:lnTo>
                  <a:pt x="7162" y="10849"/>
                </a:lnTo>
                <a:close/>
                <a:moveTo>
                  <a:pt x="7244" y="10849"/>
                </a:moveTo>
                <a:lnTo>
                  <a:pt x="10751" y="10849"/>
                </a:lnTo>
                <a:lnTo>
                  <a:pt x="10751" y="14356"/>
                </a:lnTo>
                <a:lnTo>
                  <a:pt x="7439" y="14356"/>
                </a:lnTo>
                <a:cubicBezTo>
                  <a:pt x="7309" y="13263"/>
                  <a:pt x="7244" y="12073"/>
                  <a:pt x="7244" y="10849"/>
                </a:cubicBezTo>
                <a:close/>
                <a:moveTo>
                  <a:pt x="10751" y="14438"/>
                </a:moveTo>
                <a:lnTo>
                  <a:pt x="10751" y="17946"/>
                </a:lnTo>
                <a:lnTo>
                  <a:pt x="8141" y="17946"/>
                </a:lnTo>
                <a:cubicBezTo>
                  <a:pt x="7847" y="16934"/>
                  <a:pt x="7602" y="15743"/>
                  <a:pt x="7456" y="14438"/>
                </a:cubicBezTo>
                <a:lnTo>
                  <a:pt x="10751" y="14438"/>
                </a:lnTo>
                <a:close/>
                <a:moveTo>
                  <a:pt x="10751" y="18027"/>
                </a:moveTo>
                <a:lnTo>
                  <a:pt x="10751" y="21535"/>
                </a:lnTo>
                <a:cubicBezTo>
                  <a:pt x="9723" y="21502"/>
                  <a:pt x="8810" y="20148"/>
                  <a:pt x="8173" y="18027"/>
                </a:cubicBezTo>
                <a:lnTo>
                  <a:pt x="10751" y="18027"/>
                </a:lnTo>
                <a:close/>
                <a:moveTo>
                  <a:pt x="10833" y="18027"/>
                </a:moveTo>
                <a:lnTo>
                  <a:pt x="13410" y="18027"/>
                </a:lnTo>
                <a:cubicBezTo>
                  <a:pt x="12774" y="20148"/>
                  <a:pt x="11844" y="21502"/>
                  <a:pt x="10833" y="21535"/>
                </a:cubicBezTo>
                <a:lnTo>
                  <a:pt x="10833" y="18027"/>
                </a:lnTo>
                <a:close/>
                <a:moveTo>
                  <a:pt x="10833" y="17946"/>
                </a:moveTo>
                <a:lnTo>
                  <a:pt x="10833" y="14438"/>
                </a:lnTo>
                <a:lnTo>
                  <a:pt x="14128" y="14438"/>
                </a:lnTo>
                <a:cubicBezTo>
                  <a:pt x="13965" y="15743"/>
                  <a:pt x="13737" y="16934"/>
                  <a:pt x="13443" y="17946"/>
                </a:cubicBezTo>
                <a:lnTo>
                  <a:pt x="10833" y="17946"/>
                </a:lnTo>
                <a:close/>
                <a:moveTo>
                  <a:pt x="10833" y="14356"/>
                </a:moveTo>
                <a:lnTo>
                  <a:pt x="10833" y="10849"/>
                </a:lnTo>
                <a:lnTo>
                  <a:pt x="14340" y="10849"/>
                </a:lnTo>
                <a:cubicBezTo>
                  <a:pt x="14340" y="12073"/>
                  <a:pt x="14275" y="13263"/>
                  <a:pt x="14144" y="14356"/>
                </a:cubicBezTo>
                <a:lnTo>
                  <a:pt x="10833" y="14356"/>
                </a:lnTo>
                <a:close/>
                <a:moveTo>
                  <a:pt x="14422" y="10849"/>
                </a:moveTo>
                <a:lnTo>
                  <a:pt x="17929" y="10849"/>
                </a:lnTo>
                <a:cubicBezTo>
                  <a:pt x="17929" y="12073"/>
                  <a:pt x="17782" y="13263"/>
                  <a:pt x="17521" y="14356"/>
                </a:cubicBezTo>
                <a:lnTo>
                  <a:pt x="14210" y="14356"/>
                </a:lnTo>
                <a:cubicBezTo>
                  <a:pt x="14340" y="13247"/>
                  <a:pt x="14422" y="12073"/>
                  <a:pt x="14422" y="10849"/>
                </a:cubicBezTo>
                <a:close/>
                <a:moveTo>
                  <a:pt x="14422" y="10767"/>
                </a:moveTo>
                <a:cubicBezTo>
                  <a:pt x="14422" y="9544"/>
                  <a:pt x="14356" y="8353"/>
                  <a:pt x="14226" y="7260"/>
                </a:cubicBezTo>
                <a:lnTo>
                  <a:pt x="17538" y="7260"/>
                </a:lnTo>
                <a:cubicBezTo>
                  <a:pt x="17799" y="8353"/>
                  <a:pt x="17929" y="9544"/>
                  <a:pt x="17946" y="10767"/>
                </a:cubicBezTo>
                <a:lnTo>
                  <a:pt x="14422" y="10767"/>
                </a:lnTo>
                <a:close/>
                <a:moveTo>
                  <a:pt x="14210" y="7178"/>
                </a:moveTo>
                <a:cubicBezTo>
                  <a:pt x="14047" y="5873"/>
                  <a:pt x="13818" y="4682"/>
                  <a:pt x="13508" y="3671"/>
                </a:cubicBezTo>
                <a:lnTo>
                  <a:pt x="16102" y="3671"/>
                </a:lnTo>
                <a:cubicBezTo>
                  <a:pt x="16706" y="4682"/>
                  <a:pt x="17179" y="5873"/>
                  <a:pt x="17489" y="7178"/>
                </a:cubicBezTo>
                <a:lnTo>
                  <a:pt x="14210" y="7178"/>
                </a:lnTo>
                <a:close/>
                <a:moveTo>
                  <a:pt x="13492" y="3589"/>
                </a:moveTo>
                <a:cubicBezTo>
                  <a:pt x="12937" y="1746"/>
                  <a:pt x="12170" y="489"/>
                  <a:pt x="11322" y="114"/>
                </a:cubicBezTo>
                <a:cubicBezTo>
                  <a:pt x="13198" y="326"/>
                  <a:pt x="14879" y="1615"/>
                  <a:pt x="16069" y="3589"/>
                </a:cubicBezTo>
                <a:lnTo>
                  <a:pt x="13492" y="3589"/>
                </a:lnTo>
                <a:close/>
                <a:moveTo>
                  <a:pt x="8092" y="3589"/>
                </a:moveTo>
                <a:lnTo>
                  <a:pt x="5514" y="3589"/>
                </a:lnTo>
                <a:cubicBezTo>
                  <a:pt x="6705" y="1615"/>
                  <a:pt x="8385" y="326"/>
                  <a:pt x="10262" y="114"/>
                </a:cubicBezTo>
                <a:cubicBezTo>
                  <a:pt x="9413" y="489"/>
                  <a:pt x="8647" y="1746"/>
                  <a:pt x="8092" y="3589"/>
                </a:cubicBezTo>
                <a:close/>
                <a:moveTo>
                  <a:pt x="8059" y="3671"/>
                </a:moveTo>
                <a:cubicBezTo>
                  <a:pt x="7766" y="4682"/>
                  <a:pt x="7521" y="5873"/>
                  <a:pt x="7358" y="7178"/>
                </a:cubicBezTo>
                <a:lnTo>
                  <a:pt x="4062" y="7178"/>
                </a:lnTo>
                <a:cubicBezTo>
                  <a:pt x="4372" y="5873"/>
                  <a:pt x="4845" y="4682"/>
                  <a:pt x="5449" y="3671"/>
                </a:cubicBezTo>
                <a:lnTo>
                  <a:pt x="8059" y="3671"/>
                </a:lnTo>
                <a:close/>
                <a:moveTo>
                  <a:pt x="3997" y="7178"/>
                </a:moveTo>
                <a:lnTo>
                  <a:pt x="702" y="7178"/>
                </a:lnTo>
                <a:cubicBezTo>
                  <a:pt x="1175" y="5873"/>
                  <a:pt x="1892" y="4682"/>
                  <a:pt x="2790" y="3671"/>
                </a:cubicBezTo>
                <a:lnTo>
                  <a:pt x="5367" y="3671"/>
                </a:lnTo>
                <a:cubicBezTo>
                  <a:pt x="4780" y="4682"/>
                  <a:pt x="4307" y="5873"/>
                  <a:pt x="3997" y="7178"/>
                </a:cubicBezTo>
                <a:close/>
                <a:moveTo>
                  <a:pt x="3964" y="7260"/>
                </a:moveTo>
                <a:cubicBezTo>
                  <a:pt x="3703" y="8353"/>
                  <a:pt x="3573" y="9544"/>
                  <a:pt x="3557" y="10767"/>
                </a:cubicBezTo>
                <a:lnTo>
                  <a:pt x="65" y="10767"/>
                </a:lnTo>
                <a:cubicBezTo>
                  <a:pt x="65" y="9544"/>
                  <a:pt x="277" y="8353"/>
                  <a:pt x="669" y="7260"/>
                </a:cubicBezTo>
                <a:lnTo>
                  <a:pt x="3964" y="7260"/>
                </a:lnTo>
                <a:close/>
                <a:moveTo>
                  <a:pt x="3573" y="10849"/>
                </a:moveTo>
                <a:cubicBezTo>
                  <a:pt x="3573" y="12073"/>
                  <a:pt x="3720" y="13263"/>
                  <a:pt x="3981" y="14356"/>
                </a:cubicBezTo>
                <a:lnTo>
                  <a:pt x="685" y="14356"/>
                </a:lnTo>
                <a:cubicBezTo>
                  <a:pt x="294" y="13263"/>
                  <a:pt x="82" y="12073"/>
                  <a:pt x="82" y="10849"/>
                </a:cubicBezTo>
                <a:lnTo>
                  <a:pt x="3573" y="10849"/>
                </a:lnTo>
                <a:close/>
                <a:moveTo>
                  <a:pt x="4079" y="14438"/>
                </a:moveTo>
                <a:lnTo>
                  <a:pt x="7374" y="14438"/>
                </a:lnTo>
                <a:cubicBezTo>
                  <a:pt x="7537" y="15743"/>
                  <a:pt x="7766" y="16934"/>
                  <a:pt x="8076" y="17946"/>
                </a:cubicBezTo>
                <a:lnTo>
                  <a:pt x="5482" y="17946"/>
                </a:lnTo>
                <a:cubicBezTo>
                  <a:pt x="4862" y="16934"/>
                  <a:pt x="4389" y="15743"/>
                  <a:pt x="4079" y="14438"/>
                </a:cubicBezTo>
                <a:close/>
                <a:moveTo>
                  <a:pt x="8092" y="18027"/>
                </a:moveTo>
                <a:cubicBezTo>
                  <a:pt x="8647" y="19871"/>
                  <a:pt x="9413" y="21127"/>
                  <a:pt x="10262" y="21502"/>
                </a:cubicBezTo>
                <a:cubicBezTo>
                  <a:pt x="8386" y="21290"/>
                  <a:pt x="6705" y="20001"/>
                  <a:pt x="5514" y="18027"/>
                </a:cubicBezTo>
                <a:lnTo>
                  <a:pt x="8092" y="18027"/>
                </a:lnTo>
                <a:close/>
                <a:moveTo>
                  <a:pt x="13492" y="18027"/>
                </a:moveTo>
                <a:lnTo>
                  <a:pt x="16070" y="18027"/>
                </a:lnTo>
                <a:cubicBezTo>
                  <a:pt x="14879" y="20001"/>
                  <a:pt x="13198" y="21290"/>
                  <a:pt x="11322" y="21502"/>
                </a:cubicBezTo>
                <a:cubicBezTo>
                  <a:pt x="12170" y="21127"/>
                  <a:pt x="12937" y="19854"/>
                  <a:pt x="13492" y="18027"/>
                </a:cubicBezTo>
                <a:close/>
                <a:moveTo>
                  <a:pt x="13508" y="17946"/>
                </a:moveTo>
                <a:cubicBezTo>
                  <a:pt x="13802" y="16934"/>
                  <a:pt x="14047" y="15743"/>
                  <a:pt x="14210" y="14438"/>
                </a:cubicBezTo>
                <a:lnTo>
                  <a:pt x="17505" y="14438"/>
                </a:lnTo>
                <a:cubicBezTo>
                  <a:pt x="17195" y="15743"/>
                  <a:pt x="16722" y="16934"/>
                  <a:pt x="16118" y="17946"/>
                </a:cubicBezTo>
                <a:lnTo>
                  <a:pt x="13508" y="17946"/>
                </a:lnTo>
                <a:close/>
                <a:moveTo>
                  <a:pt x="17587" y="14438"/>
                </a:moveTo>
                <a:lnTo>
                  <a:pt x="20882" y="14438"/>
                </a:lnTo>
                <a:cubicBezTo>
                  <a:pt x="20409" y="15743"/>
                  <a:pt x="19691" y="16934"/>
                  <a:pt x="18794" y="17946"/>
                </a:cubicBezTo>
                <a:lnTo>
                  <a:pt x="16216" y="17946"/>
                </a:lnTo>
                <a:cubicBezTo>
                  <a:pt x="16804" y="16918"/>
                  <a:pt x="17277" y="15743"/>
                  <a:pt x="17587" y="14438"/>
                </a:cubicBezTo>
                <a:close/>
                <a:moveTo>
                  <a:pt x="17603" y="14356"/>
                </a:moveTo>
                <a:cubicBezTo>
                  <a:pt x="17864" y="13263"/>
                  <a:pt x="17995" y="12073"/>
                  <a:pt x="18011" y="10849"/>
                </a:cubicBezTo>
                <a:lnTo>
                  <a:pt x="21518" y="10849"/>
                </a:lnTo>
                <a:cubicBezTo>
                  <a:pt x="21518" y="12073"/>
                  <a:pt x="21306" y="13263"/>
                  <a:pt x="20915" y="14356"/>
                </a:cubicBezTo>
                <a:lnTo>
                  <a:pt x="17603" y="14356"/>
                </a:lnTo>
                <a:close/>
                <a:moveTo>
                  <a:pt x="18011" y="10767"/>
                </a:moveTo>
                <a:cubicBezTo>
                  <a:pt x="18011" y="9544"/>
                  <a:pt x="17864" y="8353"/>
                  <a:pt x="17603" y="7260"/>
                </a:cubicBezTo>
                <a:lnTo>
                  <a:pt x="20898" y="7260"/>
                </a:lnTo>
                <a:cubicBezTo>
                  <a:pt x="21290" y="8353"/>
                  <a:pt x="21502" y="9544"/>
                  <a:pt x="21502" y="10767"/>
                </a:cubicBezTo>
                <a:lnTo>
                  <a:pt x="18011" y="10767"/>
                </a:lnTo>
                <a:close/>
                <a:moveTo>
                  <a:pt x="17587" y="7178"/>
                </a:moveTo>
                <a:cubicBezTo>
                  <a:pt x="17277" y="5873"/>
                  <a:pt x="16804" y="4682"/>
                  <a:pt x="16200" y="3671"/>
                </a:cubicBezTo>
                <a:lnTo>
                  <a:pt x="18778" y="3671"/>
                </a:lnTo>
                <a:cubicBezTo>
                  <a:pt x="19691" y="4682"/>
                  <a:pt x="20409" y="5873"/>
                  <a:pt x="20866" y="7178"/>
                </a:cubicBezTo>
                <a:lnTo>
                  <a:pt x="17587" y="7178"/>
                </a:lnTo>
                <a:close/>
                <a:moveTo>
                  <a:pt x="18712" y="3589"/>
                </a:moveTo>
                <a:lnTo>
                  <a:pt x="16151" y="3589"/>
                </a:lnTo>
                <a:cubicBezTo>
                  <a:pt x="15074" y="1811"/>
                  <a:pt x="13622" y="555"/>
                  <a:pt x="11975" y="147"/>
                </a:cubicBezTo>
                <a:cubicBezTo>
                  <a:pt x="14634" y="440"/>
                  <a:pt x="16999" y="1713"/>
                  <a:pt x="18712" y="3589"/>
                </a:cubicBezTo>
                <a:close/>
                <a:moveTo>
                  <a:pt x="9593" y="147"/>
                </a:moveTo>
                <a:cubicBezTo>
                  <a:pt x="7945" y="555"/>
                  <a:pt x="6493" y="1811"/>
                  <a:pt x="5416" y="3589"/>
                </a:cubicBezTo>
                <a:lnTo>
                  <a:pt x="2855" y="3589"/>
                </a:lnTo>
                <a:cubicBezTo>
                  <a:pt x="4568" y="1713"/>
                  <a:pt x="6950" y="440"/>
                  <a:pt x="9593" y="147"/>
                </a:cubicBezTo>
                <a:close/>
                <a:moveTo>
                  <a:pt x="2871" y="18027"/>
                </a:moveTo>
                <a:lnTo>
                  <a:pt x="5433" y="18027"/>
                </a:lnTo>
                <a:cubicBezTo>
                  <a:pt x="6509" y="19805"/>
                  <a:pt x="7961" y="21062"/>
                  <a:pt x="9609" y="21469"/>
                </a:cubicBezTo>
                <a:cubicBezTo>
                  <a:pt x="6950" y="21176"/>
                  <a:pt x="4568" y="19903"/>
                  <a:pt x="2871" y="18027"/>
                </a:cubicBezTo>
                <a:close/>
                <a:moveTo>
                  <a:pt x="11975" y="21469"/>
                </a:moveTo>
                <a:cubicBezTo>
                  <a:pt x="13622" y="21062"/>
                  <a:pt x="15074" y="19805"/>
                  <a:pt x="16151" y="18027"/>
                </a:cubicBezTo>
                <a:lnTo>
                  <a:pt x="18712" y="18027"/>
                </a:lnTo>
                <a:cubicBezTo>
                  <a:pt x="16999" y="19903"/>
                  <a:pt x="14634" y="21176"/>
                  <a:pt x="11975" y="2146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3A705F0B-11C0-FB2E-DDE2-096CC9E0E0A1}"/>
              </a:ext>
            </a:extLst>
          </p:cNvPr>
          <p:cNvSpPr/>
          <p:nvPr/>
        </p:nvSpPr>
        <p:spPr>
          <a:xfrm>
            <a:off x="2651843" y="2138426"/>
            <a:ext cx="164811" cy="16481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9694F6F9-9CD1-BB24-C1F6-D2CD961BCF42}"/>
              </a:ext>
            </a:extLst>
          </p:cNvPr>
          <p:cNvSpPr/>
          <p:nvPr/>
        </p:nvSpPr>
        <p:spPr>
          <a:xfrm>
            <a:off x="1352392" y="2835692"/>
            <a:ext cx="164811" cy="16481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DDF9C209-4035-23CF-9594-A5E14E3F5835}"/>
              </a:ext>
            </a:extLst>
          </p:cNvPr>
          <p:cNvSpPr/>
          <p:nvPr/>
        </p:nvSpPr>
        <p:spPr>
          <a:xfrm>
            <a:off x="1954576" y="3532958"/>
            <a:ext cx="164811" cy="16481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Circle">
            <a:extLst>
              <a:ext uri="{FF2B5EF4-FFF2-40B4-BE49-F238E27FC236}">
                <a16:creationId xmlns:a16="http://schemas.microsoft.com/office/drawing/2014/main" id="{77CDAE5F-01F5-D704-194E-04637A493780}"/>
              </a:ext>
            </a:extLst>
          </p:cNvPr>
          <p:cNvSpPr/>
          <p:nvPr/>
        </p:nvSpPr>
        <p:spPr>
          <a:xfrm>
            <a:off x="3317415" y="4230223"/>
            <a:ext cx="164811" cy="16481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20C4789C-C31F-4C3E-2F5D-B54F09C0D8D4}"/>
              </a:ext>
            </a:extLst>
          </p:cNvPr>
          <p:cNvSpPr/>
          <p:nvPr/>
        </p:nvSpPr>
        <p:spPr>
          <a:xfrm>
            <a:off x="3951293" y="2835692"/>
            <a:ext cx="164811" cy="16481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9BD36319-CC79-4865-DB32-5C65BD469F5E}"/>
              </a:ext>
            </a:extLst>
          </p:cNvPr>
          <p:cNvSpPr/>
          <p:nvPr/>
        </p:nvSpPr>
        <p:spPr>
          <a:xfrm>
            <a:off x="1637638" y="4927489"/>
            <a:ext cx="164811" cy="16481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0" name="Rounded Rectangle 21">
            <a:extLst>
              <a:ext uri="{FF2B5EF4-FFF2-40B4-BE49-F238E27FC236}">
                <a16:creationId xmlns:a16="http://schemas.microsoft.com/office/drawing/2014/main" id="{05A40DB1-26D1-8339-1A0C-3FF74E8575B5}"/>
              </a:ext>
            </a:extLst>
          </p:cNvPr>
          <p:cNvSpPr/>
          <p:nvPr/>
        </p:nvSpPr>
        <p:spPr>
          <a:xfrm>
            <a:off x="5575312" y="2503613"/>
            <a:ext cx="34289" cy="110642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D426341-8501-A431-7839-D9ABFA2F7715}"/>
              </a:ext>
            </a:extLst>
          </p:cNvPr>
          <p:cNvGrpSpPr/>
          <p:nvPr/>
        </p:nvGrpSpPr>
        <p:grpSpPr>
          <a:xfrm>
            <a:off x="5858153" y="2503613"/>
            <a:ext cx="2194560" cy="1260003"/>
            <a:chOff x="8921977" y="1394910"/>
            <a:chExt cx="2926080" cy="168000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96DE5A1-AA65-79B3-CBDE-A27A918A5B6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E6B56D5-A6A1-D846-FD07-35D8B3E3322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IN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55" name="Rounded Rectangle 21">
            <a:extLst>
              <a:ext uri="{FF2B5EF4-FFF2-40B4-BE49-F238E27FC236}">
                <a16:creationId xmlns:a16="http://schemas.microsoft.com/office/drawing/2014/main" id="{596CF04C-6839-FB7B-6761-594905458F0A}"/>
              </a:ext>
            </a:extLst>
          </p:cNvPr>
          <p:cNvSpPr/>
          <p:nvPr/>
        </p:nvSpPr>
        <p:spPr>
          <a:xfrm>
            <a:off x="5575312" y="3699531"/>
            <a:ext cx="34289" cy="110642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0F07168-33B7-8F22-FBD3-6DAB6A8632D9}"/>
              </a:ext>
            </a:extLst>
          </p:cNvPr>
          <p:cNvGrpSpPr/>
          <p:nvPr/>
        </p:nvGrpSpPr>
        <p:grpSpPr>
          <a:xfrm>
            <a:off x="5858153" y="3699531"/>
            <a:ext cx="2194560" cy="1260003"/>
            <a:chOff x="8921977" y="1394910"/>
            <a:chExt cx="2926080" cy="168000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5E17F1-280C-7642-A8EC-3B0FFDE2C89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E304C37-F768-F9D0-B0E2-695964CA959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IN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60" name="Rounded Rectangle 21">
            <a:extLst>
              <a:ext uri="{FF2B5EF4-FFF2-40B4-BE49-F238E27FC236}">
                <a16:creationId xmlns:a16="http://schemas.microsoft.com/office/drawing/2014/main" id="{89A98366-89DD-B49B-2353-2952AC83E500}"/>
              </a:ext>
            </a:extLst>
          </p:cNvPr>
          <p:cNvSpPr/>
          <p:nvPr/>
        </p:nvSpPr>
        <p:spPr>
          <a:xfrm>
            <a:off x="5575312" y="4895450"/>
            <a:ext cx="34289" cy="110642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FC988A9-293A-E3C0-828B-33B17DD19C50}"/>
              </a:ext>
            </a:extLst>
          </p:cNvPr>
          <p:cNvGrpSpPr/>
          <p:nvPr/>
        </p:nvGrpSpPr>
        <p:grpSpPr>
          <a:xfrm>
            <a:off x="5858153" y="4895450"/>
            <a:ext cx="2194560" cy="1260003"/>
            <a:chOff x="8921977" y="1394910"/>
            <a:chExt cx="2926080" cy="168000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4F13615-A83F-6B6A-F567-71F90D8B792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5833486-BDFD-BB63-10FD-B7BCAEEEFF7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IN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3 points discussions.</a:t>
              </a:r>
              <a:endParaRPr lang="en-US" sz="10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7844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270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Simple Wireframe Globe – Slide Template</vt:lpstr>
      <vt:lpstr>Simple Wireframe Globe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2022-08-31T07:08:11Z</dcterms:created>
  <dcterms:modified xsi:type="dcterms:W3CDTF">2022-08-31T07:10:17Z</dcterms:modified>
  <cp:category/>
</cp:coreProperties>
</file>